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426.xml" ContentType="application/vnd.openxmlformats-officedocument.presentationml.slide+xml"/>
  <Override PartName="/ppt/theme/theme5.xml" ContentType="application/vnd.openxmlformats-officedocument.theme+xml"/>
  <Override PartName="/ppt/slides/slide120.xml" ContentType="application/vnd.openxmlformats-officedocument.presentationml.slide+xml"/>
  <Override PartName="/ppt/slides/slide218.xml" ContentType="application/vnd.openxmlformats-officedocument.presentationml.slide+xml"/>
  <Override PartName="/ppt/slides/slide265.xml" ContentType="application/vnd.openxmlformats-officedocument.presentationml.slide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388.xml" ContentType="application/vnd.openxmlformats-officedocument.presentationml.slide+xml"/>
  <Override PartName="/ppt/slides/slide404.xml" ContentType="application/vnd.openxmlformats-officedocument.presentationml.slide+xml"/>
  <Override PartName="/ppt/slides/slide451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124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s/slide243.xml" ContentType="application/vnd.openxmlformats-officedocument.presentationml.slide+xml"/>
  <Override PartName="/ppt/slides/slide290.xml" ContentType="application/vnd.openxmlformats-officedocument.presentationml.slide+xml"/>
  <Override PartName="/ppt/slideLayouts/slideLayout24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s/slide221.xml" ContentType="application/vnd.openxmlformats-officedocument.presentationml.slide+xml"/>
  <Override PartName="/ppt/slides/slide319.xml" ContentType="application/vnd.openxmlformats-officedocument.presentationml.slide+xml"/>
  <Override PartName="/ppt/slides/slide366.xml" ContentType="application/vnd.openxmlformats-officedocument.presentationml.slide+xml"/>
  <Override PartName="/ppt/slideLayouts/slideLayout102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58.xml" ContentType="application/vnd.openxmlformats-officedocument.presentationml.slide+xml"/>
  <Override PartName="/ppt/slides/slide344.xml" ContentType="application/vnd.openxmlformats-officedocument.presentationml.slide+xml"/>
  <Override PartName="/ppt/slides/slide391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88.xml" ContentType="application/vnd.openxmlformats-officedocument.presentationml.slide+xml"/>
  <Override PartName="/ppt/slides/slide259.xml" ContentType="application/vnd.openxmlformats-officedocument.presentationml.slide+xml"/>
  <Override PartName="/ppt/slides/slide322.xml" ContentType="application/vnd.openxmlformats-officedocument.presentationml.slide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Override PartName="/ppt/slides/slide161.xml" ContentType="application/vnd.openxmlformats-officedocument.presentationml.slide+xml"/>
  <Override PartName="/ppt/slides/slide300.xml" ContentType="application/vnd.openxmlformats-officedocument.presentationml.slide+xml"/>
  <Override PartName="/ppt/slides/slide445.xml" ContentType="application/vnd.openxmlformats-officedocument.presentationml.slide+xml"/>
  <Override PartName="/ppt/slideLayouts/slideLayout118.xml" ContentType="application/vnd.openxmlformats-officedocument.presentationml.slideLayout+xml"/>
  <Default Extension="png" ContentType="image/png"/>
  <Override PartName="/ppt/slides/slide237.xml" ContentType="application/vnd.openxmlformats-officedocument.presentationml.slide+xml"/>
  <Override PartName="/ppt/slides/slide284.xml" ContentType="application/vnd.openxmlformats-officedocument.presentationml.slide+xml"/>
  <Override PartName="/ppt/slides/slide423.xml" ContentType="application/vnd.openxmlformats-officedocument.presentationml.slide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s/slide44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62.xml" ContentType="application/vnd.openxmlformats-officedocument.presentationml.slide+xml"/>
  <Override PartName="/ppt/slideLayouts/slideLayout43.xml" ContentType="application/vnd.openxmlformats-officedocument.presentationml.slideLayout+xml"/>
  <Override PartName="/ppt/slideLayouts/slideLayout90.xml" ContentType="application/vnd.openxmlformats-officedocument.presentationml.slideLayout+xml"/>
  <Default Extension="emf" ContentType="image/x-emf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401.xml" ContentType="application/vnd.openxmlformats-officedocument.presentationml.slide+xml"/>
  <Override PartName="/ppt/slides/slide240.xml" ContentType="application/vnd.openxmlformats-officedocument.presentationml.slide+xml"/>
  <Override PartName="/ppt/slides/slide338.xml" ContentType="application/vnd.openxmlformats-officedocument.presentationml.slide+xml"/>
  <Override PartName="/ppt/slides/slide385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s/slide177.xml" ContentType="application/vnd.openxmlformats-officedocument.presentationml.slide+xml"/>
  <Override PartName="/ppt/slides/slide316.xml" ContentType="application/vnd.openxmlformats-officedocument.presentationml.slide+xml"/>
  <Override PartName="/ppt/slides/slide363.xml" ContentType="application/vnd.openxmlformats-officedocument.presentationml.slide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439.xml" ContentType="application/vnd.openxmlformats-officedocument.presentationml.slide+xml"/>
  <Override PartName="/ppt/slideMasters/slideMaster5.xml" ContentType="application/vnd.openxmlformats-officedocument.presentationml.slideMaster+xml"/>
  <Override PartName="/ppt/slides/slide278.xml" ContentType="application/vnd.openxmlformats-officedocument.presentationml.slide+xml"/>
  <Override PartName="/ppt/slides/slide341.xml" ContentType="application/vnd.openxmlformats-officedocument.presentationml.slide+xml"/>
  <Override PartName="/ppt/slideLayouts/slideLayout59.xml" ContentType="application/vnd.openxmlformats-officedocument.presentationml.slideLayout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417.xml" ContentType="application/vnd.openxmlformats-officedocument.presentationml.slide+xml"/>
  <Override PartName="/ppt/slideLayouts/slideLayout137.xml" ContentType="application/vnd.openxmlformats-officedocument.presentationml.slideLayout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s/slide442.xml" ContentType="application/vnd.openxmlformats-officedocument.presentationml.slide+xml"/>
  <Override PartName="/ppt/slideLayouts/slideLayout37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s/slide16.xml" ContentType="application/vnd.openxmlformats-officedocument.presentationml.slide+xml"/>
  <Override PartName="/ppt/slides/slide63.xml" ContentType="application/vnd.openxmlformats-officedocument.presentationml.slide+xml"/>
  <Override PartName="/ppt/slides/slide234.xml" ContentType="application/vnd.openxmlformats-officedocument.presentationml.slide+xml"/>
  <Override PartName="/ppt/slides/slide281.xml" ContentType="application/vnd.openxmlformats-officedocument.presentationml.slide+xml"/>
  <Override PartName="/ppt/slides/slide379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s/slide41.xml" ContentType="application/vnd.openxmlformats-officedocument.presentationml.slide+xml"/>
  <Override PartName="/ppt/slides/slide357.xml" ContentType="application/vnd.openxmlformats-officedocument.presentationml.slide+xml"/>
  <Override PartName="/ppt/slides/slide42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Layouts/slideLayout40.xml" ContentType="application/vnd.openxmlformats-officedocument.presentationml.slideLayout+xml"/>
  <Override PartName="/ppt/slides/slide335.xml" ContentType="application/vnd.openxmlformats-officedocument.presentationml.slide+xml"/>
  <Override PartName="/ppt/slides/slide382.xml" ContentType="application/vnd.openxmlformats-officedocument.presentationml.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slides/slide458.xml" ContentType="application/vnd.openxmlformats-officedocument.presentationml.slide+xml"/>
  <Override PartName="/ppt/slides/slide7.xml" ContentType="application/vnd.openxmlformats-officedocument.presentationml.slide+xml"/>
  <Override PartName="/ppt/slides/slide297.xml" ContentType="application/vnd.openxmlformats-officedocument.presentationml.slide+xml"/>
  <Override PartName="/ppt/slides/slide313.xml" ContentType="application/vnd.openxmlformats-officedocument.presentationml.slide+xml"/>
  <Override PartName="/ppt/slides/slide360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52.xml" ContentType="application/vnd.openxmlformats-officedocument.presentationml.slide+xml"/>
  <Override PartName="/ppt/slides/slide436.xml" ContentType="application/vnd.openxmlformats-officedocument.presentationml.slide+xml"/>
  <Override PartName="/ppt/slideLayouts/slideLayout109.xml" ContentType="application/vnd.openxmlformats-officedocument.presentationml.slideLayout+xml"/>
  <Override PartName="/ppt/slides/slide130.xml" ContentType="application/vnd.openxmlformats-officedocument.presentationml.slide+xml"/>
  <Override PartName="/ppt/slides/slide228.xml" ContentType="application/vnd.openxmlformats-officedocument.presentationml.slide+xml"/>
  <Override PartName="/ppt/slides/slide275.xml" ContentType="application/vnd.openxmlformats-officedocument.presentationml.slide+xml"/>
  <Override PartName="/ppt/slides/slide414.xml" ContentType="application/vnd.openxmlformats-officedocument.presentationml.slide+xml"/>
  <Override PartName="/ppt/slideLayouts/slideLayout56.xml" ContentType="application/vnd.openxmlformats-officedocument.presentationml.slideLayout+xml"/>
  <Override PartName="/ppt/slides/slide35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53.xml" ContentType="application/vnd.openxmlformats-officedocument.presentationml.slide+xml"/>
  <Override PartName="/ppt/slides/slide398.xml" ContentType="application/vnd.openxmlformats-officedocument.presentationml.slide+xml"/>
  <Override PartName="/ppt/slideLayouts/slideLayout34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329.xml" ContentType="application/vnd.openxmlformats-officedocument.presentationml.slide+xml"/>
  <Override PartName="/ppt/slides/slide376.xml" ContentType="application/vnd.openxmlformats-officedocument.presentationml.slide+xml"/>
  <Override PartName="/ppt/slideLayouts/slideLayout112.xml" ContentType="application/vnd.openxmlformats-officedocument.presentationml.slideLayout+xml"/>
  <Override PartName="/ppt/slides/slide168.xml" ContentType="application/vnd.openxmlformats-officedocument.presentationml.slide+xml"/>
  <Override PartName="/ppt/slides/slide231.xml" ContentType="application/vnd.openxmlformats-officedocument.presentationml.slide+xml"/>
  <Override PartName="/ppt/slideLayouts/slideLayout12.xml" ContentType="application/vnd.openxmlformats-officedocument.presentationml.slideLayout+xml"/>
  <Override PartName="/ppt/slides/slide307.xml" ContentType="application/vnd.openxmlformats-officedocument.presentationml.slide+xml"/>
  <Override PartName="/ppt/slides/slide354.xml" ContentType="application/vnd.openxmlformats-officedocument.presentationml.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slides/slide332.xml" ContentType="application/vnd.openxmlformats-officedocument.presentationml.slide+xml"/>
  <Override PartName="/ppt/theme/theme9.xml" ContentType="application/vnd.openxmlformats-officedocument.theme+xml"/>
  <Override PartName="/ppt/slides/slide124.xml" ContentType="application/vnd.openxmlformats-officedocument.presentationml.slide+xml"/>
  <Override PartName="/ppt/slides/slide171.xml" ContentType="application/vnd.openxmlformats-officedocument.presentationml.slide+xml"/>
  <Override PartName="/ppt/slides/slide269.xml" ContentType="application/vnd.openxmlformats-officedocument.presentationml.slide+xml"/>
  <Override PartName="/ppt/slideLayouts/slideLayout97.xml" ContentType="application/vnd.openxmlformats-officedocument.presentationml.slideLayout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310.xml" ContentType="application/vnd.openxmlformats-officedocument.presentationml.slide+xml"/>
  <Override PartName="/ppt/slides/slide408.xml" ContentType="application/vnd.openxmlformats-officedocument.presentationml.slide+xml"/>
  <Override PartName="/ppt/slides/slide455.xml" ContentType="application/vnd.openxmlformats-officedocument.presentationml.slide+xml"/>
  <Override PartName="/ppt/slideLayouts/slideLayout128.xml" ContentType="application/vnd.openxmlformats-officedocument.presentationml.slideLayout+xml"/>
  <Override PartName="/ppt/slides/slide4.xml" ContentType="application/vnd.openxmlformats-officedocument.presentationml.slide+xml"/>
  <Override PartName="/ppt/slides/slide54.xml" ContentType="application/vnd.openxmlformats-officedocument.presentationml.slide+xml"/>
  <Override PartName="/ppt/slides/slide102.xml" ContentType="application/vnd.openxmlformats-officedocument.presentationml.slide+xml"/>
  <Override PartName="/ppt/slides/slide247.xml" ContentType="application/vnd.openxmlformats-officedocument.presentationml.slide+xml"/>
  <Override PartName="/ppt/slides/slide294.xml" ContentType="application/vnd.openxmlformats-officedocument.presentationml.slide+xml"/>
  <Override PartName="/ppt/slides/slide433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s/slide32.xml" ContentType="application/vnd.openxmlformats-officedocument.presentationml.slide+xml"/>
  <Override PartName="/ppt/slides/slide348.xml" ContentType="application/vnd.openxmlformats-officedocument.presentationml.slide+xml"/>
  <Override PartName="/ppt/slides/slide395.xml" ContentType="application/vnd.openxmlformats-officedocument.presentationml.slide+xml"/>
  <Override PartName="/ppt/slides/slide411.xml" ContentType="application/vnd.openxmlformats-officedocument.presentationml.slide+xml"/>
  <Override PartName="/ppt/slideLayouts/slideLayout131.xml" ContentType="application/vnd.openxmlformats-officedocument.presentationml.slideLayout+xml"/>
  <Override PartName="/ppt/slides/slide10.xml" ContentType="application/vnd.openxmlformats-officedocument.presentationml.slide+xml"/>
  <Override PartName="/ppt/slides/slide187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Layouts/slideLayout31.xml" ContentType="application/vnd.openxmlformats-officedocument.presentationml.slideLayout+xml"/>
  <Override PartName="/ppt/slides/slide326.xml" ContentType="application/vnd.openxmlformats-officedocument.presentationml.slide+xml"/>
  <Override PartName="/ppt/slides/slide373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304.xml" ContentType="application/vnd.openxmlformats-officedocument.presentationml.slide+xml"/>
  <Override PartName="/ppt/slides/slide351.xml" ContentType="application/vnd.openxmlformats-officedocument.presentationml.slide+xml"/>
  <Override PartName="/ppt/slides/slide449.xml" ContentType="application/vnd.openxmlformats-officedocument.presentationml.slide+xml"/>
  <Override PartName="/ppt/slides/slide143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427.xml" ContentType="application/vnd.openxmlformats-officedocument.presentationml.slide+xml"/>
  <Default Extension="bin" ContentType="application/vnd.ms-office.legacyDiagramText"/>
  <Override PartName="/ppt/slides/slide26.xml" ContentType="application/vnd.openxmlformats-officedocument.presentationml.slide+xml"/>
  <Override PartName="/ppt/slides/slide73.xml" ContentType="application/vnd.openxmlformats-officedocument.presentationml.slide+xml"/>
  <Override PartName="/ppt/slides/slide121.xml" ContentType="application/vnd.openxmlformats-officedocument.presentationml.slide+xml"/>
  <Override PartName="/ppt/slides/slide219.xml" ContentType="application/vnd.openxmlformats-officedocument.presentationml.slide+xml"/>
  <Override PartName="/ppt/slides/slide266.xml" ContentType="application/vnd.openxmlformats-officedocument.presentationml.slide+xml"/>
  <Override PartName="/ppt/slides/slide405.xml" ContentType="application/vnd.openxmlformats-officedocument.presentationml.slide+xml"/>
  <Override PartName="/ppt/slides/slide452.xml" ContentType="application/vnd.openxmlformats-officedocument.presentationml.slide+xml"/>
  <Override PartName="/ppt/slideLayouts/slideLayout47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s/slide1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s/slide389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367.xml" ContentType="application/vnd.openxmlformats-officedocument.presentationml.slide+xml"/>
  <Override PartName="/ppt/slides/slide430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slides/slide309.xml" ContentType="application/vnd.openxmlformats-officedocument.presentationml.slide+xml"/>
  <Override PartName="/ppt/slides/slide356.xml" ContentType="application/vnd.openxmlformats-officedocument.presentationml.slide+xml"/>
  <Override PartName="/ppt/slideLayouts/slideLayout50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s/slide345.xml" ContentType="application/vnd.openxmlformats-officedocument.presentationml.slide+xml"/>
  <Override PartName="/ppt/slides/slide392.xml" ContentType="application/vnd.openxmlformats-officedocument.presentationml.slide+xml"/>
  <Default Extension="gif" ContentType="image/gif"/>
  <Default Extension="vml" ContentType="application/vnd.openxmlformats-officedocument.vmlDrawing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323.xml" ContentType="application/vnd.openxmlformats-officedocument.presentationml.slide+xml"/>
  <Override PartName="/ppt/slides/slide334.xml" ContentType="application/vnd.openxmlformats-officedocument.presentationml.slide+xml"/>
  <Override PartName="/ppt/slides/slide370.xml" ContentType="application/vnd.openxmlformats-officedocument.presentationml.slide+xml"/>
  <Override PartName="/ppt/slides/slide381.xml" ContentType="application/vnd.openxmlformats-officedocument.presentationml.slide+xml"/>
  <Override PartName="/ppt/slideLayouts/slideLayout99.xml" ContentType="application/vnd.openxmlformats-officedocument.presentationml.slideLayout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slides/slide312.xml" ContentType="application/vnd.openxmlformats-officedocument.presentationml.slide+xml"/>
  <Override PartName="/ppt/slides/slide446.xml" ContentType="application/vnd.openxmlformats-officedocument.presentationml.slide+xml"/>
  <Override PartName="/ppt/slides/slide457.xml" ContentType="application/vnd.openxmlformats-officedocument.presentationml.slide+xml"/>
  <Override PartName="/ppt/slideLayouts/slideLayout88.xml" ContentType="application/vnd.openxmlformats-officedocument.presentationml.slideLayout+xml"/>
  <Override PartName="/ppt/theme/theme11.xml" ContentType="application/vnd.openxmlformats-officedocument.them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s/slide285.xml" ContentType="application/vnd.openxmlformats-officedocument.presentationml.slide+xml"/>
  <Override PartName="/ppt/slides/slide296.xml" ContentType="application/vnd.openxmlformats-officedocument.presentationml.slide+xml"/>
  <Override PartName="/ppt/slides/slide301.xml" ContentType="application/vnd.openxmlformats-officedocument.presentationml.slide+xml"/>
  <Override PartName="/ppt/slides/slide435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slides/slide424.xml" ContentType="application/vnd.openxmlformats-officedocument.presentationml.slide+xml"/>
  <Override PartName="/ppt/theme/theme3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Override PartName="/ppt/slides/slide397.xml" ContentType="application/vnd.openxmlformats-officedocument.presentationml.slide+xml"/>
  <Override PartName="/ppt/slides/slide402.xml" ContentType="application/vnd.openxmlformats-officedocument.presentationml.slide+xml"/>
  <Override PartName="/ppt/slides/slide413.xml" ContentType="application/vnd.openxmlformats-officedocument.presentationml.slide+xml"/>
  <Override PartName="/ppt/slideLayouts/slideLayout44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33.xml" ContentType="application/vnd.openxmlformats-officedocument.presentationml.slideLayout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41.xml" ContentType="application/vnd.openxmlformats-officedocument.presentationml.slide+xml"/>
  <Override PartName="/ppt/slides/slide252.xml" ContentType="application/vnd.openxmlformats-officedocument.presentationml.slide+xml"/>
  <Override PartName="/ppt/slides/slide339.xml" ContentType="application/vnd.openxmlformats-officedocument.presentationml.slide+xml"/>
  <Override PartName="/ppt/slides/slide386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s/slide230.xml" ContentType="application/vnd.openxmlformats-officedocument.presentationml.slide+xml"/>
  <Override PartName="/ppt/slides/slide328.xml" ContentType="application/vnd.openxmlformats-officedocument.presentationml.slide+xml"/>
  <Override PartName="/ppt/slides/slide375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s/slide167.xml" ContentType="application/vnd.openxmlformats-officedocument.presentationml.slide+xml"/>
  <Override PartName="/ppt/slides/slide306.xml" ContentType="application/vnd.openxmlformats-officedocument.presentationml.slide+xml"/>
  <Override PartName="/ppt/slides/slide317.xml" ContentType="application/vnd.openxmlformats-officedocument.presentationml.slide+xml"/>
  <Override PartName="/ppt/slides/slide353.xml" ContentType="application/vnd.openxmlformats-officedocument.presentationml.slide+xml"/>
  <Override PartName="/ppt/slides/slide364.xml" ContentType="application/vnd.openxmlformats-officedocument.presentationml.slide+xml"/>
  <Override PartName="/ppt/slideLayouts/slideLayout100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s/slide109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92.xml" ContentType="application/vnd.openxmlformats-officedocument.presentationml.slide+xml"/>
  <Override PartName="/ppt/slides/slide342.xml" ContentType="application/vnd.openxmlformats-officedocument.presentationml.slide+xml"/>
  <Override PartName="/ppt/theme/theme8.xml" ContentType="application/vnd.openxmlformats-officedocument.theme+xml"/>
  <Override PartName="/ppt/slides/slide97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331.xml" ContentType="application/vnd.openxmlformats-officedocument.presentationml.slide+xml"/>
  <Override PartName="/ppt/slides/slide418.xml" ContentType="application/vnd.openxmlformats-officedocument.presentationml.slide+xml"/>
  <Override PartName="/ppt/slides/slide42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slides/slide257.xml" ContentType="application/vnd.openxmlformats-officedocument.presentationml.slide+xml"/>
  <Override PartName="/ppt/slides/slide268.xml" ContentType="application/vnd.openxmlformats-officedocument.presentationml.slide+xml"/>
  <Override PartName="/ppt/slides/slide320.xml" ContentType="application/vnd.openxmlformats-officedocument.presentationml.slide+xml"/>
  <Override PartName="/ppt/slides/slide407.xml" ContentType="application/vnd.openxmlformats-officedocument.presentationml.slide+xml"/>
  <Override PartName="/ppt/slides/slide454.xml" ContentType="application/vnd.openxmlformats-officedocument.presentationml.slide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246.xml" ContentType="application/vnd.openxmlformats-officedocument.presentationml.slide+xml"/>
  <Override PartName="/ppt/slides/slide293.xml" ContentType="application/vnd.openxmlformats-officedocument.presentationml.slide+xml"/>
  <Override PartName="/ppt/slides/slide443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s/slide53.xml" ContentType="application/vnd.openxmlformats-officedocument.presentationml.slide+xml"/>
  <Override PartName="/ppt/slides/slide235.xml" ContentType="application/vnd.openxmlformats-officedocument.presentationml.slide+xml"/>
  <Override PartName="/ppt/slides/slide282.xml" ContentType="application/vnd.openxmlformats-officedocument.presentationml.slide+xml"/>
  <Override PartName="/ppt/slides/slide369.xml" ContentType="application/vnd.openxmlformats-officedocument.presentationml.slide+xml"/>
  <Override PartName="/ppt/slides/slide421.xml" ContentType="application/vnd.openxmlformats-officedocument.presentationml.slide+xml"/>
  <Override PartName="/ppt/slides/slide432.xml" ContentType="application/vnd.openxmlformats-officedocument.presentationml.slide+xml"/>
  <Override PartName="/ppt/slideLayouts/slideLayout16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105.xml" ContentType="application/vnd.openxmlformats-officedocument.presentationml.slideLayout+xml"/>
  <Default Extension="jpeg" ContentType="image/jpeg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60.xml" ContentType="application/vnd.openxmlformats-officedocument.presentationml.slide+xml"/>
  <Override PartName="/ppt/slides/slide271.xml" ContentType="application/vnd.openxmlformats-officedocument.presentationml.slide+xml"/>
  <Override PartName="/ppt/slides/slide358.xml" ContentType="application/vnd.openxmlformats-officedocument.presentationml.slide+xml"/>
  <Override PartName="/ppt/slides/slide410.xml" ContentType="application/vnd.openxmlformats-officedocument.presentationml.slide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347.xml" ContentType="application/vnd.openxmlformats-officedocument.presentationml.slide+xml"/>
  <Override PartName="/ppt/slides/slide394.xml" ContentType="application/vnd.openxmlformats-officedocument.presentationml.slide+xml"/>
  <Override PartName="/ppt/slideLayouts/slideLayout30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slides/slide325.xml" ContentType="application/vnd.openxmlformats-officedocument.presentationml.slide+xml"/>
  <Override PartName="/ppt/slides/slide336.xml" ContentType="application/vnd.openxmlformats-officedocument.presentationml.slide+xml"/>
  <Override PartName="/ppt/slides/slide372.xml" ContentType="application/vnd.openxmlformats-officedocument.presentationml.slide+xml"/>
  <Override PartName="/ppt/slides/slide383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314.xml" ContentType="application/vnd.openxmlformats-officedocument.presentationml.slide+xml"/>
  <Override PartName="/ppt/slides/slide361.xml" ContentType="application/vnd.openxmlformats-officedocument.presentationml.slide+xml"/>
  <Override PartName="/ppt/slides/slide448.xml" ContentType="application/vnd.openxmlformats-officedocument.presentationml.slide+xml"/>
  <Override PartName="/ppt/slides/slide459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slides/slide287.xml" ContentType="application/vnd.openxmlformats-officedocument.presentationml.slide+xml"/>
  <Override PartName="/ppt/slides/slide298.xml" ContentType="application/vnd.openxmlformats-officedocument.presentationml.slide+xml"/>
  <Override PartName="/ppt/slides/slide303.xml" ContentType="application/vnd.openxmlformats-officedocument.presentationml.slide+xml"/>
  <Override PartName="/ppt/slides/slide350.xml" ContentType="application/vnd.openxmlformats-officedocument.presentationml.slide+xml"/>
  <Override PartName="/ppt/slides/slide437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Masters/slideMaster3.xml" ContentType="application/vnd.openxmlformats-officedocument.presentationml.slideMaster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slideLayouts/slideLayout57.xml" ContentType="application/vnd.openxmlformats-officedocument.presentationml.slideLayout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399.xml" ContentType="application/vnd.openxmlformats-officedocument.presentationml.slide+xml"/>
  <Override PartName="/ppt/slides/slide415.xml" ContentType="application/vnd.openxmlformats-officedocument.presentationml.slide+xml"/>
  <Override PartName="/ppt/slideLayouts/slideLayout135.xml" ContentType="application/vnd.openxmlformats-officedocument.presentationml.slideLayout+xml"/>
  <Override PartName="/ppt/slides/slide207.xml" ContentType="application/vnd.openxmlformats-officedocument.presentationml.slide+xml"/>
  <Override PartName="/ppt/slides/slide254.xml" ContentType="application/vnd.openxmlformats-officedocument.presentationml.slide+xml"/>
  <Override PartName="/ppt/slides/slide440.xml" ContentType="application/vnd.openxmlformats-officedocument.presentationml.slide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377.xml" ContentType="application/vnd.openxmlformats-officedocument.presentationml.slide+xml"/>
  <Override PartName="/ppt/slideLayouts/slideLayout13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s/slide169.xml" ContentType="application/vnd.openxmlformats-officedocument.presentationml.slide+xml"/>
  <Override PartName="/ppt/slides/slide308.xml" ContentType="application/vnd.openxmlformats-officedocument.presentationml.slide+xml"/>
  <Override PartName="/ppt/slides/slide355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333.xml" ContentType="application/vnd.openxmlformats-officedocument.presentationml.slide+xml"/>
  <Override PartName="/ppt/slides/slide380.xml" ContentType="application/vnd.openxmlformats-officedocument.presentationml.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409.xml" ContentType="application/vnd.openxmlformats-officedocument.presentationml.slide+xml"/>
  <Override PartName="/ppt/slides/slide456.xml" ContentType="application/vnd.openxmlformats-officedocument.presentationml.slide+xml"/>
  <Override PartName="/ppt/slideLayouts/slideLayout98.xml" ContentType="application/vnd.openxmlformats-officedocument.presentationml.slideLayout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s/slide150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11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s/slide55.xml" ContentType="application/vnd.openxmlformats-officedocument.presentationml.slide+xml"/>
  <Override PartName="/ppt/slides/slide434.xml" ContentType="application/vnd.openxmlformats-officedocument.presentationml.slide+xml"/>
  <Override PartName="/ppt/slideLayouts/slideLayout107.xml" ContentType="application/vnd.openxmlformats-officedocument.presentationml.slideLayout+xml"/>
  <Override PartName="/ppt/slides/slide33.xml" ContentType="application/vnd.openxmlformats-officedocument.presentationml.slide+xml"/>
  <Override PartName="/ppt/slides/slide80.xml" ContentType="application/vnd.openxmlformats-officedocument.presentationml.slide+xml"/>
  <Override PartName="/ppt/slides/slide226.xml" ContentType="application/vnd.openxmlformats-officedocument.presentationml.slide+xml"/>
  <Override PartName="/ppt/slides/slide273.xml" ContentType="application/vnd.openxmlformats-officedocument.presentationml.slide+xml"/>
  <Override PartName="/ppt/slides/slide412.xml" ContentType="application/vnd.openxmlformats-officedocument.presentationml.slide+xml"/>
  <Override PartName="/ppt/slideLayouts/slideLayout54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slides/slide349.xml" ContentType="application/vnd.openxmlformats-officedocument.presentationml.slide+xml"/>
  <Override PartName="/ppt/slides/slide396.xml" ContentType="application/vnd.openxmlformats-officedocument.presentationml.slide+xml"/>
  <Override PartName="/ppt/slideLayouts/slideLayout32.xml" ContentType="application/vnd.openxmlformats-officedocument.presentationml.slideLayout+xml"/>
  <Override PartName="/ppt/slideLayouts/slideLayout132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327.xml" ContentType="application/vnd.openxmlformats-officedocument.presentationml.slide+xml"/>
  <Override PartName="/ppt/slides/slide374.xml" ContentType="application/vnd.openxmlformats-officedocument.presentationml.slide+xml"/>
  <Override PartName="/ppt/slideLayouts/slideLayout110.xml" ContentType="application/vnd.openxmlformats-officedocument.presentationml.slideLayout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305.xml" ContentType="application/vnd.openxmlformats-officedocument.presentationml.slide+xml"/>
  <Override PartName="/ppt/slides/slide352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89.xml" ContentType="application/vnd.openxmlformats-officedocument.presentationml.slide+xml"/>
  <Override PartName="/ppt/slides/slide330.xml" ContentType="application/vnd.openxmlformats-officedocument.presentationml.slide+xml"/>
  <Override PartName="/ppt/slides/slide428.xml" ContentType="application/vnd.openxmlformats-officedocument.presentationml.slide+xml"/>
  <Override PartName="/ppt/theme/theme7.xml" ContentType="application/vnd.openxmlformats-officedocument.theme+xml"/>
  <Override PartName="/ppt/slides/slide122.xml" ContentType="application/vnd.openxmlformats-officedocument.presentationml.slide+xml"/>
  <Override PartName="/ppt/slides/slide267.xml" ContentType="application/vnd.openxmlformats-officedocument.presentationml.slide+xml"/>
  <Override PartName="/ppt/slideLayouts/slideLayout48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406.xml" ContentType="application/vnd.openxmlformats-officedocument.presentationml.slide+xml"/>
  <Override PartName="/ppt/slides/slide453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s/slide2.xml" ContentType="application/vnd.openxmlformats-officedocument.presentationml.slide+xml"/>
  <Override PartName="/ppt/slides/slide52.xml" ContentType="application/vnd.openxmlformats-officedocument.presentationml.slide+xml"/>
  <Override PartName="/ppt/slides/slide100.xml" ContentType="application/vnd.openxmlformats-officedocument.presentationml.slide+xml"/>
  <Override PartName="/ppt/slides/slide245.xml" ContentType="application/vnd.openxmlformats-officedocument.presentationml.slide+xml"/>
  <Override PartName="/ppt/slides/slide292.xml" ContentType="application/vnd.openxmlformats-officedocument.presentationml.slide+xml"/>
  <Override PartName="/ppt/slides/slide431.xml" ContentType="application/vnd.openxmlformats-officedocument.presentationml.slide+xml"/>
  <Override PartName="/ppt/slideLayouts/slideLayout26.xml" ContentType="application/vnd.openxmlformats-officedocument.presentationml.slideLayout+xml"/>
  <Default Extension="wmf" ContentType="image/x-wmf"/>
  <Override PartName="/ppt/slideLayouts/slideLayout73.xml" ContentType="application/vnd.openxmlformats-officedocument.presentationml.slideLayout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68.xml" ContentType="application/vnd.openxmlformats-officedocument.presentationml.slide+xml"/>
  <Override PartName="/ppt/slideLayouts/slideLayout51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s/slide30.xml" ContentType="application/vnd.openxmlformats-officedocument.presentationml.slide+xml"/>
  <Override PartName="/ppt/slides/slide346.xml" ContentType="application/vnd.openxmlformats-officedocument.presentationml.slide+xml"/>
  <Override PartName="/ppt/slides/slide393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324.xml" ContentType="application/vnd.openxmlformats-officedocument.presentationml.slide+xml"/>
  <Override PartName="/ppt/slides/slide371.xml" ContentType="application/vnd.openxmlformats-officedocument.presentationml.slide+xml"/>
  <Override PartName="/ppt/slideLayouts/slideLayout89.xml" ContentType="application/vnd.openxmlformats-officedocument.presentationml.slideLayout+xml"/>
  <Override PartName="/ppt/theme/theme12.xml" ContentType="application/vnd.openxmlformats-officedocument.them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s/slide302.xml" ContentType="application/vnd.openxmlformats-officedocument.presentationml.slide+xml"/>
  <Override PartName="/ppt/slides/slide447.xml" ContentType="application/vnd.openxmlformats-officedocument.presentationml.slide+xml"/>
  <Override PartName="/ppt/slides/slide141.xml" ContentType="application/vnd.openxmlformats-officedocument.presentationml.slide+xml"/>
  <Override PartName="/ppt/slides/slide239.xml" ContentType="application/vnd.openxmlformats-officedocument.presentationml.slide+xml"/>
  <Override PartName="/ppt/slides/slide286.xml" ContentType="application/vnd.openxmlformats-officedocument.presentationml.slide+xml"/>
  <Override PartName="/ppt/slides/slide425.xml" ContentType="application/vnd.openxmlformats-officedocument.presentationml.slide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217.xml" ContentType="application/vnd.openxmlformats-officedocument.presentationml.slide+xml"/>
  <Override PartName="/ppt/slides/slide264.xml" ContentType="application/vnd.openxmlformats-officedocument.presentationml.slide+xml"/>
  <Override PartName="/ppt/slideLayouts/slideLayout45.xml" ContentType="application/vnd.openxmlformats-officedocument.presentationml.slideLayout+xml"/>
  <Override PartName="/ppt/slides/slide24.xml" ContentType="application/vnd.openxmlformats-officedocument.presentationml.slide+xml"/>
  <Override PartName="/ppt/slides/slide71.xml" ContentType="application/vnd.openxmlformats-officedocument.presentationml.slide+xml"/>
  <Override PartName="/ppt/slides/slide403.xml" ContentType="application/vnd.openxmlformats-officedocument.presentationml.slide+xml"/>
  <Override PartName="/ppt/slides/slide450.xml" ContentType="application/vnd.openxmlformats-officedocument.presentationml.slide+xml"/>
  <Override PartName="/ppt/slideLayouts/slideLayout92.xml" ContentType="application/vnd.openxmlformats-officedocument.presentationml.slideLayout+xml"/>
  <Override PartName="/ppt/slides/slide242.xml" ContentType="application/vnd.openxmlformats-officedocument.presentationml.slide+xml"/>
  <Override PartName="/ppt/slides/slide387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s/slide179.xml" ContentType="application/vnd.openxmlformats-officedocument.presentationml.slide+xml"/>
  <Override PartName="/ppt/slides/slide318.xml" ContentType="application/vnd.openxmlformats-officedocument.presentationml.slide+xml"/>
  <Override PartName="/ppt/slides/slide365.xml" ContentType="application/vnd.openxmlformats-officedocument.presentationml.slide+xml"/>
  <Override PartName="/ppt/slideLayouts/slideLayout101.xml" ContentType="application/vnd.openxmlformats-officedocument.presentationml.slideLayout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slideMasters/slideMaster7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343.xml" ContentType="application/vnd.openxmlformats-officedocument.presentationml.slide+xml"/>
  <Override PartName="/ppt/slides/slide390.xml" ContentType="application/vnd.openxmlformats-officedocument.presentationml.slide+xml"/>
  <Override PartName="/ppt/legacyDocTextInfo.bin" ContentType="application/vnd.ms-office.legacyDocTextInfo"/>
  <Override PartName="/ppt/slides/slide87.xml" ContentType="application/vnd.openxmlformats-officedocument.presentationml.slide+xml"/>
  <Override PartName="/ppt/slides/slide135.xml" ContentType="application/vnd.openxmlformats-officedocument.presentationml.slide+xml"/>
  <Override PartName="/ppt/slides/slide182.xml" ContentType="application/vnd.openxmlformats-officedocument.presentationml.slide+xml"/>
  <Override PartName="/ppt/slides/slide321.xml" ContentType="application/vnd.openxmlformats-officedocument.presentationml.slide+xml"/>
  <Override PartName="/ppt/slides/slide419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444.xml" ContentType="application/vnd.openxmlformats-officedocument.presentationml.slide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s/slide18.xml" ContentType="application/vnd.openxmlformats-officedocument.presentationml.slide+xml"/>
  <Override PartName="/ppt/slides/slide65.xml" ContentType="application/vnd.openxmlformats-officedocument.presentationml.slide+xml"/>
  <Override PartName="/ppt/slides/slide236.xml" ContentType="application/vnd.openxmlformats-officedocument.presentationml.slide+xml"/>
  <Override PartName="/ppt/slides/slide283.xml" ContentType="application/vnd.openxmlformats-officedocument.presentationml.slide+xml"/>
  <Override PartName="/ppt/slideLayouts/slideLayout17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422.xml" ContentType="application/vnd.openxmlformats-officedocument.presentationml.slide+xml"/>
  <Override PartName="/ppt/theme/theme1.xml" ContentType="application/vnd.openxmlformats-officedocument.them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359.xml" ContentType="application/vnd.openxmlformats-officedocument.presentationml.slide+xml"/>
  <Override PartName="/ppt/slides/slide400.xml" ContentType="application/vnd.openxmlformats-officedocument.presentationml.slide+xml"/>
  <Override PartName="/ppt/slideLayouts/slideLayout42.xml" ContentType="application/vnd.openxmlformats-officedocument.presentationml.slideLayout+xml"/>
  <Override PartName="/ppt/slides/slide21.xml" ContentType="application/vnd.openxmlformats-officedocument.presentationml.slide+xml"/>
  <Override PartName="/ppt/slides/slide198.xml" ContentType="application/vnd.openxmlformats-officedocument.presentationml.slide+xml"/>
  <Override PartName="/ppt/slides/slide337.xml" ContentType="application/vnd.openxmlformats-officedocument.presentationml.slide+xml"/>
  <Override PartName="/ppt/slides/slide384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299.xml" ContentType="application/vnd.openxmlformats-officedocument.presentationml.slide+xml"/>
  <Override PartName="/ppt/slides/slide315.xml" ContentType="application/vnd.openxmlformats-officedocument.presentationml.slide+xml"/>
  <Override PartName="/ppt/slides/slide362.xml" ContentType="application/vnd.openxmlformats-officedocument.presentationml.slid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54.xml" ContentType="application/vnd.openxmlformats-officedocument.presentationml.slide+xml"/>
  <Override PartName="/ppt/slides/slide340.xml" ContentType="application/vnd.openxmlformats-officedocument.presentationml.slide+xml"/>
  <Override PartName="/ppt/slides/slide438.xml" ContentType="application/vnd.openxmlformats-officedocument.presentationml.slide+xml"/>
  <Override PartName="/ppt/viewProps.xml" ContentType="application/vnd.openxmlformats-officedocument.presentationml.viewProps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slides/slide416.xml" ContentType="application/vnd.openxmlformats-officedocument.presentationml.slide+xml"/>
  <Override PartName="/ppt/slideLayouts/slideLayout58.xml" ContentType="application/vnd.openxmlformats-officedocument.presentationml.slideLayout+xml"/>
  <Override PartName="/ppt/slides/slide37.xml" ContentType="application/vnd.openxmlformats-officedocument.presentationml.slide+xml"/>
  <Override PartName="/ppt/slides/slide84.xml" ContentType="application/vnd.openxmlformats-officedocument.presentationml.slide+xml"/>
  <Override PartName="/ppt/slides/slide208.xml" ContentType="application/vnd.openxmlformats-officedocument.presentationml.slide+xml"/>
  <Override PartName="/ppt/slides/slide255.xml" ContentType="application/vnd.openxmlformats-officedocument.presentationml.slide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378.xml" ContentType="application/vnd.openxmlformats-officedocument.presentationml.slide+xml"/>
  <Override PartName="/ppt/slides/slide441.xml" ContentType="application/vnd.openxmlformats-officedocument.presentationml.slide+xml"/>
  <Override PartName="/ppt/slideLayouts/slideLayout114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  <p:sldMasterId id="2147483676" r:id="rId3"/>
    <p:sldMasterId id="2147483689" r:id="rId4"/>
    <p:sldMasterId id="2147483702" r:id="rId5"/>
    <p:sldMasterId id="2147483714" r:id="rId6"/>
    <p:sldMasterId id="2147483726" r:id="rId7"/>
    <p:sldMasterId id="2147483738" r:id="rId8"/>
    <p:sldMasterId id="2147483750" r:id="rId9"/>
    <p:sldMasterId id="2147483762" r:id="rId10"/>
    <p:sldMasterId id="2147483774" r:id="rId11"/>
    <p:sldMasterId id="2147483786" r:id="rId12"/>
  </p:sldMasterIdLst>
  <p:sldIdLst>
    <p:sldId id="685" r:id="rId13"/>
    <p:sldId id="686" r:id="rId14"/>
    <p:sldId id="687" r:id="rId15"/>
    <p:sldId id="688" r:id="rId16"/>
    <p:sldId id="689" r:id="rId17"/>
    <p:sldId id="690" r:id="rId18"/>
    <p:sldId id="691" r:id="rId19"/>
    <p:sldId id="692" r:id="rId20"/>
    <p:sldId id="693" r:id="rId21"/>
    <p:sldId id="694" r:id="rId22"/>
    <p:sldId id="695" r:id="rId23"/>
    <p:sldId id="696" r:id="rId24"/>
    <p:sldId id="697" r:id="rId25"/>
    <p:sldId id="698" r:id="rId26"/>
    <p:sldId id="699" r:id="rId27"/>
    <p:sldId id="700" r:id="rId28"/>
    <p:sldId id="701" r:id="rId29"/>
    <p:sldId id="702" r:id="rId30"/>
    <p:sldId id="703" r:id="rId31"/>
    <p:sldId id="704" r:id="rId32"/>
    <p:sldId id="705" r:id="rId33"/>
    <p:sldId id="706" r:id="rId34"/>
    <p:sldId id="707" r:id="rId35"/>
    <p:sldId id="708" r:id="rId36"/>
    <p:sldId id="709" r:id="rId37"/>
    <p:sldId id="710" r:id="rId38"/>
    <p:sldId id="711" r:id="rId39"/>
    <p:sldId id="712" r:id="rId40"/>
    <p:sldId id="713" r:id="rId41"/>
    <p:sldId id="714" r:id="rId42"/>
    <p:sldId id="715" r:id="rId43"/>
    <p:sldId id="716" r:id="rId44"/>
    <p:sldId id="717" r:id="rId45"/>
    <p:sldId id="718" r:id="rId46"/>
    <p:sldId id="719" r:id="rId47"/>
    <p:sldId id="720" r:id="rId48"/>
    <p:sldId id="721" r:id="rId49"/>
    <p:sldId id="722" r:id="rId50"/>
    <p:sldId id="723" r:id="rId51"/>
    <p:sldId id="724" r:id="rId52"/>
    <p:sldId id="725" r:id="rId53"/>
    <p:sldId id="726" r:id="rId54"/>
    <p:sldId id="727" r:id="rId55"/>
    <p:sldId id="728" r:id="rId56"/>
    <p:sldId id="729" r:id="rId57"/>
    <p:sldId id="730" r:id="rId58"/>
    <p:sldId id="731" r:id="rId59"/>
    <p:sldId id="732" r:id="rId60"/>
    <p:sldId id="733" r:id="rId61"/>
    <p:sldId id="734" r:id="rId62"/>
    <p:sldId id="735" r:id="rId63"/>
    <p:sldId id="736" r:id="rId64"/>
    <p:sldId id="737" r:id="rId65"/>
    <p:sldId id="738" r:id="rId66"/>
    <p:sldId id="739" r:id="rId67"/>
    <p:sldId id="740" r:id="rId68"/>
    <p:sldId id="741" r:id="rId69"/>
    <p:sldId id="742" r:id="rId70"/>
    <p:sldId id="743" r:id="rId71"/>
    <p:sldId id="744" r:id="rId72"/>
    <p:sldId id="745" r:id="rId73"/>
    <p:sldId id="746" r:id="rId74"/>
    <p:sldId id="747" r:id="rId75"/>
    <p:sldId id="748" r:id="rId76"/>
    <p:sldId id="749" r:id="rId77"/>
    <p:sldId id="750" r:id="rId78"/>
    <p:sldId id="751" r:id="rId79"/>
    <p:sldId id="752" r:id="rId80"/>
    <p:sldId id="753" r:id="rId81"/>
    <p:sldId id="754" r:id="rId82"/>
    <p:sldId id="755" r:id="rId83"/>
    <p:sldId id="756" r:id="rId84"/>
    <p:sldId id="757" r:id="rId85"/>
    <p:sldId id="758" r:id="rId86"/>
    <p:sldId id="759" r:id="rId87"/>
    <p:sldId id="760" r:id="rId88"/>
    <p:sldId id="761" r:id="rId89"/>
    <p:sldId id="762" r:id="rId90"/>
    <p:sldId id="763" r:id="rId91"/>
    <p:sldId id="764" r:id="rId92"/>
    <p:sldId id="765" r:id="rId93"/>
    <p:sldId id="766" r:id="rId94"/>
    <p:sldId id="767" r:id="rId95"/>
    <p:sldId id="768" r:id="rId96"/>
    <p:sldId id="769" r:id="rId97"/>
    <p:sldId id="770" r:id="rId98"/>
    <p:sldId id="771" r:id="rId99"/>
    <p:sldId id="772" r:id="rId100"/>
    <p:sldId id="773" r:id="rId101"/>
    <p:sldId id="774" r:id="rId102"/>
    <p:sldId id="775" r:id="rId103"/>
    <p:sldId id="776" r:id="rId104"/>
    <p:sldId id="777" r:id="rId105"/>
    <p:sldId id="778" r:id="rId106"/>
    <p:sldId id="779" r:id="rId107"/>
    <p:sldId id="780" r:id="rId108"/>
    <p:sldId id="781" r:id="rId109"/>
    <p:sldId id="782" r:id="rId110"/>
    <p:sldId id="783" r:id="rId111"/>
    <p:sldId id="784" r:id="rId112"/>
    <p:sldId id="785" r:id="rId113"/>
    <p:sldId id="786" r:id="rId114"/>
    <p:sldId id="787" r:id="rId115"/>
    <p:sldId id="788" r:id="rId116"/>
    <p:sldId id="789" r:id="rId117"/>
    <p:sldId id="790" r:id="rId118"/>
    <p:sldId id="791" r:id="rId119"/>
    <p:sldId id="792" r:id="rId120"/>
    <p:sldId id="793" r:id="rId121"/>
    <p:sldId id="794" r:id="rId122"/>
    <p:sldId id="795" r:id="rId123"/>
    <p:sldId id="796" r:id="rId124"/>
    <p:sldId id="797" r:id="rId125"/>
    <p:sldId id="798" r:id="rId126"/>
    <p:sldId id="799" r:id="rId127"/>
    <p:sldId id="800" r:id="rId128"/>
    <p:sldId id="801" r:id="rId129"/>
    <p:sldId id="802" r:id="rId130"/>
    <p:sldId id="803" r:id="rId131"/>
    <p:sldId id="804" r:id="rId132"/>
    <p:sldId id="805" r:id="rId133"/>
    <p:sldId id="806" r:id="rId134"/>
    <p:sldId id="807" r:id="rId135"/>
    <p:sldId id="808" r:id="rId136"/>
    <p:sldId id="809" r:id="rId137"/>
    <p:sldId id="810" r:id="rId138"/>
    <p:sldId id="811" r:id="rId139"/>
    <p:sldId id="812" r:id="rId140"/>
    <p:sldId id="813" r:id="rId141"/>
    <p:sldId id="814" r:id="rId142"/>
    <p:sldId id="815" r:id="rId143"/>
    <p:sldId id="816" r:id="rId144"/>
    <p:sldId id="817" r:id="rId145"/>
    <p:sldId id="818" r:id="rId146"/>
    <p:sldId id="819" r:id="rId147"/>
    <p:sldId id="820" r:id="rId148"/>
    <p:sldId id="821" r:id="rId149"/>
    <p:sldId id="822" r:id="rId150"/>
    <p:sldId id="823" r:id="rId151"/>
    <p:sldId id="824" r:id="rId152"/>
    <p:sldId id="825" r:id="rId153"/>
    <p:sldId id="826" r:id="rId154"/>
    <p:sldId id="827" r:id="rId155"/>
    <p:sldId id="828" r:id="rId156"/>
    <p:sldId id="829" r:id="rId157"/>
    <p:sldId id="830" r:id="rId158"/>
    <p:sldId id="831" r:id="rId159"/>
    <p:sldId id="832" r:id="rId160"/>
    <p:sldId id="833" r:id="rId161"/>
    <p:sldId id="834" r:id="rId162"/>
    <p:sldId id="835" r:id="rId163"/>
    <p:sldId id="836" r:id="rId164"/>
    <p:sldId id="837" r:id="rId165"/>
    <p:sldId id="838" r:id="rId166"/>
    <p:sldId id="839" r:id="rId167"/>
    <p:sldId id="840" r:id="rId168"/>
    <p:sldId id="841" r:id="rId169"/>
    <p:sldId id="842" r:id="rId170"/>
    <p:sldId id="843" r:id="rId171"/>
    <p:sldId id="844" r:id="rId172"/>
    <p:sldId id="845" r:id="rId173"/>
    <p:sldId id="846" r:id="rId174"/>
    <p:sldId id="847" r:id="rId175"/>
    <p:sldId id="848" r:id="rId176"/>
    <p:sldId id="849" r:id="rId177"/>
    <p:sldId id="850" r:id="rId178"/>
    <p:sldId id="851" r:id="rId179"/>
    <p:sldId id="852" r:id="rId180"/>
    <p:sldId id="853" r:id="rId181"/>
    <p:sldId id="854" r:id="rId182"/>
    <p:sldId id="855" r:id="rId183"/>
    <p:sldId id="856" r:id="rId184"/>
    <p:sldId id="857" r:id="rId185"/>
    <p:sldId id="858" r:id="rId186"/>
    <p:sldId id="859" r:id="rId187"/>
    <p:sldId id="860" r:id="rId188"/>
    <p:sldId id="861" r:id="rId189"/>
    <p:sldId id="862" r:id="rId190"/>
    <p:sldId id="863" r:id="rId191"/>
    <p:sldId id="864" r:id="rId192"/>
    <p:sldId id="865" r:id="rId193"/>
    <p:sldId id="866" r:id="rId194"/>
    <p:sldId id="867" r:id="rId195"/>
    <p:sldId id="868" r:id="rId196"/>
    <p:sldId id="869" r:id="rId197"/>
    <p:sldId id="870" r:id="rId198"/>
    <p:sldId id="871" r:id="rId199"/>
    <p:sldId id="872" r:id="rId200"/>
    <p:sldId id="873" r:id="rId201"/>
    <p:sldId id="874" r:id="rId202"/>
    <p:sldId id="875" r:id="rId203"/>
    <p:sldId id="876" r:id="rId204"/>
    <p:sldId id="877" r:id="rId205"/>
    <p:sldId id="878" r:id="rId206"/>
    <p:sldId id="879" r:id="rId207"/>
    <p:sldId id="880" r:id="rId208"/>
    <p:sldId id="881" r:id="rId209"/>
    <p:sldId id="882" r:id="rId210"/>
    <p:sldId id="883" r:id="rId211"/>
    <p:sldId id="884" r:id="rId212"/>
    <p:sldId id="885" r:id="rId213"/>
    <p:sldId id="886" r:id="rId214"/>
    <p:sldId id="887" r:id="rId215"/>
    <p:sldId id="888" r:id="rId216"/>
    <p:sldId id="889" r:id="rId217"/>
    <p:sldId id="890" r:id="rId218"/>
    <p:sldId id="891" r:id="rId219"/>
    <p:sldId id="892" r:id="rId220"/>
    <p:sldId id="893" r:id="rId221"/>
    <p:sldId id="894" r:id="rId222"/>
    <p:sldId id="895" r:id="rId223"/>
    <p:sldId id="896" r:id="rId224"/>
    <p:sldId id="897" r:id="rId225"/>
    <p:sldId id="898" r:id="rId226"/>
    <p:sldId id="899" r:id="rId227"/>
    <p:sldId id="900" r:id="rId228"/>
    <p:sldId id="901" r:id="rId229"/>
    <p:sldId id="902" r:id="rId230"/>
    <p:sldId id="903" r:id="rId231"/>
    <p:sldId id="904" r:id="rId232"/>
    <p:sldId id="905" r:id="rId233"/>
    <p:sldId id="906" r:id="rId234"/>
    <p:sldId id="907" r:id="rId235"/>
    <p:sldId id="908" r:id="rId236"/>
    <p:sldId id="909" r:id="rId237"/>
    <p:sldId id="910" r:id="rId238"/>
    <p:sldId id="911" r:id="rId239"/>
    <p:sldId id="912" r:id="rId240"/>
    <p:sldId id="913" r:id="rId241"/>
    <p:sldId id="914" r:id="rId242"/>
    <p:sldId id="915" r:id="rId243"/>
    <p:sldId id="916" r:id="rId244"/>
    <p:sldId id="917" r:id="rId245"/>
    <p:sldId id="918" r:id="rId246"/>
    <p:sldId id="919" r:id="rId247"/>
    <p:sldId id="920" r:id="rId248"/>
    <p:sldId id="921" r:id="rId249"/>
    <p:sldId id="922" r:id="rId250"/>
    <p:sldId id="923" r:id="rId251"/>
    <p:sldId id="924" r:id="rId252"/>
    <p:sldId id="684" r:id="rId253"/>
    <p:sldId id="458" r:id="rId254"/>
    <p:sldId id="457" r:id="rId255"/>
    <p:sldId id="471" r:id="rId256"/>
    <p:sldId id="460" r:id="rId257"/>
    <p:sldId id="461" r:id="rId258"/>
    <p:sldId id="472" r:id="rId259"/>
    <p:sldId id="473" r:id="rId260"/>
    <p:sldId id="474" r:id="rId261"/>
    <p:sldId id="462" r:id="rId262"/>
    <p:sldId id="475" r:id="rId263"/>
    <p:sldId id="476" r:id="rId264"/>
    <p:sldId id="477" r:id="rId265"/>
    <p:sldId id="478" r:id="rId266"/>
    <p:sldId id="479" r:id="rId267"/>
    <p:sldId id="480" r:id="rId268"/>
    <p:sldId id="481" r:id="rId269"/>
    <p:sldId id="482" r:id="rId270"/>
    <p:sldId id="483" r:id="rId271"/>
    <p:sldId id="484" r:id="rId272"/>
    <p:sldId id="485" r:id="rId273"/>
    <p:sldId id="486" r:id="rId274"/>
    <p:sldId id="487" r:id="rId275"/>
    <p:sldId id="488" r:id="rId276"/>
    <p:sldId id="489" r:id="rId277"/>
    <p:sldId id="490" r:id="rId278"/>
    <p:sldId id="491" r:id="rId279"/>
    <p:sldId id="492" r:id="rId280"/>
    <p:sldId id="493" r:id="rId281"/>
    <p:sldId id="494" r:id="rId282"/>
    <p:sldId id="495" r:id="rId283"/>
    <p:sldId id="496" r:id="rId284"/>
    <p:sldId id="497" r:id="rId285"/>
    <p:sldId id="498" r:id="rId286"/>
    <p:sldId id="499" r:id="rId287"/>
    <p:sldId id="500" r:id="rId288"/>
    <p:sldId id="501" r:id="rId289"/>
    <p:sldId id="502" r:id="rId290"/>
    <p:sldId id="503" r:id="rId291"/>
    <p:sldId id="504" r:id="rId292"/>
    <p:sldId id="505" r:id="rId293"/>
    <p:sldId id="506" r:id="rId294"/>
    <p:sldId id="507" r:id="rId295"/>
    <p:sldId id="508" r:id="rId296"/>
    <p:sldId id="509" r:id="rId297"/>
    <p:sldId id="510" r:id="rId298"/>
    <p:sldId id="511" r:id="rId299"/>
    <p:sldId id="512" r:id="rId300"/>
    <p:sldId id="513" r:id="rId301"/>
    <p:sldId id="514" r:id="rId302"/>
    <p:sldId id="515" r:id="rId303"/>
    <p:sldId id="516" r:id="rId304"/>
    <p:sldId id="517" r:id="rId305"/>
    <p:sldId id="518" r:id="rId306"/>
    <p:sldId id="519" r:id="rId307"/>
    <p:sldId id="520" r:id="rId308"/>
    <p:sldId id="521" r:id="rId309"/>
    <p:sldId id="522" r:id="rId310"/>
    <p:sldId id="523" r:id="rId311"/>
    <p:sldId id="524" r:id="rId312"/>
    <p:sldId id="525" r:id="rId313"/>
    <p:sldId id="526" r:id="rId314"/>
    <p:sldId id="527" r:id="rId315"/>
    <p:sldId id="528" r:id="rId316"/>
    <p:sldId id="529" r:id="rId317"/>
    <p:sldId id="530" r:id="rId318"/>
    <p:sldId id="531" r:id="rId319"/>
    <p:sldId id="532" r:id="rId320"/>
    <p:sldId id="533" r:id="rId321"/>
    <p:sldId id="534" r:id="rId322"/>
    <p:sldId id="535" r:id="rId323"/>
    <p:sldId id="536" r:id="rId324"/>
    <p:sldId id="537" r:id="rId325"/>
    <p:sldId id="538" r:id="rId326"/>
    <p:sldId id="539" r:id="rId327"/>
    <p:sldId id="540" r:id="rId328"/>
    <p:sldId id="541" r:id="rId329"/>
    <p:sldId id="542" r:id="rId330"/>
    <p:sldId id="543" r:id="rId331"/>
    <p:sldId id="544" r:id="rId332"/>
    <p:sldId id="545" r:id="rId333"/>
    <p:sldId id="546" r:id="rId334"/>
    <p:sldId id="547" r:id="rId335"/>
    <p:sldId id="548" r:id="rId336"/>
    <p:sldId id="549" r:id="rId337"/>
    <p:sldId id="550" r:id="rId338"/>
    <p:sldId id="551" r:id="rId339"/>
    <p:sldId id="552" r:id="rId340"/>
    <p:sldId id="553" r:id="rId341"/>
    <p:sldId id="554" r:id="rId342"/>
    <p:sldId id="555" r:id="rId343"/>
    <p:sldId id="556" r:id="rId344"/>
    <p:sldId id="557" r:id="rId345"/>
    <p:sldId id="558" r:id="rId346"/>
    <p:sldId id="559" r:id="rId347"/>
    <p:sldId id="560" r:id="rId348"/>
    <p:sldId id="561" r:id="rId349"/>
    <p:sldId id="562" r:id="rId350"/>
    <p:sldId id="563" r:id="rId351"/>
    <p:sldId id="564" r:id="rId352"/>
    <p:sldId id="565" r:id="rId353"/>
    <p:sldId id="566" r:id="rId354"/>
    <p:sldId id="567" r:id="rId355"/>
    <p:sldId id="568" r:id="rId356"/>
    <p:sldId id="569" r:id="rId357"/>
    <p:sldId id="570" r:id="rId358"/>
    <p:sldId id="571" r:id="rId359"/>
    <p:sldId id="572" r:id="rId360"/>
    <p:sldId id="573" r:id="rId361"/>
    <p:sldId id="574" r:id="rId362"/>
    <p:sldId id="575" r:id="rId363"/>
    <p:sldId id="576" r:id="rId364"/>
    <p:sldId id="577" r:id="rId365"/>
    <p:sldId id="578" r:id="rId366"/>
    <p:sldId id="579" r:id="rId367"/>
    <p:sldId id="580" r:id="rId368"/>
    <p:sldId id="581" r:id="rId369"/>
    <p:sldId id="582" r:id="rId370"/>
    <p:sldId id="583" r:id="rId371"/>
    <p:sldId id="584" r:id="rId372"/>
    <p:sldId id="585" r:id="rId373"/>
    <p:sldId id="586" r:id="rId374"/>
    <p:sldId id="587" r:id="rId375"/>
    <p:sldId id="588" r:id="rId376"/>
    <p:sldId id="589" r:id="rId377"/>
    <p:sldId id="590" r:id="rId378"/>
    <p:sldId id="591" r:id="rId379"/>
    <p:sldId id="592" r:id="rId380"/>
    <p:sldId id="593" r:id="rId381"/>
    <p:sldId id="594" r:id="rId382"/>
    <p:sldId id="595" r:id="rId383"/>
    <p:sldId id="596" r:id="rId384"/>
    <p:sldId id="597" r:id="rId385"/>
    <p:sldId id="598" r:id="rId386"/>
    <p:sldId id="599" r:id="rId387"/>
    <p:sldId id="600" r:id="rId388"/>
    <p:sldId id="601" r:id="rId389"/>
    <p:sldId id="602" r:id="rId390"/>
    <p:sldId id="603" r:id="rId391"/>
    <p:sldId id="604" r:id="rId392"/>
    <p:sldId id="605" r:id="rId393"/>
    <p:sldId id="606" r:id="rId394"/>
    <p:sldId id="607" r:id="rId395"/>
    <p:sldId id="608" r:id="rId396"/>
    <p:sldId id="609" r:id="rId397"/>
    <p:sldId id="610" r:id="rId398"/>
    <p:sldId id="611" r:id="rId399"/>
    <p:sldId id="612" r:id="rId400"/>
    <p:sldId id="613" r:id="rId401"/>
    <p:sldId id="614" r:id="rId402"/>
    <p:sldId id="615" r:id="rId403"/>
    <p:sldId id="616" r:id="rId404"/>
    <p:sldId id="617" r:id="rId405"/>
    <p:sldId id="618" r:id="rId406"/>
    <p:sldId id="619" r:id="rId407"/>
    <p:sldId id="620" r:id="rId408"/>
    <p:sldId id="621" r:id="rId409"/>
    <p:sldId id="622" r:id="rId410"/>
    <p:sldId id="623" r:id="rId411"/>
    <p:sldId id="624" r:id="rId412"/>
    <p:sldId id="625" r:id="rId413"/>
    <p:sldId id="626" r:id="rId414"/>
    <p:sldId id="627" r:id="rId415"/>
    <p:sldId id="628" r:id="rId416"/>
    <p:sldId id="629" r:id="rId417"/>
    <p:sldId id="630" r:id="rId418"/>
    <p:sldId id="631" r:id="rId419"/>
    <p:sldId id="632" r:id="rId420"/>
    <p:sldId id="633" r:id="rId421"/>
    <p:sldId id="634" r:id="rId422"/>
    <p:sldId id="635" r:id="rId423"/>
    <p:sldId id="636" r:id="rId424"/>
    <p:sldId id="637" r:id="rId425"/>
    <p:sldId id="638" r:id="rId426"/>
    <p:sldId id="639" r:id="rId427"/>
    <p:sldId id="640" r:id="rId428"/>
    <p:sldId id="641" r:id="rId429"/>
    <p:sldId id="642" r:id="rId430"/>
    <p:sldId id="643" r:id="rId431"/>
    <p:sldId id="644" r:id="rId432"/>
    <p:sldId id="645" r:id="rId433"/>
    <p:sldId id="646" r:id="rId434"/>
    <p:sldId id="647" r:id="rId435"/>
    <p:sldId id="648" r:id="rId436"/>
    <p:sldId id="649" r:id="rId437"/>
    <p:sldId id="650" r:id="rId438"/>
    <p:sldId id="651" r:id="rId439"/>
    <p:sldId id="652" r:id="rId440"/>
    <p:sldId id="653" r:id="rId441"/>
    <p:sldId id="654" r:id="rId442"/>
    <p:sldId id="655" r:id="rId443"/>
    <p:sldId id="656" r:id="rId444"/>
    <p:sldId id="657" r:id="rId445"/>
    <p:sldId id="658" r:id="rId446"/>
    <p:sldId id="659" r:id="rId447"/>
    <p:sldId id="660" r:id="rId448"/>
    <p:sldId id="661" r:id="rId449"/>
    <p:sldId id="662" r:id="rId450"/>
    <p:sldId id="663" r:id="rId451"/>
    <p:sldId id="664" r:id="rId452"/>
    <p:sldId id="665" r:id="rId453"/>
    <p:sldId id="666" r:id="rId454"/>
    <p:sldId id="667" r:id="rId455"/>
    <p:sldId id="668" r:id="rId456"/>
    <p:sldId id="669" r:id="rId457"/>
    <p:sldId id="670" r:id="rId458"/>
    <p:sldId id="671" r:id="rId459"/>
    <p:sldId id="672" r:id="rId460"/>
    <p:sldId id="673" r:id="rId461"/>
    <p:sldId id="674" r:id="rId462"/>
    <p:sldId id="675" r:id="rId463"/>
    <p:sldId id="676" r:id="rId464"/>
    <p:sldId id="677" r:id="rId465"/>
    <p:sldId id="678" r:id="rId466"/>
    <p:sldId id="679" r:id="rId467"/>
    <p:sldId id="680" r:id="rId468"/>
    <p:sldId id="681" r:id="rId469"/>
    <p:sldId id="682" r:id="rId470"/>
    <p:sldId id="683" r:id="rId471"/>
  </p:sldIdLst>
  <p:sldSz cx="9144000" cy="6858000" type="screen4x3"/>
  <p:notesSz cx="6858000" cy="9144000"/>
  <p:defaultTextStyle>
    <a:defPPr>
      <a:defRPr lang="pt-BR"/>
    </a:defPPr>
    <a:lvl1pPr algn="ctr" rtl="0" fontAlgn="base">
      <a:lnSpc>
        <a:spcPct val="90000"/>
      </a:lnSpc>
      <a:spcBef>
        <a:spcPct val="0"/>
      </a:spcBef>
      <a:spcAft>
        <a:spcPct val="0"/>
      </a:spcAft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ctr" rtl="0" fontAlgn="base">
      <a:lnSpc>
        <a:spcPct val="90000"/>
      </a:lnSpc>
      <a:spcBef>
        <a:spcPct val="0"/>
      </a:spcBef>
      <a:spcAft>
        <a:spcPct val="0"/>
      </a:spcAft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ctr" rtl="0" fontAlgn="base">
      <a:lnSpc>
        <a:spcPct val="90000"/>
      </a:lnSpc>
      <a:spcBef>
        <a:spcPct val="0"/>
      </a:spcBef>
      <a:spcAft>
        <a:spcPct val="0"/>
      </a:spcAft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ctr" rtl="0" fontAlgn="base">
      <a:lnSpc>
        <a:spcPct val="90000"/>
      </a:lnSpc>
      <a:spcBef>
        <a:spcPct val="0"/>
      </a:spcBef>
      <a:spcAft>
        <a:spcPct val="0"/>
      </a:spcAft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ctr" rtl="0" fontAlgn="base">
      <a:lnSpc>
        <a:spcPct val="90000"/>
      </a:lnSpc>
      <a:spcBef>
        <a:spcPct val="0"/>
      </a:spcBef>
      <a:spcAft>
        <a:spcPct val="0"/>
      </a:spcAft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2800" b="1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00"/>
    <a:srgbClr val="FB0F3C"/>
    <a:srgbClr val="9DFFFD"/>
    <a:srgbClr val="004442"/>
    <a:srgbClr val="004C4A"/>
    <a:srgbClr val="000000"/>
    <a:srgbClr val="00FFFF"/>
    <a:srgbClr val="C9FFFE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6672" autoAdjust="0"/>
    <p:restoredTop sz="94660"/>
  </p:normalViewPr>
  <p:slideViewPr>
    <p:cSldViewPr>
      <p:cViewPr>
        <p:scale>
          <a:sx n="66" d="100"/>
          <a:sy n="66" d="100"/>
        </p:scale>
        <p:origin x="-1632" y="-25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5.xml"/><Relationship Id="rId299" Type="http://schemas.openxmlformats.org/officeDocument/2006/relationships/slide" Target="slides/slide287.xml"/><Relationship Id="rId21" Type="http://schemas.openxmlformats.org/officeDocument/2006/relationships/slide" Target="slides/slide9.xml"/><Relationship Id="rId63" Type="http://schemas.openxmlformats.org/officeDocument/2006/relationships/slide" Target="slides/slide51.xml"/><Relationship Id="rId159" Type="http://schemas.openxmlformats.org/officeDocument/2006/relationships/slide" Target="slides/slide147.xml"/><Relationship Id="rId324" Type="http://schemas.openxmlformats.org/officeDocument/2006/relationships/slide" Target="slides/slide312.xml"/><Relationship Id="rId366" Type="http://schemas.openxmlformats.org/officeDocument/2006/relationships/slide" Target="slides/slide354.xml"/><Relationship Id="rId170" Type="http://schemas.openxmlformats.org/officeDocument/2006/relationships/slide" Target="slides/slide158.xml"/><Relationship Id="rId226" Type="http://schemas.openxmlformats.org/officeDocument/2006/relationships/slide" Target="slides/slide214.xml"/><Relationship Id="rId433" Type="http://schemas.openxmlformats.org/officeDocument/2006/relationships/slide" Target="slides/slide421.xml"/><Relationship Id="rId268" Type="http://schemas.openxmlformats.org/officeDocument/2006/relationships/slide" Target="slides/slide256.xml"/><Relationship Id="rId475" Type="http://schemas.openxmlformats.org/officeDocument/2006/relationships/tableStyles" Target="tableStyles.xml"/><Relationship Id="rId32" Type="http://schemas.openxmlformats.org/officeDocument/2006/relationships/slide" Target="slides/slide20.xml"/><Relationship Id="rId74" Type="http://schemas.openxmlformats.org/officeDocument/2006/relationships/slide" Target="slides/slide62.xml"/><Relationship Id="rId128" Type="http://schemas.openxmlformats.org/officeDocument/2006/relationships/slide" Target="slides/slide116.xml"/><Relationship Id="rId335" Type="http://schemas.openxmlformats.org/officeDocument/2006/relationships/slide" Target="slides/slide323.xml"/><Relationship Id="rId377" Type="http://schemas.openxmlformats.org/officeDocument/2006/relationships/slide" Target="slides/slide365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69.xml"/><Relationship Id="rId237" Type="http://schemas.openxmlformats.org/officeDocument/2006/relationships/slide" Target="slides/slide225.xml"/><Relationship Id="rId402" Type="http://schemas.openxmlformats.org/officeDocument/2006/relationships/slide" Target="slides/slide390.xml"/><Relationship Id="rId279" Type="http://schemas.openxmlformats.org/officeDocument/2006/relationships/slide" Target="slides/slide267.xml"/><Relationship Id="rId444" Type="http://schemas.openxmlformats.org/officeDocument/2006/relationships/slide" Target="slides/slide432.xml"/><Relationship Id="rId43" Type="http://schemas.openxmlformats.org/officeDocument/2006/relationships/slide" Target="slides/slide31.xml"/><Relationship Id="rId139" Type="http://schemas.openxmlformats.org/officeDocument/2006/relationships/slide" Target="slides/slide127.xml"/><Relationship Id="rId290" Type="http://schemas.openxmlformats.org/officeDocument/2006/relationships/slide" Target="slides/slide278.xml"/><Relationship Id="rId304" Type="http://schemas.openxmlformats.org/officeDocument/2006/relationships/slide" Target="slides/slide292.xml"/><Relationship Id="rId346" Type="http://schemas.openxmlformats.org/officeDocument/2006/relationships/slide" Target="slides/slide334.xml"/><Relationship Id="rId388" Type="http://schemas.openxmlformats.org/officeDocument/2006/relationships/slide" Target="slides/slide376.xml"/><Relationship Id="rId85" Type="http://schemas.openxmlformats.org/officeDocument/2006/relationships/slide" Target="slides/slide73.xml"/><Relationship Id="rId150" Type="http://schemas.openxmlformats.org/officeDocument/2006/relationships/slide" Target="slides/slide138.xml"/><Relationship Id="rId192" Type="http://schemas.openxmlformats.org/officeDocument/2006/relationships/slide" Target="slides/slide180.xml"/><Relationship Id="rId206" Type="http://schemas.openxmlformats.org/officeDocument/2006/relationships/slide" Target="slides/slide194.xml"/><Relationship Id="rId413" Type="http://schemas.openxmlformats.org/officeDocument/2006/relationships/slide" Target="slides/slide401.xml"/><Relationship Id="rId248" Type="http://schemas.openxmlformats.org/officeDocument/2006/relationships/slide" Target="slides/slide236.xml"/><Relationship Id="rId455" Type="http://schemas.openxmlformats.org/officeDocument/2006/relationships/slide" Target="slides/slide443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96.xml"/><Relationship Id="rId315" Type="http://schemas.openxmlformats.org/officeDocument/2006/relationships/slide" Target="slides/slide303.xml"/><Relationship Id="rId357" Type="http://schemas.openxmlformats.org/officeDocument/2006/relationships/slide" Target="slides/slide345.xml"/><Relationship Id="rId54" Type="http://schemas.openxmlformats.org/officeDocument/2006/relationships/slide" Target="slides/slide42.xml"/><Relationship Id="rId96" Type="http://schemas.openxmlformats.org/officeDocument/2006/relationships/slide" Target="slides/slide84.xml"/><Relationship Id="rId161" Type="http://schemas.openxmlformats.org/officeDocument/2006/relationships/slide" Target="slides/slide149.xml"/><Relationship Id="rId217" Type="http://schemas.openxmlformats.org/officeDocument/2006/relationships/slide" Target="slides/slide205.xml"/><Relationship Id="rId399" Type="http://schemas.openxmlformats.org/officeDocument/2006/relationships/slide" Target="slides/slide387.xml"/><Relationship Id="rId259" Type="http://schemas.openxmlformats.org/officeDocument/2006/relationships/slide" Target="slides/slide247.xml"/><Relationship Id="rId424" Type="http://schemas.openxmlformats.org/officeDocument/2006/relationships/slide" Target="slides/slide412.xml"/><Relationship Id="rId466" Type="http://schemas.openxmlformats.org/officeDocument/2006/relationships/slide" Target="slides/slide454.xml"/><Relationship Id="rId23" Type="http://schemas.openxmlformats.org/officeDocument/2006/relationships/slide" Target="slides/slide11.xml"/><Relationship Id="rId119" Type="http://schemas.openxmlformats.org/officeDocument/2006/relationships/slide" Target="slides/slide107.xml"/><Relationship Id="rId270" Type="http://schemas.openxmlformats.org/officeDocument/2006/relationships/slide" Target="slides/slide258.xml"/><Relationship Id="rId326" Type="http://schemas.openxmlformats.org/officeDocument/2006/relationships/slide" Target="slides/slide314.xml"/><Relationship Id="rId65" Type="http://schemas.openxmlformats.org/officeDocument/2006/relationships/slide" Target="slides/slide53.xml"/><Relationship Id="rId130" Type="http://schemas.openxmlformats.org/officeDocument/2006/relationships/slide" Target="slides/slide118.xml"/><Relationship Id="rId368" Type="http://schemas.openxmlformats.org/officeDocument/2006/relationships/slide" Target="slides/slide356.xml"/><Relationship Id="rId172" Type="http://schemas.openxmlformats.org/officeDocument/2006/relationships/slide" Target="slides/slide160.xml"/><Relationship Id="rId228" Type="http://schemas.openxmlformats.org/officeDocument/2006/relationships/slide" Target="slides/slide216.xml"/><Relationship Id="rId435" Type="http://schemas.openxmlformats.org/officeDocument/2006/relationships/slide" Target="slides/slide423.xml"/><Relationship Id="rId13" Type="http://schemas.openxmlformats.org/officeDocument/2006/relationships/slide" Target="slides/slide1.xml"/><Relationship Id="rId109" Type="http://schemas.openxmlformats.org/officeDocument/2006/relationships/slide" Target="slides/slide97.xml"/><Relationship Id="rId260" Type="http://schemas.openxmlformats.org/officeDocument/2006/relationships/slide" Target="slides/slide248.xml"/><Relationship Id="rId281" Type="http://schemas.openxmlformats.org/officeDocument/2006/relationships/slide" Target="slides/slide269.xml"/><Relationship Id="rId316" Type="http://schemas.openxmlformats.org/officeDocument/2006/relationships/slide" Target="slides/slide304.xml"/><Relationship Id="rId337" Type="http://schemas.openxmlformats.org/officeDocument/2006/relationships/slide" Target="slides/slide325.xml"/><Relationship Id="rId34" Type="http://schemas.openxmlformats.org/officeDocument/2006/relationships/slide" Target="slides/slide22.xml"/><Relationship Id="rId55" Type="http://schemas.openxmlformats.org/officeDocument/2006/relationships/slide" Target="slides/slide43.xml"/><Relationship Id="rId76" Type="http://schemas.openxmlformats.org/officeDocument/2006/relationships/slide" Target="slides/slide64.xml"/><Relationship Id="rId97" Type="http://schemas.openxmlformats.org/officeDocument/2006/relationships/slide" Target="slides/slide85.xml"/><Relationship Id="rId120" Type="http://schemas.openxmlformats.org/officeDocument/2006/relationships/slide" Target="slides/slide108.xml"/><Relationship Id="rId141" Type="http://schemas.openxmlformats.org/officeDocument/2006/relationships/slide" Target="slides/slide129.xml"/><Relationship Id="rId358" Type="http://schemas.openxmlformats.org/officeDocument/2006/relationships/slide" Target="slides/slide346.xml"/><Relationship Id="rId379" Type="http://schemas.openxmlformats.org/officeDocument/2006/relationships/slide" Target="slides/slide367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0.xml"/><Relationship Id="rId183" Type="http://schemas.openxmlformats.org/officeDocument/2006/relationships/slide" Target="slides/slide171.xml"/><Relationship Id="rId218" Type="http://schemas.openxmlformats.org/officeDocument/2006/relationships/slide" Target="slides/slide206.xml"/><Relationship Id="rId239" Type="http://schemas.openxmlformats.org/officeDocument/2006/relationships/slide" Target="slides/slide227.xml"/><Relationship Id="rId390" Type="http://schemas.openxmlformats.org/officeDocument/2006/relationships/slide" Target="slides/slide378.xml"/><Relationship Id="rId404" Type="http://schemas.openxmlformats.org/officeDocument/2006/relationships/slide" Target="slides/slide392.xml"/><Relationship Id="rId425" Type="http://schemas.openxmlformats.org/officeDocument/2006/relationships/slide" Target="slides/slide413.xml"/><Relationship Id="rId446" Type="http://schemas.openxmlformats.org/officeDocument/2006/relationships/slide" Target="slides/slide434.xml"/><Relationship Id="rId467" Type="http://schemas.openxmlformats.org/officeDocument/2006/relationships/slide" Target="slides/slide455.xml"/><Relationship Id="rId250" Type="http://schemas.openxmlformats.org/officeDocument/2006/relationships/slide" Target="slides/slide238.xml"/><Relationship Id="rId271" Type="http://schemas.openxmlformats.org/officeDocument/2006/relationships/slide" Target="slides/slide259.xml"/><Relationship Id="rId292" Type="http://schemas.openxmlformats.org/officeDocument/2006/relationships/slide" Target="slides/slide280.xml"/><Relationship Id="rId306" Type="http://schemas.openxmlformats.org/officeDocument/2006/relationships/slide" Target="slides/slide294.xml"/><Relationship Id="rId24" Type="http://schemas.openxmlformats.org/officeDocument/2006/relationships/slide" Target="slides/slide12.xml"/><Relationship Id="rId45" Type="http://schemas.openxmlformats.org/officeDocument/2006/relationships/slide" Target="slides/slide33.xml"/><Relationship Id="rId66" Type="http://schemas.openxmlformats.org/officeDocument/2006/relationships/slide" Target="slides/slide54.xml"/><Relationship Id="rId87" Type="http://schemas.openxmlformats.org/officeDocument/2006/relationships/slide" Target="slides/slide75.xml"/><Relationship Id="rId110" Type="http://schemas.openxmlformats.org/officeDocument/2006/relationships/slide" Target="slides/slide98.xml"/><Relationship Id="rId131" Type="http://schemas.openxmlformats.org/officeDocument/2006/relationships/slide" Target="slides/slide119.xml"/><Relationship Id="rId327" Type="http://schemas.openxmlformats.org/officeDocument/2006/relationships/slide" Target="slides/slide315.xml"/><Relationship Id="rId348" Type="http://schemas.openxmlformats.org/officeDocument/2006/relationships/slide" Target="slides/slide336.xml"/><Relationship Id="rId369" Type="http://schemas.openxmlformats.org/officeDocument/2006/relationships/slide" Target="slides/slide357.xml"/><Relationship Id="rId152" Type="http://schemas.openxmlformats.org/officeDocument/2006/relationships/slide" Target="slides/slide140.xml"/><Relationship Id="rId173" Type="http://schemas.openxmlformats.org/officeDocument/2006/relationships/slide" Target="slides/slide161.xml"/><Relationship Id="rId194" Type="http://schemas.openxmlformats.org/officeDocument/2006/relationships/slide" Target="slides/slide182.xml"/><Relationship Id="rId208" Type="http://schemas.openxmlformats.org/officeDocument/2006/relationships/slide" Target="slides/slide196.xml"/><Relationship Id="rId229" Type="http://schemas.openxmlformats.org/officeDocument/2006/relationships/slide" Target="slides/slide217.xml"/><Relationship Id="rId380" Type="http://schemas.openxmlformats.org/officeDocument/2006/relationships/slide" Target="slides/slide368.xml"/><Relationship Id="rId415" Type="http://schemas.openxmlformats.org/officeDocument/2006/relationships/slide" Target="slides/slide403.xml"/><Relationship Id="rId436" Type="http://schemas.openxmlformats.org/officeDocument/2006/relationships/slide" Target="slides/slide424.xml"/><Relationship Id="rId457" Type="http://schemas.openxmlformats.org/officeDocument/2006/relationships/slide" Target="slides/slide445.xml"/><Relationship Id="rId240" Type="http://schemas.openxmlformats.org/officeDocument/2006/relationships/slide" Target="slides/slide228.xml"/><Relationship Id="rId261" Type="http://schemas.openxmlformats.org/officeDocument/2006/relationships/slide" Target="slides/slide249.xml"/><Relationship Id="rId14" Type="http://schemas.openxmlformats.org/officeDocument/2006/relationships/slide" Target="slides/slide2.xml"/><Relationship Id="rId35" Type="http://schemas.openxmlformats.org/officeDocument/2006/relationships/slide" Target="slides/slide23.xml"/><Relationship Id="rId56" Type="http://schemas.openxmlformats.org/officeDocument/2006/relationships/slide" Target="slides/slide44.xml"/><Relationship Id="rId77" Type="http://schemas.openxmlformats.org/officeDocument/2006/relationships/slide" Target="slides/slide65.xml"/><Relationship Id="rId100" Type="http://schemas.openxmlformats.org/officeDocument/2006/relationships/slide" Target="slides/slide88.xml"/><Relationship Id="rId282" Type="http://schemas.openxmlformats.org/officeDocument/2006/relationships/slide" Target="slides/slide270.xml"/><Relationship Id="rId317" Type="http://schemas.openxmlformats.org/officeDocument/2006/relationships/slide" Target="slides/slide305.xml"/><Relationship Id="rId338" Type="http://schemas.openxmlformats.org/officeDocument/2006/relationships/slide" Target="slides/slide326.xml"/><Relationship Id="rId359" Type="http://schemas.openxmlformats.org/officeDocument/2006/relationships/slide" Target="slides/slide347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6.xml"/><Relationship Id="rId121" Type="http://schemas.openxmlformats.org/officeDocument/2006/relationships/slide" Target="slides/slide109.xml"/><Relationship Id="rId142" Type="http://schemas.openxmlformats.org/officeDocument/2006/relationships/slide" Target="slides/slide130.xml"/><Relationship Id="rId163" Type="http://schemas.openxmlformats.org/officeDocument/2006/relationships/slide" Target="slides/slide151.xml"/><Relationship Id="rId184" Type="http://schemas.openxmlformats.org/officeDocument/2006/relationships/slide" Target="slides/slide172.xml"/><Relationship Id="rId219" Type="http://schemas.openxmlformats.org/officeDocument/2006/relationships/slide" Target="slides/slide207.xml"/><Relationship Id="rId370" Type="http://schemas.openxmlformats.org/officeDocument/2006/relationships/slide" Target="slides/slide358.xml"/><Relationship Id="rId391" Type="http://schemas.openxmlformats.org/officeDocument/2006/relationships/slide" Target="slides/slide379.xml"/><Relationship Id="rId405" Type="http://schemas.openxmlformats.org/officeDocument/2006/relationships/slide" Target="slides/slide393.xml"/><Relationship Id="rId426" Type="http://schemas.openxmlformats.org/officeDocument/2006/relationships/slide" Target="slides/slide414.xml"/><Relationship Id="rId447" Type="http://schemas.openxmlformats.org/officeDocument/2006/relationships/slide" Target="slides/slide435.xml"/><Relationship Id="rId230" Type="http://schemas.openxmlformats.org/officeDocument/2006/relationships/slide" Target="slides/slide218.xml"/><Relationship Id="rId251" Type="http://schemas.openxmlformats.org/officeDocument/2006/relationships/slide" Target="slides/slide239.xml"/><Relationship Id="rId468" Type="http://schemas.openxmlformats.org/officeDocument/2006/relationships/slide" Target="slides/slide456.xml"/><Relationship Id="rId25" Type="http://schemas.openxmlformats.org/officeDocument/2006/relationships/slide" Target="slides/slide13.xml"/><Relationship Id="rId46" Type="http://schemas.openxmlformats.org/officeDocument/2006/relationships/slide" Target="slides/slide34.xml"/><Relationship Id="rId67" Type="http://schemas.openxmlformats.org/officeDocument/2006/relationships/slide" Target="slides/slide55.xml"/><Relationship Id="rId272" Type="http://schemas.openxmlformats.org/officeDocument/2006/relationships/slide" Target="slides/slide260.xml"/><Relationship Id="rId293" Type="http://schemas.openxmlformats.org/officeDocument/2006/relationships/slide" Target="slides/slide281.xml"/><Relationship Id="rId307" Type="http://schemas.openxmlformats.org/officeDocument/2006/relationships/slide" Target="slides/slide295.xml"/><Relationship Id="rId328" Type="http://schemas.openxmlformats.org/officeDocument/2006/relationships/slide" Target="slides/slide316.xml"/><Relationship Id="rId349" Type="http://schemas.openxmlformats.org/officeDocument/2006/relationships/slide" Target="slides/slide337.xml"/><Relationship Id="rId88" Type="http://schemas.openxmlformats.org/officeDocument/2006/relationships/slide" Target="slides/slide76.xml"/><Relationship Id="rId111" Type="http://schemas.openxmlformats.org/officeDocument/2006/relationships/slide" Target="slides/slide99.xml"/><Relationship Id="rId132" Type="http://schemas.openxmlformats.org/officeDocument/2006/relationships/slide" Target="slides/slide120.xml"/><Relationship Id="rId153" Type="http://schemas.openxmlformats.org/officeDocument/2006/relationships/slide" Target="slides/slide141.xml"/><Relationship Id="rId174" Type="http://schemas.openxmlformats.org/officeDocument/2006/relationships/slide" Target="slides/slide162.xml"/><Relationship Id="rId195" Type="http://schemas.openxmlformats.org/officeDocument/2006/relationships/slide" Target="slides/slide183.xml"/><Relationship Id="rId209" Type="http://schemas.openxmlformats.org/officeDocument/2006/relationships/slide" Target="slides/slide197.xml"/><Relationship Id="rId360" Type="http://schemas.openxmlformats.org/officeDocument/2006/relationships/slide" Target="slides/slide348.xml"/><Relationship Id="rId381" Type="http://schemas.openxmlformats.org/officeDocument/2006/relationships/slide" Target="slides/slide369.xml"/><Relationship Id="rId416" Type="http://schemas.openxmlformats.org/officeDocument/2006/relationships/slide" Target="slides/slide404.xml"/><Relationship Id="rId220" Type="http://schemas.openxmlformats.org/officeDocument/2006/relationships/slide" Target="slides/slide208.xml"/><Relationship Id="rId241" Type="http://schemas.openxmlformats.org/officeDocument/2006/relationships/slide" Target="slides/slide229.xml"/><Relationship Id="rId437" Type="http://schemas.openxmlformats.org/officeDocument/2006/relationships/slide" Target="slides/slide425.xml"/><Relationship Id="rId458" Type="http://schemas.openxmlformats.org/officeDocument/2006/relationships/slide" Target="slides/slide446.xml"/><Relationship Id="rId15" Type="http://schemas.openxmlformats.org/officeDocument/2006/relationships/slide" Target="slides/slide3.xml"/><Relationship Id="rId36" Type="http://schemas.openxmlformats.org/officeDocument/2006/relationships/slide" Target="slides/slide24.xml"/><Relationship Id="rId57" Type="http://schemas.openxmlformats.org/officeDocument/2006/relationships/slide" Target="slides/slide45.xml"/><Relationship Id="rId262" Type="http://schemas.openxmlformats.org/officeDocument/2006/relationships/slide" Target="slides/slide250.xml"/><Relationship Id="rId283" Type="http://schemas.openxmlformats.org/officeDocument/2006/relationships/slide" Target="slides/slide271.xml"/><Relationship Id="rId318" Type="http://schemas.openxmlformats.org/officeDocument/2006/relationships/slide" Target="slides/slide306.xml"/><Relationship Id="rId339" Type="http://schemas.openxmlformats.org/officeDocument/2006/relationships/slide" Target="slides/slide327.xml"/><Relationship Id="rId78" Type="http://schemas.openxmlformats.org/officeDocument/2006/relationships/slide" Target="slides/slide66.xml"/><Relationship Id="rId99" Type="http://schemas.openxmlformats.org/officeDocument/2006/relationships/slide" Target="slides/slide87.xml"/><Relationship Id="rId101" Type="http://schemas.openxmlformats.org/officeDocument/2006/relationships/slide" Target="slides/slide89.xml"/><Relationship Id="rId122" Type="http://schemas.openxmlformats.org/officeDocument/2006/relationships/slide" Target="slides/slide110.xml"/><Relationship Id="rId143" Type="http://schemas.openxmlformats.org/officeDocument/2006/relationships/slide" Target="slides/slide131.xml"/><Relationship Id="rId164" Type="http://schemas.openxmlformats.org/officeDocument/2006/relationships/slide" Target="slides/slide152.xml"/><Relationship Id="rId185" Type="http://schemas.openxmlformats.org/officeDocument/2006/relationships/slide" Target="slides/slide173.xml"/><Relationship Id="rId350" Type="http://schemas.openxmlformats.org/officeDocument/2006/relationships/slide" Target="slides/slide338.xml"/><Relationship Id="rId371" Type="http://schemas.openxmlformats.org/officeDocument/2006/relationships/slide" Target="slides/slide359.xml"/><Relationship Id="rId406" Type="http://schemas.openxmlformats.org/officeDocument/2006/relationships/slide" Target="slides/slide394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8.xml"/><Relationship Id="rId392" Type="http://schemas.openxmlformats.org/officeDocument/2006/relationships/slide" Target="slides/slide380.xml"/><Relationship Id="rId427" Type="http://schemas.openxmlformats.org/officeDocument/2006/relationships/slide" Target="slides/slide415.xml"/><Relationship Id="rId448" Type="http://schemas.openxmlformats.org/officeDocument/2006/relationships/slide" Target="slides/slide436.xml"/><Relationship Id="rId469" Type="http://schemas.openxmlformats.org/officeDocument/2006/relationships/slide" Target="slides/slide457.xml"/><Relationship Id="rId26" Type="http://schemas.openxmlformats.org/officeDocument/2006/relationships/slide" Target="slides/slide14.xml"/><Relationship Id="rId231" Type="http://schemas.openxmlformats.org/officeDocument/2006/relationships/slide" Target="slides/slide219.xml"/><Relationship Id="rId252" Type="http://schemas.openxmlformats.org/officeDocument/2006/relationships/slide" Target="slides/slide240.xml"/><Relationship Id="rId273" Type="http://schemas.openxmlformats.org/officeDocument/2006/relationships/slide" Target="slides/slide261.xml"/><Relationship Id="rId294" Type="http://schemas.openxmlformats.org/officeDocument/2006/relationships/slide" Target="slides/slide282.xml"/><Relationship Id="rId308" Type="http://schemas.openxmlformats.org/officeDocument/2006/relationships/slide" Target="slides/slide296.xml"/><Relationship Id="rId329" Type="http://schemas.openxmlformats.org/officeDocument/2006/relationships/slide" Target="slides/slide317.xml"/><Relationship Id="rId47" Type="http://schemas.openxmlformats.org/officeDocument/2006/relationships/slide" Target="slides/slide35.xml"/><Relationship Id="rId68" Type="http://schemas.openxmlformats.org/officeDocument/2006/relationships/slide" Target="slides/slide56.xml"/><Relationship Id="rId89" Type="http://schemas.openxmlformats.org/officeDocument/2006/relationships/slide" Target="slides/slide77.xml"/><Relationship Id="rId112" Type="http://schemas.openxmlformats.org/officeDocument/2006/relationships/slide" Target="slides/slide100.xml"/><Relationship Id="rId133" Type="http://schemas.openxmlformats.org/officeDocument/2006/relationships/slide" Target="slides/slide121.xml"/><Relationship Id="rId154" Type="http://schemas.openxmlformats.org/officeDocument/2006/relationships/slide" Target="slides/slide142.xml"/><Relationship Id="rId175" Type="http://schemas.openxmlformats.org/officeDocument/2006/relationships/slide" Target="slides/slide163.xml"/><Relationship Id="rId340" Type="http://schemas.openxmlformats.org/officeDocument/2006/relationships/slide" Target="slides/slide328.xml"/><Relationship Id="rId361" Type="http://schemas.openxmlformats.org/officeDocument/2006/relationships/slide" Target="slides/slide349.xml"/><Relationship Id="rId196" Type="http://schemas.openxmlformats.org/officeDocument/2006/relationships/slide" Target="slides/slide184.xml"/><Relationship Id="rId200" Type="http://schemas.openxmlformats.org/officeDocument/2006/relationships/slide" Target="slides/slide188.xml"/><Relationship Id="rId382" Type="http://schemas.openxmlformats.org/officeDocument/2006/relationships/slide" Target="slides/slide370.xml"/><Relationship Id="rId417" Type="http://schemas.openxmlformats.org/officeDocument/2006/relationships/slide" Target="slides/slide405.xml"/><Relationship Id="rId438" Type="http://schemas.openxmlformats.org/officeDocument/2006/relationships/slide" Target="slides/slide426.xml"/><Relationship Id="rId459" Type="http://schemas.openxmlformats.org/officeDocument/2006/relationships/slide" Target="slides/slide447.xml"/><Relationship Id="rId16" Type="http://schemas.openxmlformats.org/officeDocument/2006/relationships/slide" Target="slides/slide4.xml"/><Relationship Id="rId221" Type="http://schemas.openxmlformats.org/officeDocument/2006/relationships/slide" Target="slides/slide209.xml"/><Relationship Id="rId242" Type="http://schemas.openxmlformats.org/officeDocument/2006/relationships/slide" Target="slides/slide230.xml"/><Relationship Id="rId263" Type="http://schemas.openxmlformats.org/officeDocument/2006/relationships/slide" Target="slides/slide251.xml"/><Relationship Id="rId284" Type="http://schemas.openxmlformats.org/officeDocument/2006/relationships/slide" Target="slides/slide272.xml"/><Relationship Id="rId319" Type="http://schemas.openxmlformats.org/officeDocument/2006/relationships/slide" Target="slides/slide307.xml"/><Relationship Id="rId470" Type="http://schemas.openxmlformats.org/officeDocument/2006/relationships/slide" Target="slides/slide458.xml"/><Relationship Id="rId37" Type="http://schemas.openxmlformats.org/officeDocument/2006/relationships/slide" Target="slides/slide25.xml"/><Relationship Id="rId58" Type="http://schemas.openxmlformats.org/officeDocument/2006/relationships/slide" Target="slides/slide46.xml"/><Relationship Id="rId79" Type="http://schemas.openxmlformats.org/officeDocument/2006/relationships/slide" Target="slides/slide67.xml"/><Relationship Id="rId102" Type="http://schemas.openxmlformats.org/officeDocument/2006/relationships/slide" Target="slides/slide90.xml"/><Relationship Id="rId123" Type="http://schemas.openxmlformats.org/officeDocument/2006/relationships/slide" Target="slides/slide111.xml"/><Relationship Id="rId144" Type="http://schemas.openxmlformats.org/officeDocument/2006/relationships/slide" Target="slides/slide132.xml"/><Relationship Id="rId330" Type="http://schemas.openxmlformats.org/officeDocument/2006/relationships/slide" Target="slides/slide318.xml"/><Relationship Id="rId90" Type="http://schemas.openxmlformats.org/officeDocument/2006/relationships/slide" Target="slides/slide78.xml"/><Relationship Id="rId165" Type="http://schemas.openxmlformats.org/officeDocument/2006/relationships/slide" Target="slides/slide153.xml"/><Relationship Id="rId186" Type="http://schemas.openxmlformats.org/officeDocument/2006/relationships/slide" Target="slides/slide174.xml"/><Relationship Id="rId351" Type="http://schemas.openxmlformats.org/officeDocument/2006/relationships/slide" Target="slides/slide339.xml"/><Relationship Id="rId372" Type="http://schemas.openxmlformats.org/officeDocument/2006/relationships/slide" Target="slides/slide360.xml"/><Relationship Id="rId393" Type="http://schemas.openxmlformats.org/officeDocument/2006/relationships/slide" Target="slides/slide381.xml"/><Relationship Id="rId407" Type="http://schemas.openxmlformats.org/officeDocument/2006/relationships/slide" Target="slides/slide395.xml"/><Relationship Id="rId428" Type="http://schemas.openxmlformats.org/officeDocument/2006/relationships/slide" Target="slides/slide416.xml"/><Relationship Id="rId449" Type="http://schemas.openxmlformats.org/officeDocument/2006/relationships/slide" Target="slides/slide437.xml"/><Relationship Id="rId211" Type="http://schemas.openxmlformats.org/officeDocument/2006/relationships/slide" Target="slides/slide199.xml"/><Relationship Id="rId232" Type="http://schemas.openxmlformats.org/officeDocument/2006/relationships/slide" Target="slides/slide220.xml"/><Relationship Id="rId253" Type="http://schemas.openxmlformats.org/officeDocument/2006/relationships/slide" Target="slides/slide241.xml"/><Relationship Id="rId274" Type="http://schemas.openxmlformats.org/officeDocument/2006/relationships/slide" Target="slides/slide262.xml"/><Relationship Id="rId295" Type="http://schemas.openxmlformats.org/officeDocument/2006/relationships/slide" Target="slides/slide283.xml"/><Relationship Id="rId309" Type="http://schemas.openxmlformats.org/officeDocument/2006/relationships/slide" Target="slides/slide297.xml"/><Relationship Id="rId460" Type="http://schemas.openxmlformats.org/officeDocument/2006/relationships/slide" Target="slides/slide448.xml"/><Relationship Id="rId27" Type="http://schemas.openxmlformats.org/officeDocument/2006/relationships/slide" Target="slides/slide15.xml"/><Relationship Id="rId48" Type="http://schemas.openxmlformats.org/officeDocument/2006/relationships/slide" Target="slides/slide36.xml"/><Relationship Id="rId69" Type="http://schemas.openxmlformats.org/officeDocument/2006/relationships/slide" Target="slides/slide57.xml"/><Relationship Id="rId113" Type="http://schemas.openxmlformats.org/officeDocument/2006/relationships/slide" Target="slides/slide101.xml"/><Relationship Id="rId134" Type="http://schemas.openxmlformats.org/officeDocument/2006/relationships/slide" Target="slides/slide122.xml"/><Relationship Id="rId320" Type="http://schemas.openxmlformats.org/officeDocument/2006/relationships/slide" Target="slides/slide308.xml"/><Relationship Id="rId80" Type="http://schemas.openxmlformats.org/officeDocument/2006/relationships/slide" Target="slides/slide68.xml"/><Relationship Id="rId155" Type="http://schemas.openxmlformats.org/officeDocument/2006/relationships/slide" Target="slides/slide143.xml"/><Relationship Id="rId176" Type="http://schemas.openxmlformats.org/officeDocument/2006/relationships/slide" Target="slides/slide164.xml"/><Relationship Id="rId197" Type="http://schemas.openxmlformats.org/officeDocument/2006/relationships/slide" Target="slides/slide185.xml"/><Relationship Id="rId341" Type="http://schemas.openxmlformats.org/officeDocument/2006/relationships/slide" Target="slides/slide329.xml"/><Relationship Id="rId362" Type="http://schemas.openxmlformats.org/officeDocument/2006/relationships/slide" Target="slides/slide350.xml"/><Relationship Id="rId383" Type="http://schemas.openxmlformats.org/officeDocument/2006/relationships/slide" Target="slides/slide371.xml"/><Relationship Id="rId418" Type="http://schemas.openxmlformats.org/officeDocument/2006/relationships/slide" Target="slides/slide406.xml"/><Relationship Id="rId439" Type="http://schemas.openxmlformats.org/officeDocument/2006/relationships/slide" Target="slides/slide427.xml"/><Relationship Id="rId201" Type="http://schemas.openxmlformats.org/officeDocument/2006/relationships/slide" Target="slides/slide189.xml"/><Relationship Id="rId222" Type="http://schemas.openxmlformats.org/officeDocument/2006/relationships/slide" Target="slides/slide210.xml"/><Relationship Id="rId243" Type="http://schemas.openxmlformats.org/officeDocument/2006/relationships/slide" Target="slides/slide231.xml"/><Relationship Id="rId264" Type="http://schemas.openxmlformats.org/officeDocument/2006/relationships/slide" Target="slides/slide252.xml"/><Relationship Id="rId285" Type="http://schemas.openxmlformats.org/officeDocument/2006/relationships/slide" Target="slides/slide273.xml"/><Relationship Id="rId450" Type="http://schemas.openxmlformats.org/officeDocument/2006/relationships/slide" Target="slides/slide438.xml"/><Relationship Id="rId471" Type="http://schemas.openxmlformats.org/officeDocument/2006/relationships/slide" Target="slides/slide459.xml"/><Relationship Id="rId17" Type="http://schemas.openxmlformats.org/officeDocument/2006/relationships/slide" Target="slides/slide5.xml"/><Relationship Id="rId38" Type="http://schemas.openxmlformats.org/officeDocument/2006/relationships/slide" Target="slides/slide26.xml"/><Relationship Id="rId59" Type="http://schemas.openxmlformats.org/officeDocument/2006/relationships/slide" Target="slides/slide47.xml"/><Relationship Id="rId103" Type="http://schemas.openxmlformats.org/officeDocument/2006/relationships/slide" Target="slides/slide91.xml"/><Relationship Id="rId124" Type="http://schemas.openxmlformats.org/officeDocument/2006/relationships/slide" Target="slides/slide112.xml"/><Relationship Id="rId310" Type="http://schemas.openxmlformats.org/officeDocument/2006/relationships/slide" Target="slides/slide298.xml"/><Relationship Id="rId70" Type="http://schemas.openxmlformats.org/officeDocument/2006/relationships/slide" Target="slides/slide58.xml"/><Relationship Id="rId91" Type="http://schemas.openxmlformats.org/officeDocument/2006/relationships/slide" Target="slides/slide79.xml"/><Relationship Id="rId145" Type="http://schemas.openxmlformats.org/officeDocument/2006/relationships/slide" Target="slides/slide133.xml"/><Relationship Id="rId166" Type="http://schemas.openxmlformats.org/officeDocument/2006/relationships/slide" Target="slides/slide154.xml"/><Relationship Id="rId187" Type="http://schemas.openxmlformats.org/officeDocument/2006/relationships/slide" Target="slides/slide175.xml"/><Relationship Id="rId331" Type="http://schemas.openxmlformats.org/officeDocument/2006/relationships/slide" Target="slides/slide319.xml"/><Relationship Id="rId352" Type="http://schemas.openxmlformats.org/officeDocument/2006/relationships/slide" Target="slides/slide340.xml"/><Relationship Id="rId373" Type="http://schemas.openxmlformats.org/officeDocument/2006/relationships/slide" Target="slides/slide361.xml"/><Relationship Id="rId394" Type="http://schemas.openxmlformats.org/officeDocument/2006/relationships/slide" Target="slides/slide382.xml"/><Relationship Id="rId408" Type="http://schemas.openxmlformats.org/officeDocument/2006/relationships/slide" Target="slides/slide396.xml"/><Relationship Id="rId429" Type="http://schemas.openxmlformats.org/officeDocument/2006/relationships/slide" Target="slides/slide417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0.xml"/><Relationship Id="rId233" Type="http://schemas.openxmlformats.org/officeDocument/2006/relationships/slide" Target="slides/slide221.xml"/><Relationship Id="rId254" Type="http://schemas.openxmlformats.org/officeDocument/2006/relationships/slide" Target="slides/slide242.xml"/><Relationship Id="rId440" Type="http://schemas.openxmlformats.org/officeDocument/2006/relationships/slide" Target="slides/slide428.xml"/><Relationship Id="rId28" Type="http://schemas.openxmlformats.org/officeDocument/2006/relationships/slide" Target="slides/slide16.xml"/><Relationship Id="rId49" Type="http://schemas.openxmlformats.org/officeDocument/2006/relationships/slide" Target="slides/slide37.xml"/><Relationship Id="rId114" Type="http://schemas.openxmlformats.org/officeDocument/2006/relationships/slide" Target="slides/slide102.xml"/><Relationship Id="rId275" Type="http://schemas.openxmlformats.org/officeDocument/2006/relationships/slide" Target="slides/slide263.xml"/><Relationship Id="rId296" Type="http://schemas.openxmlformats.org/officeDocument/2006/relationships/slide" Target="slides/slide284.xml"/><Relationship Id="rId300" Type="http://schemas.openxmlformats.org/officeDocument/2006/relationships/slide" Target="slides/slide288.xml"/><Relationship Id="rId461" Type="http://schemas.openxmlformats.org/officeDocument/2006/relationships/slide" Target="slides/slide449.xml"/><Relationship Id="rId60" Type="http://schemas.openxmlformats.org/officeDocument/2006/relationships/slide" Target="slides/slide48.xml"/><Relationship Id="rId81" Type="http://schemas.openxmlformats.org/officeDocument/2006/relationships/slide" Target="slides/slide69.xml"/><Relationship Id="rId135" Type="http://schemas.openxmlformats.org/officeDocument/2006/relationships/slide" Target="slides/slide123.xml"/><Relationship Id="rId156" Type="http://schemas.openxmlformats.org/officeDocument/2006/relationships/slide" Target="slides/slide144.xml"/><Relationship Id="rId177" Type="http://schemas.openxmlformats.org/officeDocument/2006/relationships/slide" Target="slides/slide165.xml"/><Relationship Id="rId198" Type="http://schemas.openxmlformats.org/officeDocument/2006/relationships/slide" Target="slides/slide186.xml"/><Relationship Id="rId321" Type="http://schemas.openxmlformats.org/officeDocument/2006/relationships/slide" Target="slides/slide309.xml"/><Relationship Id="rId342" Type="http://schemas.openxmlformats.org/officeDocument/2006/relationships/slide" Target="slides/slide330.xml"/><Relationship Id="rId363" Type="http://schemas.openxmlformats.org/officeDocument/2006/relationships/slide" Target="slides/slide351.xml"/><Relationship Id="rId384" Type="http://schemas.openxmlformats.org/officeDocument/2006/relationships/slide" Target="slides/slide372.xml"/><Relationship Id="rId419" Type="http://schemas.openxmlformats.org/officeDocument/2006/relationships/slide" Target="slides/slide407.xml"/><Relationship Id="rId202" Type="http://schemas.openxmlformats.org/officeDocument/2006/relationships/slide" Target="slides/slide190.xml"/><Relationship Id="rId223" Type="http://schemas.openxmlformats.org/officeDocument/2006/relationships/slide" Target="slides/slide211.xml"/><Relationship Id="rId244" Type="http://schemas.openxmlformats.org/officeDocument/2006/relationships/slide" Target="slides/slide232.xml"/><Relationship Id="rId430" Type="http://schemas.openxmlformats.org/officeDocument/2006/relationships/slide" Target="slides/slide418.xml"/><Relationship Id="rId18" Type="http://schemas.openxmlformats.org/officeDocument/2006/relationships/slide" Target="slides/slide6.xml"/><Relationship Id="rId39" Type="http://schemas.openxmlformats.org/officeDocument/2006/relationships/slide" Target="slides/slide27.xml"/><Relationship Id="rId265" Type="http://schemas.openxmlformats.org/officeDocument/2006/relationships/slide" Target="slides/slide253.xml"/><Relationship Id="rId286" Type="http://schemas.openxmlformats.org/officeDocument/2006/relationships/slide" Target="slides/slide274.xml"/><Relationship Id="rId451" Type="http://schemas.openxmlformats.org/officeDocument/2006/relationships/slide" Target="slides/slide439.xml"/><Relationship Id="rId472" Type="http://schemas.openxmlformats.org/officeDocument/2006/relationships/presProps" Target="presProps.xml"/><Relationship Id="rId50" Type="http://schemas.openxmlformats.org/officeDocument/2006/relationships/slide" Target="slides/slide38.xml"/><Relationship Id="rId104" Type="http://schemas.openxmlformats.org/officeDocument/2006/relationships/slide" Target="slides/slide92.xml"/><Relationship Id="rId125" Type="http://schemas.openxmlformats.org/officeDocument/2006/relationships/slide" Target="slides/slide113.xml"/><Relationship Id="rId146" Type="http://schemas.openxmlformats.org/officeDocument/2006/relationships/slide" Target="slides/slide134.xml"/><Relationship Id="rId167" Type="http://schemas.openxmlformats.org/officeDocument/2006/relationships/slide" Target="slides/slide155.xml"/><Relationship Id="rId188" Type="http://schemas.openxmlformats.org/officeDocument/2006/relationships/slide" Target="slides/slide176.xml"/><Relationship Id="rId311" Type="http://schemas.openxmlformats.org/officeDocument/2006/relationships/slide" Target="slides/slide299.xml"/><Relationship Id="rId332" Type="http://schemas.openxmlformats.org/officeDocument/2006/relationships/slide" Target="slides/slide320.xml"/><Relationship Id="rId353" Type="http://schemas.openxmlformats.org/officeDocument/2006/relationships/slide" Target="slides/slide341.xml"/><Relationship Id="rId374" Type="http://schemas.openxmlformats.org/officeDocument/2006/relationships/slide" Target="slides/slide362.xml"/><Relationship Id="rId395" Type="http://schemas.openxmlformats.org/officeDocument/2006/relationships/slide" Target="slides/slide383.xml"/><Relationship Id="rId409" Type="http://schemas.openxmlformats.org/officeDocument/2006/relationships/slide" Target="slides/slide397.xml"/><Relationship Id="rId71" Type="http://schemas.openxmlformats.org/officeDocument/2006/relationships/slide" Target="slides/slide59.xml"/><Relationship Id="rId92" Type="http://schemas.openxmlformats.org/officeDocument/2006/relationships/slide" Target="slides/slide80.xml"/><Relationship Id="rId213" Type="http://schemas.openxmlformats.org/officeDocument/2006/relationships/slide" Target="slides/slide201.xml"/><Relationship Id="rId234" Type="http://schemas.openxmlformats.org/officeDocument/2006/relationships/slide" Target="slides/slide222.xml"/><Relationship Id="rId420" Type="http://schemas.openxmlformats.org/officeDocument/2006/relationships/slide" Target="slides/slide40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7.xml"/><Relationship Id="rId255" Type="http://schemas.openxmlformats.org/officeDocument/2006/relationships/slide" Target="slides/slide243.xml"/><Relationship Id="rId276" Type="http://schemas.openxmlformats.org/officeDocument/2006/relationships/slide" Target="slides/slide264.xml"/><Relationship Id="rId297" Type="http://schemas.openxmlformats.org/officeDocument/2006/relationships/slide" Target="slides/slide285.xml"/><Relationship Id="rId441" Type="http://schemas.openxmlformats.org/officeDocument/2006/relationships/slide" Target="slides/slide429.xml"/><Relationship Id="rId462" Type="http://schemas.openxmlformats.org/officeDocument/2006/relationships/slide" Target="slides/slide450.xml"/><Relationship Id="rId40" Type="http://schemas.openxmlformats.org/officeDocument/2006/relationships/slide" Target="slides/slide28.xml"/><Relationship Id="rId115" Type="http://schemas.openxmlformats.org/officeDocument/2006/relationships/slide" Target="slides/slide103.xml"/><Relationship Id="rId136" Type="http://schemas.openxmlformats.org/officeDocument/2006/relationships/slide" Target="slides/slide124.xml"/><Relationship Id="rId157" Type="http://schemas.openxmlformats.org/officeDocument/2006/relationships/slide" Target="slides/slide145.xml"/><Relationship Id="rId178" Type="http://schemas.openxmlformats.org/officeDocument/2006/relationships/slide" Target="slides/slide166.xml"/><Relationship Id="rId301" Type="http://schemas.openxmlformats.org/officeDocument/2006/relationships/slide" Target="slides/slide289.xml"/><Relationship Id="rId322" Type="http://schemas.openxmlformats.org/officeDocument/2006/relationships/slide" Target="slides/slide310.xml"/><Relationship Id="rId343" Type="http://schemas.openxmlformats.org/officeDocument/2006/relationships/slide" Target="slides/slide331.xml"/><Relationship Id="rId364" Type="http://schemas.openxmlformats.org/officeDocument/2006/relationships/slide" Target="slides/slide352.xml"/><Relationship Id="rId61" Type="http://schemas.openxmlformats.org/officeDocument/2006/relationships/slide" Target="slides/slide49.xml"/><Relationship Id="rId82" Type="http://schemas.openxmlformats.org/officeDocument/2006/relationships/slide" Target="slides/slide70.xml"/><Relationship Id="rId199" Type="http://schemas.openxmlformats.org/officeDocument/2006/relationships/slide" Target="slides/slide187.xml"/><Relationship Id="rId203" Type="http://schemas.openxmlformats.org/officeDocument/2006/relationships/slide" Target="slides/slide191.xml"/><Relationship Id="rId385" Type="http://schemas.openxmlformats.org/officeDocument/2006/relationships/slide" Target="slides/slide373.xml"/><Relationship Id="rId19" Type="http://schemas.openxmlformats.org/officeDocument/2006/relationships/slide" Target="slides/slide7.xml"/><Relationship Id="rId224" Type="http://schemas.openxmlformats.org/officeDocument/2006/relationships/slide" Target="slides/slide212.xml"/><Relationship Id="rId245" Type="http://schemas.openxmlformats.org/officeDocument/2006/relationships/slide" Target="slides/slide233.xml"/><Relationship Id="rId266" Type="http://schemas.openxmlformats.org/officeDocument/2006/relationships/slide" Target="slides/slide254.xml"/><Relationship Id="rId287" Type="http://schemas.openxmlformats.org/officeDocument/2006/relationships/slide" Target="slides/slide275.xml"/><Relationship Id="rId410" Type="http://schemas.openxmlformats.org/officeDocument/2006/relationships/slide" Target="slides/slide398.xml"/><Relationship Id="rId431" Type="http://schemas.openxmlformats.org/officeDocument/2006/relationships/slide" Target="slides/slide419.xml"/><Relationship Id="rId452" Type="http://schemas.openxmlformats.org/officeDocument/2006/relationships/slide" Target="slides/slide440.xml"/><Relationship Id="rId473" Type="http://schemas.openxmlformats.org/officeDocument/2006/relationships/viewProps" Target="viewProps.xml"/><Relationship Id="rId30" Type="http://schemas.openxmlformats.org/officeDocument/2006/relationships/slide" Target="slides/slide18.xml"/><Relationship Id="rId105" Type="http://schemas.openxmlformats.org/officeDocument/2006/relationships/slide" Target="slides/slide93.xml"/><Relationship Id="rId126" Type="http://schemas.openxmlformats.org/officeDocument/2006/relationships/slide" Target="slides/slide114.xml"/><Relationship Id="rId147" Type="http://schemas.openxmlformats.org/officeDocument/2006/relationships/slide" Target="slides/slide135.xml"/><Relationship Id="rId168" Type="http://schemas.openxmlformats.org/officeDocument/2006/relationships/slide" Target="slides/slide156.xml"/><Relationship Id="rId312" Type="http://schemas.openxmlformats.org/officeDocument/2006/relationships/slide" Target="slides/slide300.xml"/><Relationship Id="rId333" Type="http://schemas.openxmlformats.org/officeDocument/2006/relationships/slide" Target="slides/slide321.xml"/><Relationship Id="rId354" Type="http://schemas.openxmlformats.org/officeDocument/2006/relationships/slide" Target="slides/slide342.xml"/><Relationship Id="rId51" Type="http://schemas.openxmlformats.org/officeDocument/2006/relationships/slide" Target="slides/slide39.xml"/><Relationship Id="rId72" Type="http://schemas.openxmlformats.org/officeDocument/2006/relationships/slide" Target="slides/slide60.xml"/><Relationship Id="rId93" Type="http://schemas.openxmlformats.org/officeDocument/2006/relationships/slide" Target="slides/slide81.xml"/><Relationship Id="rId189" Type="http://schemas.openxmlformats.org/officeDocument/2006/relationships/slide" Target="slides/slide177.xml"/><Relationship Id="rId375" Type="http://schemas.openxmlformats.org/officeDocument/2006/relationships/slide" Target="slides/slide363.xml"/><Relationship Id="rId396" Type="http://schemas.openxmlformats.org/officeDocument/2006/relationships/slide" Target="slides/slide384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2.xml"/><Relationship Id="rId235" Type="http://schemas.openxmlformats.org/officeDocument/2006/relationships/slide" Target="slides/slide223.xml"/><Relationship Id="rId256" Type="http://schemas.openxmlformats.org/officeDocument/2006/relationships/slide" Target="slides/slide244.xml"/><Relationship Id="rId277" Type="http://schemas.openxmlformats.org/officeDocument/2006/relationships/slide" Target="slides/slide265.xml"/><Relationship Id="rId298" Type="http://schemas.openxmlformats.org/officeDocument/2006/relationships/slide" Target="slides/slide286.xml"/><Relationship Id="rId400" Type="http://schemas.openxmlformats.org/officeDocument/2006/relationships/slide" Target="slides/slide388.xml"/><Relationship Id="rId421" Type="http://schemas.openxmlformats.org/officeDocument/2006/relationships/slide" Target="slides/slide409.xml"/><Relationship Id="rId442" Type="http://schemas.openxmlformats.org/officeDocument/2006/relationships/slide" Target="slides/slide430.xml"/><Relationship Id="rId463" Type="http://schemas.openxmlformats.org/officeDocument/2006/relationships/slide" Target="slides/slide451.xml"/><Relationship Id="rId116" Type="http://schemas.openxmlformats.org/officeDocument/2006/relationships/slide" Target="slides/slide104.xml"/><Relationship Id="rId137" Type="http://schemas.openxmlformats.org/officeDocument/2006/relationships/slide" Target="slides/slide125.xml"/><Relationship Id="rId158" Type="http://schemas.openxmlformats.org/officeDocument/2006/relationships/slide" Target="slides/slide146.xml"/><Relationship Id="rId302" Type="http://schemas.openxmlformats.org/officeDocument/2006/relationships/slide" Target="slides/slide290.xml"/><Relationship Id="rId323" Type="http://schemas.openxmlformats.org/officeDocument/2006/relationships/slide" Target="slides/slide311.xml"/><Relationship Id="rId344" Type="http://schemas.openxmlformats.org/officeDocument/2006/relationships/slide" Target="slides/slide332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62" Type="http://schemas.openxmlformats.org/officeDocument/2006/relationships/slide" Target="slides/slide50.xml"/><Relationship Id="rId83" Type="http://schemas.openxmlformats.org/officeDocument/2006/relationships/slide" Target="slides/slide71.xml"/><Relationship Id="rId179" Type="http://schemas.openxmlformats.org/officeDocument/2006/relationships/slide" Target="slides/slide167.xml"/><Relationship Id="rId365" Type="http://schemas.openxmlformats.org/officeDocument/2006/relationships/slide" Target="slides/slide353.xml"/><Relationship Id="rId386" Type="http://schemas.openxmlformats.org/officeDocument/2006/relationships/slide" Target="slides/slide374.xml"/><Relationship Id="rId190" Type="http://schemas.openxmlformats.org/officeDocument/2006/relationships/slide" Target="slides/slide178.xml"/><Relationship Id="rId204" Type="http://schemas.openxmlformats.org/officeDocument/2006/relationships/slide" Target="slides/slide192.xml"/><Relationship Id="rId225" Type="http://schemas.openxmlformats.org/officeDocument/2006/relationships/slide" Target="slides/slide213.xml"/><Relationship Id="rId246" Type="http://schemas.openxmlformats.org/officeDocument/2006/relationships/slide" Target="slides/slide234.xml"/><Relationship Id="rId267" Type="http://schemas.openxmlformats.org/officeDocument/2006/relationships/slide" Target="slides/slide255.xml"/><Relationship Id="rId288" Type="http://schemas.openxmlformats.org/officeDocument/2006/relationships/slide" Target="slides/slide276.xml"/><Relationship Id="rId411" Type="http://schemas.openxmlformats.org/officeDocument/2006/relationships/slide" Target="slides/slide399.xml"/><Relationship Id="rId432" Type="http://schemas.openxmlformats.org/officeDocument/2006/relationships/slide" Target="slides/slide420.xml"/><Relationship Id="rId453" Type="http://schemas.openxmlformats.org/officeDocument/2006/relationships/slide" Target="slides/slide441.xml"/><Relationship Id="rId474" Type="http://schemas.openxmlformats.org/officeDocument/2006/relationships/theme" Target="theme/theme1.xml"/><Relationship Id="rId106" Type="http://schemas.openxmlformats.org/officeDocument/2006/relationships/slide" Target="slides/slide94.xml"/><Relationship Id="rId127" Type="http://schemas.openxmlformats.org/officeDocument/2006/relationships/slide" Target="slides/slide115.xml"/><Relationship Id="rId313" Type="http://schemas.openxmlformats.org/officeDocument/2006/relationships/slide" Target="slides/slide30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52" Type="http://schemas.openxmlformats.org/officeDocument/2006/relationships/slide" Target="slides/slide40.xml"/><Relationship Id="rId73" Type="http://schemas.openxmlformats.org/officeDocument/2006/relationships/slide" Target="slides/slide61.xml"/><Relationship Id="rId94" Type="http://schemas.openxmlformats.org/officeDocument/2006/relationships/slide" Target="slides/slide82.xml"/><Relationship Id="rId148" Type="http://schemas.openxmlformats.org/officeDocument/2006/relationships/slide" Target="slides/slide136.xml"/><Relationship Id="rId169" Type="http://schemas.openxmlformats.org/officeDocument/2006/relationships/slide" Target="slides/slide157.xml"/><Relationship Id="rId334" Type="http://schemas.openxmlformats.org/officeDocument/2006/relationships/slide" Target="slides/slide322.xml"/><Relationship Id="rId355" Type="http://schemas.openxmlformats.org/officeDocument/2006/relationships/slide" Target="slides/slide343.xml"/><Relationship Id="rId376" Type="http://schemas.openxmlformats.org/officeDocument/2006/relationships/slide" Target="slides/slide364.xml"/><Relationship Id="rId397" Type="http://schemas.openxmlformats.org/officeDocument/2006/relationships/slide" Target="slides/slide385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8.xml"/><Relationship Id="rId215" Type="http://schemas.openxmlformats.org/officeDocument/2006/relationships/slide" Target="slides/slide203.xml"/><Relationship Id="rId236" Type="http://schemas.openxmlformats.org/officeDocument/2006/relationships/slide" Target="slides/slide224.xml"/><Relationship Id="rId257" Type="http://schemas.openxmlformats.org/officeDocument/2006/relationships/slide" Target="slides/slide245.xml"/><Relationship Id="rId278" Type="http://schemas.openxmlformats.org/officeDocument/2006/relationships/slide" Target="slides/slide266.xml"/><Relationship Id="rId401" Type="http://schemas.openxmlformats.org/officeDocument/2006/relationships/slide" Target="slides/slide389.xml"/><Relationship Id="rId422" Type="http://schemas.openxmlformats.org/officeDocument/2006/relationships/slide" Target="slides/slide410.xml"/><Relationship Id="rId443" Type="http://schemas.openxmlformats.org/officeDocument/2006/relationships/slide" Target="slides/slide431.xml"/><Relationship Id="rId464" Type="http://schemas.openxmlformats.org/officeDocument/2006/relationships/slide" Target="slides/slide452.xml"/><Relationship Id="rId303" Type="http://schemas.openxmlformats.org/officeDocument/2006/relationships/slide" Target="slides/slide291.xml"/><Relationship Id="rId42" Type="http://schemas.openxmlformats.org/officeDocument/2006/relationships/slide" Target="slides/slide30.xml"/><Relationship Id="rId84" Type="http://schemas.openxmlformats.org/officeDocument/2006/relationships/slide" Target="slides/slide72.xml"/><Relationship Id="rId138" Type="http://schemas.openxmlformats.org/officeDocument/2006/relationships/slide" Target="slides/slide126.xml"/><Relationship Id="rId345" Type="http://schemas.openxmlformats.org/officeDocument/2006/relationships/slide" Target="slides/slide333.xml"/><Relationship Id="rId387" Type="http://schemas.openxmlformats.org/officeDocument/2006/relationships/slide" Target="slides/slide375.xml"/><Relationship Id="rId191" Type="http://schemas.openxmlformats.org/officeDocument/2006/relationships/slide" Target="slides/slide179.xml"/><Relationship Id="rId205" Type="http://schemas.openxmlformats.org/officeDocument/2006/relationships/slide" Target="slides/slide193.xml"/><Relationship Id="rId247" Type="http://schemas.openxmlformats.org/officeDocument/2006/relationships/slide" Target="slides/slide235.xml"/><Relationship Id="rId412" Type="http://schemas.openxmlformats.org/officeDocument/2006/relationships/slide" Target="slides/slide400.xml"/><Relationship Id="rId107" Type="http://schemas.openxmlformats.org/officeDocument/2006/relationships/slide" Target="slides/slide95.xml"/><Relationship Id="rId289" Type="http://schemas.openxmlformats.org/officeDocument/2006/relationships/slide" Target="slides/slide277.xml"/><Relationship Id="rId454" Type="http://schemas.openxmlformats.org/officeDocument/2006/relationships/slide" Target="slides/slide442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41.xml"/><Relationship Id="rId149" Type="http://schemas.openxmlformats.org/officeDocument/2006/relationships/slide" Target="slides/slide137.xml"/><Relationship Id="rId314" Type="http://schemas.openxmlformats.org/officeDocument/2006/relationships/slide" Target="slides/slide302.xml"/><Relationship Id="rId356" Type="http://schemas.openxmlformats.org/officeDocument/2006/relationships/slide" Target="slides/slide344.xml"/><Relationship Id="rId398" Type="http://schemas.openxmlformats.org/officeDocument/2006/relationships/slide" Target="slides/slide386.xml"/><Relationship Id="rId95" Type="http://schemas.openxmlformats.org/officeDocument/2006/relationships/slide" Target="slides/slide83.xml"/><Relationship Id="rId160" Type="http://schemas.openxmlformats.org/officeDocument/2006/relationships/slide" Target="slides/slide148.xml"/><Relationship Id="rId216" Type="http://schemas.openxmlformats.org/officeDocument/2006/relationships/slide" Target="slides/slide204.xml"/><Relationship Id="rId423" Type="http://schemas.openxmlformats.org/officeDocument/2006/relationships/slide" Target="slides/slide411.xml"/><Relationship Id="rId258" Type="http://schemas.openxmlformats.org/officeDocument/2006/relationships/slide" Target="slides/slide246.xml"/><Relationship Id="rId465" Type="http://schemas.openxmlformats.org/officeDocument/2006/relationships/slide" Target="slides/slide453.xml"/><Relationship Id="rId22" Type="http://schemas.openxmlformats.org/officeDocument/2006/relationships/slide" Target="slides/slide10.xml"/><Relationship Id="rId64" Type="http://schemas.openxmlformats.org/officeDocument/2006/relationships/slide" Target="slides/slide52.xml"/><Relationship Id="rId118" Type="http://schemas.openxmlformats.org/officeDocument/2006/relationships/slide" Target="slides/slide106.xml"/><Relationship Id="rId325" Type="http://schemas.openxmlformats.org/officeDocument/2006/relationships/slide" Target="slides/slide313.xml"/><Relationship Id="rId367" Type="http://schemas.openxmlformats.org/officeDocument/2006/relationships/slide" Target="slides/slide355.xml"/><Relationship Id="rId171" Type="http://schemas.openxmlformats.org/officeDocument/2006/relationships/slide" Target="slides/slide159.xml"/><Relationship Id="rId227" Type="http://schemas.openxmlformats.org/officeDocument/2006/relationships/slide" Target="slides/slide215.xml"/><Relationship Id="rId269" Type="http://schemas.openxmlformats.org/officeDocument/2006/relationships/slide" Target="slides/slide257.xml"/><Relationship Id="rId434" Type="http://schemas.openxmlformats.org/officeDocument/2006/relationships/slide" Target="slides/slide422.xml"/><Relationship Id="rId476" Type="http://schemas.microsoft.com/office/2006/relationships/legacyDocTextInfo" Target="legacyDocTextInfo.bin"/><Relationship Id="rId33" Type="http://schemas.openxmlformats.org/officeDocument/2006/relationships/slide" Target="slides/slide21.xml"/><Relationship Id="rId129" Type="http://schemas.openxmlformats.org/officeDocument/2006/relationships/slide" Target="slides/slide117.xml"/><Relationship Id="rId280" Type="http://schemas.openxmlformats.org/officeDocument/2006/relationships/slide" Target="slides/slide268.xml"/><Relationship Id="rId336" Type="http://schemas.openxmlformats.org/officeDocument/2006/relationships/slide" Target="slides/slide324.xml"/><Relationship Id="rId75" Type="http://schemas.openxmlformats.org/officeDocument/2006/relationships/slide" Target="slides/slide63.xml"/><Relationship Id="rId140" Type="http://schemas.openxmlformats.org/officeDocument/2006/relationships/slide" Target="slides/slide128.xml"/><Relationship Id="rId182" Type="http://schemas.openxmlformats.org/officeDocument/2006/relationships/slide" Target="slides/slide170.xml"/><Relationship Id="rId378" Type="http://schemas.openxmlformats.org/officeDocument/2006/relationships/slide" Target="slides/slide366.xml"/><Relationship Id="rId403" Type="http://schemas.openxmlformats.org/officeDocument/2006/relationships/slide" Target="slides/slide391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6.xml"/><Relationship Id="rId445" Type="http://schemas.openxmlformats.org/officeDocument/2006/relationships/slide" Target="slides/slide433.xml"/><Relationship Id="rId291" Type="http://schemas.openxmlformats.org/officeDocument/2006/relationships/slide" Target="slides/slide279.xml"/><Relationship Id="rId305" Type="http://schemas.openxmlformats.org/officeDocument/2006/relationships/slide" Target="slides/slide293.xml"/><Relationship Id="rId347" Type="http://schemas.openxmlformats.org/officeDocument/2006/relationships/slide" Target="slides/slide335.xml"/><Relationship Id="rId44" Type="http://schemas.openxmlformats.org/officeDocument/2006/relationships/slide" Target="slides/slide32.xml"/><Relationship Id="rId86" Type="http://schemas.openxmlformats.org/officeDocument/2006/relationships/slide" Target="slides/slide74.xml"/><Relationship Id="rId151" Type="http://schemas.openxmlformats.org/officeDocument/2006/relationships/slide" Target="slides/slide139.xml"/><Relationship Id="rId389" Type="http://schemas.openxmlformats.org/officeDocument/2006/relationships/slide" Target="slides/slide377.xml"/><Relationship Id="rId193" Type="http://schemas.openxmlformats.org/officeDocument/2006/relationships/slide" Target="slides/slide181.xml"/><Relationship Id="rId207" Type="http://schemas.openxmlformats.org/officeDocument/2006/relationships/slide" Target="slides/slide195.xml"/><Relationship Id="rId249" Type="http://schemas.openxmlformats.org/officeDocument/2006/relationships/slide" Target="slides/slide237.xml"/><Relationship Id="rId414" Type="http://schemas.openxmlformats.org/officeDocument/2006/relationships/slide" Target="slides/slide402.xml"/><Relationship Id="rId456" Type="http://schemas.openxmlformats.org/officeDocument/2006/relationships/slide" Target="slides/slide444.xml"/></Relationships>
</file>

<file path=ppt/drawings/_rels/vmlDrawing10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21.bin"/><Relationship Id="rId2" Type="http://schemas.microsoft.com/office/2006/relationships/legacyDiagramText" Target="legacyDiagramText20.bin"/><Relationship Id="rId1" Type="http://schemas.microsoft.com/office/2006/relationships/legacyDiagramText" Target="legacyDiagramText19.bin"/></Relationships>
</file>

<file path=ppt/drawings/_rels/vmlDrawing11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24.bin"/><Relationship Id="rId2" Type="http://schemas.microsoft.com/office/2006/relationships/legacyDiagramText" Target="legacyDiagramText23.bin"/><Relationship Id="rId1" Type="http://schemas.microsoft.com/office/2006/relationships/legacyDiagramText" Target="legacyDiagramText22.bin"/></Relationships>
</file>

<file path=ppt/drawings/_rels/vmlDrawing12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27.bin"/><Relationship Id="rId2" Type="http://schemas.microsoft.com/office/2006/relationships/legacyDiagramText" Target="legacyDiagramText26.bin"/><Relationship Id="rId1" Type="http://schemas.microsoft.com/office/2006/relationships/legacyDiagramText" Target="legacyDiagramText25.bin"/></Relationships>
</file>

<file path=ppt/drawings/_rels/vmlDrawing13.vml.rels><?xml version="1.0" encoding="UTF-8" standalone="yes"?>
<Relationships xmlns="http://schemas.openxmlformats.org/package/2006/relationships"><Relationship Id="rId2" Type="http://schemas.microsoft.com/office/2006/relationships/legacyDiagramText" Target="legacyDiagramText29.bin"/><Relationship Id="rId1" Type="http://schemas.microsoft.com/office/2006/relationships/legacyDiagramText" Target="legacyDiagramText28.bin"/></Relationships>
</file>

<file path=ppt/drawings/_rels/vmlDrawing15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30.bin"/></Relationships>
</file>

<file path=ppt/drawings/_rels/vmlDrawing17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31.bin"/></Relationships>
</file>

<file path=ppt/drawings/_rels/vmlDrawing19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34.bin"/><Relationship Id="rId2" Type="http://schemas.microsoft.com/office/2006/relationships/legacyDiagramText" Target="legacyDiagramText33.bin"/><Relationship Id="rId1" Type="http://schemas.microsoft.com/office/2006/relationships/legacyDiagramText" Target="legacyDiagramText32.bin"/><Relationship Id="rId6" Type="http://schemas.microsoft.com/office/2006/relationships/legacyDiagramText" Target="legacyDiagramText37.bin"/><Relationship Id="rId5" Type="http://schemas.microsoft.com/office/2006/relationships/legacyDiagramText" Target="legacyDiagramText36.bin"/><Relationship Id="rId4" Type="http://schemas.microsoft.com/office/2006/relationships/legacyDiagramText" Target="legacyDiagramText35.bin"/></Relationships>
</file>

<file path=ppt/drawings/_rels/vmlDrawing20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38.bin"/></Relationships>
</file>

<file path=ppt/drawings/_rels/vmlDrawing21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39.bin"/></Relationships>
</file>

<file path=ppt/drawings/_rels/vmlDrawing22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42.bin"/><Relationship Id="rId2" Type="http://schemas.microsoft.com/office/2006/relationships/legacyDiagramText" Target="legacyDiagramText41.bin"/><Relationship Id="rId1" Type="http://schemas.microsoft.com/office/2006/relationships/legacyDiagramText" Target="legacyDiagramText40.bin"/><Relationship Id="rId5" Type="http://schemas.microsoft.com/office/2006/relationships/legacyDiagramText" Target="legacyDiagramText44.bin"/><Relationship Id="rId4" Type="http://schemas.microsoft.com/office/2006/relationships/legacyDiagramText" Target="legacyDiagramText43.bin"/></Relationships>
</file>

<file path=ppt/drawings/_rels/vmlDrawing23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45.bin"/></Relationships>
</file>

<file path=ppt/drawings/_rels/vmlDrawing24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46.bin"/></Relationships>
</file>

<file path=ppt/drawings/_rels/vmlDrawing25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47.bin"/></Relationships>
</file>

<file path=ppt/drawings/_rels/vmlDrawing26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48.bin"/></Relationships>
</file>

<file path=ppt/drawings/_rels/vmlDrawing28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51.bin"/><Relationship Id="rId2" Type="http://schemas.microsoft.com/office/2006/relationships/legacyDiagramText" Target="legacyDiagramText50.bin"/><Relationship Id="rId1" Type="http://schemas.microsoft.com/office/2006/relationships/legacyDiagramText" Target="legacyDiagramText49.bin"/><Relationship Id="rId5" Type="http://schemas.microsoft.com/office/2006/relationships/legacyDiagramText" Target="legacyDiagramText53.bin"/><Relationship Id="rId4" Type="http://schemas.microsoft.com/office/2006/relationships/legacyDiagramText" Target="legacyDiagramText52.bin"/></Relationships>
</file>

<file path=ppt/drawings/_rels/vmlDrawing29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54.bin"/></Relationships>
</file>

<file path=ppt/drawings/_rels/vmlDrawing30.vml.rels><?xml version="1.0" encoding="UTF-8" standalone="yes"?>
<Relationships xmlns="http://schemas.openxmlformats.org/package/2006/relationships"><Relationship Id="rId1" Type="http://schemas.microsoft.com/office/2006/relationships/legacyDiagramText" Target="legacyDiagramText55.bin"/></Relationships>
</file>

<file path=ppt/drawings/_rels/vmlDrawing31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58.bin"/><Relationship Id="rId2" Type="http://schemas.microsoft.com/office/2006/relationships/legacyDiagramText" Target="legacyDiagramText57.bin"/><Relationship Id="rId1" Type="http://schemas.microsoft.com/office/2006/relationships/legacyDiagramText" Target="legacyDiagramText56.bin"/><Relationship Id="rId6" Type="http://schemas.openxmlformats.org/officeDocument/2006/relationships/image" Target="../media/image255.png"/><Relationship Id="rId5" Type="http://schemas.microsoft.com/office/2006/relationships/legacyDiagramText" Target="legacyDiagramText60.bin"/><Relationship Id="rId4" Type="http://schemas.microsoft.com/office/2006/relationships/legacyDiagramText" Target="legacyDiagramText59.bin"/></Relationships>
</file>

<file path=ppt/drawings/_rels/vmlDrawing33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63.bin"/><Relationship Id="rId2" Type="http://schemas.microsoft.com/office/2006/relationships/legacyDiagramText" Target="legacyDiagramText62.bin"/><Relationship Id="rId1" Type="http://schemas.microsoft.com/office/2006/relationships/legacyDiagramText" Target="legacyDiagramText61.bin"/><Relationship Id="rId5" Type="http://schemas.microsoft.com/office/2006/relationships/legacyDiagramText" Target="legacyDiagramText65.bin"/><Relationship Id="rId4" Type="http://schemas.microsoft.com/office/2006/relationships/legacyDiagramText" Target="legacyDiagramText64.bin"/></Relationships>
</file>

<file path=ppt/drawings/_rels/vmlDrawing34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68.bin"/><Relationship Id="rId2" Type="http://schemas.microsoft.com/office/2006/relationships/legacyDiagramText" Target="legacyDiagramText67.bin"/><Relationship Id="rId1" Type="http://schemas.microsoft.com/office/2006/relationships/legacyDiagramText" Target="legacyDiagramText66.bin"/><Relationship Id="rId5" Type="http://schemas.microsoft.com/office/2006/relationships/legacyDiagramText" Target="legacyDiagramText70.bin"/><Relationship Id="rId4" Type="http://schemas.microsoft.com/office/2006/relationships/legacyDiagramText" Target="legacyDiagramText69.bin"/></Relationships>
</file>

<file path=ppt/drawings/_rels/vmlDrawing4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3.bin"/><Relationship Id="rId2" Type="http://schemas.microsoft.com/office/2006/relationships/legacyDiagramText" Target="legacyDiagramText2.bin"/><Relationship Id="rId1" Type="http://schemas.microsoft.com/office/2006/relationships/legacyDiagramText" Target="legacyDiagramText1.bin"/><Relationship Id="rId5" Type="http://schemas.microsoft.com/office/2006/relationships/legacyDiagramText" Target="legacyDiagramText5.bin"/><Relationship Id="rId4" Type="http://schemas.microsoft.com/office/2006/relationships/legacyDiagramText" Target="legacyDiagramText4.bin"/></Relationships>
</file>

<file path=ppt/drawings/_rels/vmlDrawing6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8.bin"/><Relationship Id="rId2" Type="http://schemas.microsoft.com/office/2006/relationships/legacyDiagramText" Target="legacyDiagramText7.bin"/><Relationship Id="rId1" Type="http://schemas.microsoft.com/office/2006/relationships/legacyDiagramText" Target="legacyDiagramText6.bin"/><Relationship Id="rId5" Type="http://schemas.microsoft.com/office/2006/relationships/legacyDiagramText" Target="legacyDiagramText10.bin"/><Relationship Id="rId4" Type="http://schemas.microsoft.com/office/2006/relationships/legacyDiagramText" Target="legacyDiagramText9.bin"/></Relationships>
</file>

<file path=ppt/drawings/_rels/vmlDrawing7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13.bin"/><Relationship Id="rId2" Type="http://schemas.microsoft.com/office/2006/relationships/legacyDiagramText" Target="legacyDiagramText12.bin"/><Relationship Id="rId1" Type="http://schemas.microsoft.com/office/2006/relationships/legacyDiagramText" Target="legacyDiagramText11.bin"/></Relationships>
</file>

<file path=ppt/drawings/_rels/vmlDrawing8.vml.rels><?xml version="1.0" encoding="UTF-8" standalone="yes"?>
<Relationships xmlns="http://schemas.openxmlformats.org/package/2006/relationships"><Relationship Id="rId2" Type="http://schemas.microsoft.com/office/2006/relationships/legacyDiagramText" Target="legacyDiagramText15.bin"/><Relationship Id="rId1" Type="http://schemas.microsoft.com/office/2006/relationships/legacyDiagramText" Target="legacyDiagramText14.bin"/></Relationships>
</file>

<file path=ppt/drawings/_rels/vmlDrawing9.vml.rels><?xml version="1.0" encoding="UTF-8" standalone="yes"?>
<Relationships xmlns="http://schemas.openxmlformats.org/package/2006/relationships"><Relationship Id="rId3" Type="http://schemas.microsoft.com/office/2006/relationships/legacyDiagramText" Target="legacyDiagramText18.bin"/><Relationship Id="rId2" Type="http://schemas.microsoft.com/office/2006/relationships/legacyDiagramText" Target="legacyDiagramText17.bin"/><Relationship Id="rId1" Type="http://schemas.microsoft.com/office/2006/relationships/legacyDiagramText" Target="legacyDiagramText16.bin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FEEBFB-1015-43F2-BA62-ECA0B6221B2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D4EE52-A85D-4F9C-9CB9-1E4BFB52AA2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9795B-11ED-4794-B84C-4CF1B903A9F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D36CE6-4B92-4FD7-80F4-90F4698EBFB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F9EDE8-34FE-4E66-86DD-DE8BDD42257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AF0C5B-25B7-464D-B7CC-BDE47FD4E12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80891C-9563-4FD6-B882-867AF954D83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5DE9DF-63A5-4B5A-9314-FECD70431EB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86325-1AD4-4FE1-A466-AA699588320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49C67-B09F-4BCE-AF0D-2EA98843E07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58F542-352C-40FB-9A4C-FBB842EE4804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F2379C-90AE-4F56-BE56-50C590E8C91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9E0A6B-0D97-4047-8C81-91ABA6AD7BB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83417E-28D1-406E-9212-135572A3B49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EA86C-EA3E-4601-9C9D-C9E86AFA748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9ECED0-8129-4F34-B347-94F26210503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1F304-6F18-4477-87D1-5979A0682A5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0AFD-B25E-4645-84D1-1F87F459765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7B9B3-1262-4A99-9F03-A4DC2226FAB4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16724F-8A0C-47C2-BFCE-F6BAB24334C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FA0419-B369-45BD-9DFD-F5B5CA44DBC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F4A0BB-0170-44AF-BCCD-B08557E360B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3231D-3A5D-481A-A87A-BA9396F04B3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ítulo e texto em cima do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8229600" cy="2185988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3938588"/>
            <a:ext cx="8229600" cy="2187575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A11441-5211-4052-906F-41527A06268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7D04F-A408-40BC-80DA-64C0B983850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219798-34EC-42EF-96A2-C7484D3951F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FA79EC-23D7-4009-9386-3CF264C2585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C740F2-5ACE-45D2-A54D-9848EBA8FE3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8799B0-A094-4128-AA4C-6F3D14E5921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3C1C99-71B8-49ED-9641-6AFF46091D7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D0796C-9F13-43E6-8516-516B0A486A8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92482-94C8-491D-B061-5741A5850E0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FF5C13-C815-470C-9882-49AC2C0F762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298714-943D-4C62-AC3E-5E11E59834B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B6E0B2-28B7-4B65-A290-90344A7BBFC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54CA81-AB5D-497C-850B-4923FCF4440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95F7CF-44C4-4EB0-A4FE-B5328361D61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435D5B-8974-41E9-94FA-F1897C7BDE0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7D2989-C89D-42CA-871B-C78FDEC39C1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6AE6E6-B297-400C-B7D3-074DEC29670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D4D11F-A2FE-4B48-99DB-D1F860D773B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70F94-0849-42CA-9E02-A546BB06B54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B2ED42-248F-44FF-91BA-B845A24336E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605131-2BF9-493B-A628-89072A58947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ítulo e diagrama ou organogra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SmartArt 2"/>
          <p:cNvSpPr>
            <a:spLocks noGrp="1"/>
          </p:cNvSpPr>
          <p:nvPr>
            <p:ph type="dgm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pt-BR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DEDBAE-6BEB-4717-BA15-22ED379AE43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49A600-CE6B-4D99-AC75-889E5D88974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BFFBBA-6D54-441C-9607-B23FE2D3C07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7EAD71-84CD-4265-832E-A2FCFDFB0AC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F6F6F2-746E-448F-8828-5E9CBD67A23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85CE61-D6E3-4CBD-970D-04A7787A056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79724-EFF8-4201-A587-6E9B2F47CFD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AC9ED0-8D36-44D9-8C20-67FBE94A9D3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1C2FF-6527-47A3-8308-B93541C6C57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4F6FF-127B-463D-BE45-3279AF3B6FA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1612B-193B-48A7-96DE-19995A37054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44381D-BF43-4387-AF19-46161607219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7FF40E-2868-449C-A7DD-9984EC3A0DA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63A2F4-F9DF-4E97-AAB4-F3780049372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222590-DE2B-496C-88BD-67DED5E5378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92DA0-476E-4DDB-86AE-101C0581FF3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24DC01-914B-47C0-94E4-EDE9BA0D465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C664D6-C320-4CFF-8ACE-225C7D7B85C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FE91F6-92FC-42FC-B396-CEE8AD2720A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4E40CB-D551-4B78-91EA-3E692325650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EBD4A-7ADC-47F6-9E5C-503FCACD8BF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696603-F443-4213-8B91-6B4ECE012D54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6F5CF1-52DE-4379-8FF0-F445D020374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6FC26E-ED87-419B-853C-4E9C7F9100C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7A1B62-B3F0-42E6-B8FD-885A24BC63C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865D2D-F6D1-4389-9E5C-FAD8F40BE06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718A13-E21F-4007-ABFF-4419386212E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5BDEF6-310A-4609-9DC2-CBFED8F3C56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DF8D9B-3175-4FA6-83F3-DFA2765352A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8546F3-A3A4-423B-B26E-33E37401DD1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003EED-48B0-4053-8641-14CE5D975BC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4B7C9D-62CC-483F-9B6F-F1CC918E624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903F86-5310-49AE-B6B3-32CFF47C4B1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02F8E-ED10-4B29-9DFB-4AF838F0233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DD156B-5445-486B-A05D-937C574CE47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02354D-282F-4FC1-B9D2-F071CBE4226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E7A3F9-A01D-40C7-B917-C0D0F68C090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99870C-E742-4099-AE53-266D398A946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8067EA-866A-42C2-9A79-13CD43C92D8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E7E030-DE45-4F3E-B3D6-907089814A7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60CAFC-060C-48F3-BA23-C7FF623CE58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A9A6F0-F788-45ED-B9F1-7699FE68B9B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99C47F-6D68-42B5-81F1-92E1F920C20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CADE0-C9D7-4439-B5DB-AB43593EB10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E072A6-B5BB-4DA6-9E91-CDEA1D85552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2E83D-B989-4F6B-8224-AC29FF3FF11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01DF24-E74B-4BE7-8207-930541786BC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5A884A-B4E6-46C3-AA47-15CAD0FB0DDB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E1F291-D4CA-4248-BEB7-AB8B7BF15BD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1BB404-0B1D-4DE9-9BAC-252D5BE1FB5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7CABEB-D499-4914-ACD9-84EEB230647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7EE3C0-06E9-42AD-8111-8606AA2F6FD9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8D4EFC-328A-497E-8D9F-8037C9B0BFE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F771DD-A0B8-4213-9937-B4BDBAEB4B2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A2DC96-05B1-446A-8987-A9BD3D7EADB8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9F080C-92D4-4341-A49B-F5D165D2733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57ADE2-AB4E-4C2C-AB0C-054CFF9914B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F22D90-5610-4282-ADA9-903F48F8409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88DEC5-0C90-42B9-B9D7-04BD32495734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0EFC60-6532-494F-BEED-F839AB836A7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029D4B-9A7E-4446-88A7-4854463B643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6DA9FD-FCCC-4E50-B47A-A0D7CECC13C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F12E-3B79-4E63-8B22-98668153C10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29F69B-8444-4DDA-ACE9-FEB4A5C9376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A87CB0-721B-4464-994F-28CAD224FF7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5DB81-05DA-4799-9246-2C55D41E5E5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9BA60F-D7C4-4B72-9C4A-4ABAD8CD290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9AE871-1B49-4172-8DA4-EF93102D961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81A026-49DE-414D-9B4E-F0E877328A6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D35492-5DEB-4C74-9DA4-D2A5251AF0A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4E12DB-DED2-412C-98C0-CC78C8A1295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50F644-0037-44F6-A642-EBC47254321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47CD6C-9B00-46F8-89C5-1110F71B5FE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A2B441-1613-4F86-8BFE-3BFE68DA9FF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7F9D9C-E151-4308-9014-AB69301F54B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99ADBD-8E5F-4AFB-BFEF-248AB41E239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2B75CF-04D2-4744-9F6C-F860A98E37E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BE84A2-50A5-46AA-9F38-14B2DA36E0C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B6937C-FBC9-4E63-A2E2-930CF7FE80C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F7F9F9-D708-43A8-96DA-31A683923EA3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824516-8C1C-402C-A222-9E70E0F1623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17F41D-EE76-45FF-A329-7F86D8C075D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67678A-9150-474A-9C36-8AEA57AC5F6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E8F028-6985-4C2F-BD7A-54828B4E26A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D8EF8-CA11-4630-B7D8-37436BC5CEA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B54713-326B-4E2A-A835-F8094C363DB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80DC97-422B-4699-A181-590D54EF8B9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AC6EA4-9E9E-452E-8A0F-598F6608552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15B04-10C8-47A2-9713-71BAF9F38670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35A78D-E020-47FA-81B6-C390EE917EA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3C32BF-0A48-4C23-A0A0-F9BF4E53DE9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B24562-7E13-41E6-9BE5-AEF6886C5D1F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135154-D0FB-4F6E-B9B1-35D7832DB2D4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01C2BA-C44A-4241-8FB4-057B60329021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23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.xml"/><Relationship Id="rId3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34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33.xml"/><Relationship Id="rId11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1.xml"/><Relationship Id="rId9" Type="http://schemas.openxmlformats.org/officeDocument/2006/relationships/slideLayout" Target="../slideLayouts/slideLayout13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image" Target="../media/image1.wmf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image" Target="../media/image2.gi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effectLst/>
                <a:latin typeface="Arial" charset="0"/>
              </a:defRPr>
            </a:lvl1pPr>
          </a:lstStyle>
          <a:p>
            <a:pPr>
              <a:defRPr/>
            </a:pPr>
            <a:fld id="{7BCF4F23-F37B-4A86-ABDF-D75508E5CF2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8BBE9327-4D9B-4E5E-AF24-61A5EB8BE90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92" r:id="rId1"/>
    <p:sldLayoutId id="2147483893" r:id="rId2"/>
    <p:sldLayoutId id="2147483894" r:id="rId3"/>
    <p:sldLayoutId id="2147483895" r:id="rId4"/>
    <p:sldLayoutId id="2147483896" r:id="rId5"/>
    <p:sldLayoutId id="2147483897" r:id="rId6"/>
    <p:sldLayoutId id="2147483898" r:id="rId7"/>
    <p:sldLayoutId id="2147483899" r:id="rId8"/>
    <p:sldLayoutId id="2147483900" r:id="rId9"/>
    <p:sldLayoutId id="2147483901" r:id="rId10"/>
    <p:sldLayoutId id="214748390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BC950A59-1106-407A-A6C2-EEBC10E62A8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03" r:id="rId1"/>
    <p:sldLayoutId id="2147483904" r:id="rId2"/>
    <p:sldLayoutId id="2147483905" r:id="rId3"/>
    <p:sldLayoutId id="2147483906" r:id="rId4"/>
    <p:sldLayoutId id="2147483907" r:id="rId5"/>
    <p:sldLayoutId id="2147483908" r:id="rId6"/>
    <p:sldLayoutId id="2147483909" r:id="rId7"/>
    <p:sldLayoutId id="2147483910" r:id="rId8"/>
    <p:sldLayoutId id="2147483911" r:id="rId9"/>
    <p:sldLayoutId id="2147483912" r:id="rId10"/>
    <p:sldLayoutId id="214748391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2C02576A-3824-42F0-8F29-45DE4D647F5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3245D98B-0ECF-4601-965F-40755BA1128D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  <p:sp>
        <p:nvSpPr>
          <p:cNvPr id="1031" name="AutoShape 7"/>
          <p:cNvSpPr>
            <a:spLocks noChangeArrowheads="1"/>
          </p:cNvSpPr>
          <p:nvPr userDrawn="1"/>
        </p:nvSpPr>
        <p:spPr bwMode="auto">
          <a:xfrm>
            <a:off x="179388" y="260350"/>
            <a:ext cx="468312" cy="431800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32" name="AutoShape 8"/>
          <p:cNvSpPr>
            <a:spLocks noChangeArrowheads="1"/>
          </p:cNvSpPr>
          <p:nvPr userDrawn="1"/>
        </p:nvSpPr>
        <p:spPr bwMode="auto">
          <a:xfrm rot="220020">
            <a:off x="179388" y="188913"/>
            <a:ext cx="436562" cy="5048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fol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33" name="AutoShape 9"/>
          <p:cNvSpPr>
            <a:spLocks noChangeArrowheads="1"/>
          </p:cNvSpPr>
          <p:nvPr userDrawn="1"/>
        </p:nvSpPr>
        <p:spPr bwMode="auto">
          <a:xfrm rot="1112661">
            <a:off x="179388" y="188913"/>
            <a:ext cx="393700" cy="430212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34" name="Text Box 10"/>
          <p:cNvSpPr txBox="1">
            <a:spLocks noChangeArrowheads="1"/>
          </p:cNvSpPr>
          <p:nvPr userDrawn="1"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5º</a:t>
            </a:r>
            <a:r>
              <a:rPr lang="pt-BR" sz="4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0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0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10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0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0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10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1" grpId="0" animBg="1"/>
      <p:bldP spid="1031" grpId="1" animBg="1"/>
      <p:bldP spid="1031" grpId="2" animBg="1"/>
      <p:bldP spid="1032" grpId="0" animBg="1"/>
      <p:bldP spid="1032" grpId="1" animBg="1"/>
      <p:bldP spid="1032" grpId="2" animBg="1"/>
      <p:bldP spid="1033" grpId="0" animBg="1"/>
      <p:bldP spid="1033" grpId="1" animBg="1"/>
      <p:bldP spid="1033" grpId="2" animBg="1"/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399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FBDA56FD-3BE1-4EAF-8602-8C5BF96BBC8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  <p:pic>
        <p:nvPicPr>
          <p:cNvPr id="39943" name="Picture 7" descr="j0234110"/>
          <p:cNvPicPr>
            <a:picLocks noChangeAspect="1" noChangeArrowheads="1"/>
          </p:cNvPicPr>
          <p:nvPr userDrawn="1"/>
        </p:nvPicPr>
        <p:blipFill>
          <a:blip r:embed="rId14"/>
          <a:srcRect/>
          <a:stretch>
            <a:fillRect/>
          </a:stretch>
        </p:blipFill>
        <p:spPr bwMode="auto">
          <a:xfrm>
            <a:off x="250825" y="404813"/>
            <a:ext cx="484188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Oval 8"/>
          <p:cNvSpPr>
            <a:spLocks noChangeArrowheads="1"/>
          </p:cNvSpPr>
          <p:nvPr userDrawn="1"/>
        </p:nvSpPr>
        <p:spPr bwMode="auto">
          <a:xfrm rot="2753318">
            <a:off x="538162" y="46038"/>
            <a:ext cx="530225" cy="527050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1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</p:txBody>
      </p:sp>
      <p:sp>
        <p:nvSpPr>
          <p:cNvPr id="1033" name="Oval 9"/>
          <p:cNvSpPr>
            <a:spLocks noChangeArrowheads="1"/>
          </p:cNvSpPr>
          <p:nvPr userDrawn="1"/>
        </p:nvSpPr>
        <p:spPr bwMode="auto">
          <a:xfrm rot="8333860" flipV="1">
            <a:off x="55563" y="44450"/>
            <a:ext cx="354012" cy="404813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?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  <p:sldLayoutId id="2147483824" r:id="rId1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F67E1594-7155-4D8F-B9A7-9EF9CDA14D9E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  <p:pic>
        <p:nvPicPr>
          <p:cNvPr id="40967" name="Picture 7" descr="j0318175"/>
          <p:cNvPicPr>
            <a:picLocks noChangeAspect="1" noChangeArrowheads="1" noCrop="1"/>
          </p:cNvPicPr>
          <p:nvPr userDrawn="1"/>
        </p:nvPicPr>
        <p:blipFill>
          <a:blip r:embed="rId14"/>
          <a:srcRect/>
          <a:stretch>
            <a:fillRect/>
          </a:stretch>
        </p:blipFill>
        <p:spPr bwMode="auto">
          <a:xfrm flipH="1">
            <a:off x="0" y="0"/>
            <a:ext cx="828675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  <p:sldLayoutId id="214748383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1390B070-F3E8-4AB2-8D22-87B84140FE45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B3B0CE3D-A975-4016-851C-EB710E38D9FA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C42847A8-FC25-4717-B673-AAA7AA4B6CB6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9" r:id="rId1"/>
    <p:sldLayoutId id="2147483860" r:id="rId2"/>
    <p:sldLayoutId id="2147483861" r:id="rId3"/>
    <p:sldLayoutId id="2147483862" r:id="rId4"/>
    <p:sldLayoutId id="2147483863" r:id="rId5"/>
    <p:sldLayoutId id="2147483864" r:id="rId6"/>
    <p:sldLayoutId id="2147483865" r:id="rId7"/>
    <p:sldLayoutId id="2147483866" r:id="rId8"/>
    <p:sldLayoutId id="2147483867" r:id="rId9"/>
    <p:sldLayoutId id="2147483868" r:id="rId10"/>
    <p:sldLayoutId id="214748386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DE3C6D8C-3D6C-4A38-B91C-316081C9F56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70" r:id="rId1"/>
    <p:sldLayoutId id="2147483871" r:id="rId2"/>
    <p:sldLayoutId id="2147483872" r:id="rId3"/>
    <p:sldLayoutId id="2147483873" r:id="rId4"/>
    <p:sldLayoutId id="2147483874" r:id="rId5"/>
    <p:sldLayoutId id="2147483875" r:id="rId6"/>
    <p:sldLayoutId id="2147483876" r:id="rId7"/>
    <p:sldLayoutId id="2147483877" r:id="rId8"/>
    <p:sldLayoutId id="2147483878" r:id="rId9"/>
    <p:sldLayoutId id="2147483879" r:id="rId10"/>
    <p:sldLayoutId id="21474838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 estilo do título mestre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 smtClean="0">
                <a:solidFill>
                  <a:srgbClr val="FFFFFF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7762A0E6-9925-4C83-98EC-7B473929E3D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  <p:sldLayoutId id="2147483886" r:id="rId6"/>
    <p:sldLayoutId id="2147483887" r:id="rId7"/>
    <p:sldLayoutId id="2147483888" r:id="rId8"/>
    <p:sldLayoutId id="2147483889" r:id="rId9"/>
    <p:sldLayoutId id="2147483890" r:id="rId10"/>
    <p:sldLayoutId id="21474838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38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gif"/><Relationship Id="rId2" Type="http://schemas.openxmlformats.org/officeDocument/2006/relationships/image" Target="../media/image216.gif"/><Relationship Id="rId1" Type="http://schemas.openxmlformats.org/officeDocument/2006/relationships/slideLayout" Target="../slideLayouts/slideLayout2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gif"/><Relationship Id="rId1" Type="http://schemas.openxmlformats.org/officeDocument/2006/relationships/slideLayout" Target="../slideLayouts/slideLayout28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gif"/><Relationship Id="rId2" Type="http://schemas.openxmlformats.org/officeDocument/2006/relationships/image" Target="../media/image212.gif"/><Relationship Id="rId1" Type="http://schemas.openxmlformats.org/officeDocument/2006/relationships/slideLayout" Target="../slideLayouts/slideLayout28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25.v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26.v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27.v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28.v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39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4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gif"/><Relationship Id="rId3" Type="http://schemas.openxmlformats.org/officeDocument/2006/relationships/image" Target="../media/image10.gif"/><Relationship Id="rId7" Type="http://schemas.openxmlformats.org/officeDocument/2006/relationships/image" Target="../media/image13.gi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gif"/><Relationship Id="rId5" Type="http://schemas.openxmlformats.org/officeDocument/2006/relationships/image" Target="../media/image4.gif"/><Relationship Id="rId4" Type="http://schemas.openxmlformats.org/officeDocument/2006/relationships/image" Target="../media/image11.gif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slideLayout" Target="../slideLayouts/slideLayout50.xml"/><Relationship Id="rId1" Type="http://schemas.openxmlformats.org/officeDocument/2006/relationships/vmlDrawing" Target="../drawings/vmlDrawing29.v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5.gif"/><Relationship Id="rId3" Type="http://schemas.openxmlformats.org/officeDocument/2006/relationships/image" Target="../media/image220.gif"/><Relationship Id="rId7" Type="http://schemas.openxmlformats.org/officeDocument/2006/relationships/image" Target="../media/image224.wmf"/><Relationship Id="rId2" Type="http://schemas.openxmlformats.org/officeDocument/2006/relationships/image" Target="../media/image219.gif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23.wmf"/><Relationship Id="rId5" Type="http://schemas.openxmlformats.org/officeDocument/2006/relationships/image" Target="../media/image222.gif"/><Relationship Id="rId4" Type="http://schemas.openxmlformats.org/officeDocument/2006/relationships/image" Target="../media/image221.gif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wmf"/><Relationship Id="rId2" Type="http://schemas.openxmlformats.org/officeDocument/2006/relationships/image" Target="../media/image224.wmf"/><Relationship Id="rId1" Type="http://schemas.openxmlformats.org/officeDocument/2006/relationships/slideLayout" Target="../slideLayouts/slideLayout40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gif"/><Relationship Id="rId7" Type="http://schemas.openxmlformats.org/officeDocument/2006/relationships/image" Target="../media/image232.gif"/><Relationship Id="rId2" Type="http://schemas.openxmlformats.org/officeDocument/2006/relationships/image" Target="../media/image227.gif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31.gif"/><Relationship Id="rId5" Type="http://schemas.openxmlformats.org/officeDocument/2006/relationships/image" Target="../media/image230.gif"/><Relationship Id="rId4" Type="http://schemas.openxmlformats.org/officeDocument/2006/relationships/image" Target="../media/image229.gif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3.wmf"/><Relationship Id="rId1" Type="http://schemas.openxmlformats.org/officeDocument/2006/relationships/slideLayout" Target="../slideLayouts/slideLayout40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gif"/><Relationship Id="rId2" Type="http://schemas.openxmlformats.org/officeDocument/2006/relationships/image" Target="../media/image234.gif"/><Relationship Id="rId1" Type="http://schemas.openxmlformats.org/officeDocument/2006/relationships/slideLayout" Target="../slideLayouts/slideLayout40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jpeg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4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gif"/><Relationship Id="rId2" Type="http://schemas.openxmlformats.org/officeDocument/2006/relationships/image" Target="../media/image237.gif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239.gif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0.jpeg"/><Relationship Id="rId1" Type="http://schemas.openxmlformats.org/officeDocument/2006/relationships/slideLayout" Target="../slideLayouts/slideLayout4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241.gif"/><Relationship Id="rId1" Type="http://schemas.openxmlformats.org/officeDocument/2006/relationships/slideLayout" Target="../slideLayouts/slideLayout4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jpeg"/><Relationship Id="rId2" Type="http://schemas.openxmlformats.org/officeDocument/2006/relationships/image" Target="../media/image242.gif"/><Relationship Id="rId1" Type="http://schemas.openxmlformats.org/officeDocument/2006/relationships/slideLayout" Target="../slideLayouts/slideLayout4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gif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30.v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gif"/><Relationship Id="rId2" Type="http://schemas.openxmlformats.org/officeDocument/2006/relationships/image" Target="../media/image244.gif"/><Relationship Id="rId1" Type="http://schemas.openxmlformats.org/officeDocument/2006/relationships/slideLayout" Target="../slideLayouts/slideLayout4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5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5.gif"/><Relationship Id="rId1" Type="http://schemas.openxmlformats.org/officeDocument/2006/relationships/slideLayout" Target="../slideLayouts/slideLayout5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gif"/><Relationship Id="rId3" Type="http://schemas.openxmlformats.org/officeDocument/2006/relationships/image" Target="../media/image246.gif"/><Relationship Id="rId7" Type="http://schemas.openxmlformats.org/officeDocument/2006/relationships/image" Target="../media/image250.gif"/><Relationship Id="rId2" Type="http://schemas.openxmlformats.org/officeDocument/2006/relationships/image" Target="../media/image245.gif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249.gif"/><Relationship Id="rId5" Type="http://schemas.openxmlformats.org/officeDocument/2006/relationships/image" Target="../media/image248.gif"/><Relationship Id="rId4" Type="http://schemas.openxmlformats.org/officeDocument/2006/relationships/image" Target="../media/image247.gif"/><Relationship Id="rId9" Type="http://schemas.openxmlformats.org/officeDocument/2006/relationships/image" Target="../media/image252.gif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gif"/><Relationship Id="rId2" Type="http://schemas.openxmlformats.org/officeDocument/2006/relationships/image" Target="../media/image253.wmf"/><Relationship Id="rId1" Type="http://schemas.openxmlformats.org/officeDocument/2006/relationships/slideLayout" Target="../slideLayouts/slideLayout5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5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gif"/><Relationship Id="rId2" Type="http://schemas.openxmlformats.org/officeDocument/2006/relationships/image" Target="../media/image200.gif"/><Relationship Id="rId1" Type="http://schemas.openxmlformats.org/officeDocument/2006/relationships/slideLayout" Target="../slideLayouts/slideLayout5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2.xml"/><Relationship Id="rId1" Type="http://schemas.openxmlformats.org/officeDocument/2006/relationships/vmlDrawing" Target="../drawings/vmlDrawing31.v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.gif"/><Relationship Id="rId1" Type="http://schemas.openxmlformats.org/officeDocument/2006/relationships/slideLayout" Target="../slideLayouts/slideLayout5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gif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.gif"/><Relationship Id="rId1" Type="http://schemas.openxmlformats.org/officeDocument/2006/relationships/slideLayout" Target="../slideLayouts/slideLayout5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.gif"/><Relationship Id="rId1" Type="http://schemas.openxmlformats.org/officeDocument/2006/relationships/slideLayout" Target="../slideLayouts/slideLayout5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6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gif"/><Relationship Id="rId2" Type="http://schemas.openxmlformats.org/officeDocument/2006/relationships/image" Target="../media/image257.gif"/><Relationship Id="rId1" Type="http://schemas.openxmlformats.org/officeDocument/2006/relationships/slideLayout" Target="../slideLayouts/slideLayout6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gif"/><Relationship Id="rId2" Type="http://schemas.openxmlformats.org/officeDocument/2006/relationships/image" Target="../media/image252.gif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57.gif"/><Relationship Id="rId5" Type="http://schemas.openxmlformats.org/officeDocument/2006/relationships/image" Target="../media/image246.gif"/><Relationship Id="rId4" Type="http://schemas.openxmlformats.org/officeDocument/2006/relationships/image" Target="../media/image136.wmf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wmf"/><Relationship Id="rId2" Type="http://schemas.openxmlformats.org/officeDocument/2006/relationships/image" Target="../media/image260.wmf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64.wmf"/><Relationship Id="rId5" Type="http://schemas.openxmlformats.org/officeDocument/2006/relationships/image" Target="../media/image263.wmf"/><Relationship Id="rId4" Type="http://schemas.openxmlformats.org/officeDocument/2006/relationships/image" Target="../media/image262.gif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gif"/><Relationship Id="rId2" Type="http://schemas.openxmlformats.org/officeDocument/2006/relationships/image" Target="../media/image265.gif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69.gif"/><Relationship Id="rId5" Type="http://schemas.openxmlformats.org/officeDocument/2006/relationships/image" Target="../media/image268.gif"/><Relationship Id="rId4" Type="http://schemas.openxmlformats.org/officeDocument/2006/relationships/image" Target="../media/image267.gif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wmf"/><Relationship Id="rId3" Type="http://schemas.openxmlformats.org/officeDocument/2006/relationships/image" Target="../media/image270.gif"/><Relationship Id="rId7" Type="http://schemas.openxmlformats.org/officeDocument/2006/relationships/image" Target="../media/image273.wmf"/><Relationship Id="rId2" Type="http://schemas.openxmlformats.org/officeDocument/2006/relationships/image" Target="../media/image260.wmf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72.wmf"/><Relationship Id="rId5" Type="http://schemas.openxmlformats.org/officeDocument/2006/relationships/image" Target="../media/image262.gif"/><Relationship Id="rId4" Type="http://schemas.openxmlformats.org/officeDocument/2006/relationships/image" Target="../media/image271.gif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gif"/><Relationship Id="rId2" Type="http://schemas.openxmlformats.org/officeDocument/2006/relationships/slideLayout" Target="../slideLayouts/slideLayout68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238.gif"/><Relationship Id="rId5" Type="http://schemas.openxmlformats.org/officeDocument/2006/relationships/image" Target="../media/image275.gif"/><Relationship Id="rId4" Type="http://schemas.openxmlformats.org/officeDocument/2006/relationships/image" Target="../media/image5.gif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wmf"/><Relationship Id="rId1" Type="http://schemas.openxmlformats.org/officeDocument/2006/relationships/slideLayout" Target="../slideLayouts/slideLayout63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6.gif"/><Relationship Id="rId3" Type="http://schemas.openxmlformats.org/officeDocument/2006/relationships/image" Target="../media/image136.wmf"/><Relationship Id="rId7" Type="http://schemas.openxmlformats.org/officeDocument/2006/relationships/image" Target="../media/image274.wmf"/><Relationship Id="rId2" Type="http://schemas.openxmlformats.org/officeDocument/2006/relationships/image" Target="../media/image135.wmf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273.wmf"/><Relationship Id="rId5" Type="http://schemas.openxmlformats.org/officeDocument/2006/relationships/image" Target="../media/image260.wmf"/><Relationship Id="rId4" Type="http://schemas.openxmlformats.org/officeDocument/2006/relationships/image" Target="../media/image157.gif"/><Relationship Id="rId9" Type="http://schemas.openxmlformats.org/officeDocument/2006/relationships/image" Target="../media/image277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gif"/><Relationship Id="rId4" Type="http://schemas.openxmlformats.org/officeDocument/2006/relationships/image" Target="../media/image11.gif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wmf"/><Relationship Id="rId2" Type="http://schemas.openxmlformats.org/officeDocument/2006/relationships/slideLayout" Target="../slideLayouts/slideLayout63.xml"/><Relationship Id="rId1" Type="http://schemas.openxmlformats.org/officeDocument/2006/relationships/vmlDrawing" Target="../drawings/vmlDrawing33.v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wmf"/><Relationship Id="rId2" Type="http://schemas.openxmlformats.org/officeDocument/2006/relationships/slideLayout" Target="../slideLayouts/slideLayout63.xml"/><Relationship Id="rId1" Type="http://schemas.openxmlformats.org/officeDocument/2006/relationships/vmlDrawing" Target="../drawings/vmlDrawing34.vml"/><Relationship Id="rId4" Type="http://schemas.openxmlformats.org/officeDocument/2006/relationships/image" Target="../media/image136.wmf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wmf"/><Relationship Id="rId2" Type="http://schemas.openxmlformats.org/officeDocument/2006/relationships/image" Target="../media/image278.wmf"/><Relationship Id="rId1" Type="http://schemas.openxmlformats.org/officeDocument/2006/relationships/slideLayout" Target="../slideLayouts/slideLayout6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8.gif"/><Relationship Id="rId1" Type="http://schemas.openxmlformats.org/officeDocument/2006/relationships/slideLayout" Target="../slideLayouts/slideLayout6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wmf"/><Relationship Id="rId1" Type="http://schemas.openxmlformats.org/officeDocument/2006/relationships/slideLayout" Target="../slideLayouts/slideLayout6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73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wmf"/><Relationship Id="rId1" Type="http://schemas.openxmlformats.org/officeDocument/2006/relationships/slideLayout" Target="../slideLayouts/slideLayout74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wmf"/><Relationship Id="rId2" Type="http://schemas.openxmlformats.org/officeDocument/2006/relationships/image" Target="../media/image282.wmf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284.wmf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gif"/><Relationship Id="rId1" Type="http://schemas.openxmlformats.org/officeDocument/2006/relationships/slideLayout" Target="../slideLayouts/slideLayout7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gif"/><Relationship Id="rId3" Type="http://schemas.openxmlformats.org/officeDocument/2006/relationships/hyperlink" Target="http://www.feebleminds-gifs.com/myanistarback2.gif" TargetMode="External"/><Relationship Id="rId7" Type="http://schemas.openxmlformats.org/officeDocument/2006/relationships/image" Target="../media/image21.gif"/><Relationship Id="rId2" Type="http://schemas.openxmlformats.org/officeDocument/2006/relationships/image" Target="../media/image18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11" Type="http://schemas.openxmlformats.org/officeDocument/2006/relationships/image" Target="../media/image24.gif"/><Relationship Id="rId5" Type="http://schemas.openxmlformats.org/officeDocument/2006/relationships/image" Target="../media/image20.gif"/><Relationship Id="rId10" Type="http://schemas.openxmlformats.org/officeDocument/2006/relationships/image" Target="../media/image23.gif"/><Relationship Id="rId4" Type="http://schemas.openxmlformats.org/officeDocument/2006/relationships/image" Target="../media/image19.gif"/><Relationship Id="rId9" Type="http://schemas.openxmlformats.org/officeDocument/2006/relationships/image" Target="../media/image10.gif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gif"/><Relationship Id="rId1" Type="http://schemas.openxmlformats.org/officeDocument/2006/relationships/slideLayout" Target="../slideLayouts/slideLayout79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6.gif"/><Relationship Id="rId1" Type="http://schemas.openxmlformats.org/officeDocument/2006/relationships/slideLayout" Target="../slideLayouts/slideLayout79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5.gif"/><Relationship Id="rId1" Type="http://schemas.openxmlformats.org/officeDocument/2006/relationships/slideLayout" Target="../slideLayouts/slideLayout74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8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gif"/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288.jpe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hyperlink" Target="http://view.busca.uol.com.br/imgres2.jhtm?q=zigoto&amp;imgurl=http://www.araucaria2000.cl/sreproductor/zigoto.jpg&amp;imgthumb=http://re2.mm-a1.yimg.com/image/305156589&amp;imgrefurl=http://www.araucaria2000.cl/sreproductor/sreproductor.htm&amp;d=244x472&amp;sz=13.9kB&amp;title=zigoto.jpg&amp;ref=http%3A%2F%2Fbusca.uol.com.br%2Fimagem%2Findex.html%3Fq%3Dzigoto%26fi%3D1&amp;ubs=img" TargetMode="External"/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289.jpeg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3.jpeg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gif"/><Relationship Id="rId1" Type="http://schemas.openxmlformats.org/officeDocument/2006/relationships/slideLayout" Target="../slideLayouts/slideLayout85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95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0.gif"/><Relationship Id="rId1" Type="http://schemas.openxmlformats.org/officeDocument/2006/relationships/slideLayout" Target="../slideLayouts/slideLayout96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gi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293.wmf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295.wmf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298.wmf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gi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300.gif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5.wmf"/><Relationship Id="rId3" Type="http://schemas.openxmlformats.org/officeDocument/2006/relationships/image" Target="../media/image301.wmf"/><Relationship Id="rId7" Type="http://schemas.openxmlformats.org/officeDocument/2006/relationships/image" Target="../media/image304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303.wmf"/><Relationship Id="rId5" Type="http://schemas.openxmlformats.org/officeDocument/2006/relationships/image" Target="../media/image302.gif"/><Relationship Id="rId4" Type="http://schemas.openxmlformats.org/officeDocument/2006/relationships/image" Target="../media/image238.gif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307.wmf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gi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gi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310.gif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wmf"/><Relationship Id="rId2" Type="http://schemas.openxmlformats.org/officeDocument/2006/relationships/image" Target="../media/image291.gif"/><Relationship Id="rId1" Type="http://schemas.openxmlformats.org/officeDocument/2006/relationships/slideLayout" Target="../slideLayouts/slideLayout96.xml"/><Relationship Id="rId4" Type="http://schemas.openxmlformats.org/officeDocument/2006/relationships/image" Target="../media/image312.wmf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06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3.wmf"/><Relationship Id="rId1" Type="http://schemas.openxmlformats.org/officeDocument/2006/relationships/slideLayout" Target="../slideLayouts/slideLayout10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4.wmf"/><Relationship Id="rId1" Type="http://schemas.openxmlformats.org/officeDocument/2006/relationships/slideLayout" Target="../slideLayouts/slideLayout10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4.wmf"/><Relationship Id="rId1" Type="http://schemas.openxmlformats.org/officeDocument/2006/relationships/slideLayout" Target="../slideLayouts/slideLayout10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3.wmf"/><Relationship Id="rId1" Type="http://schemas.openxmlformats.org/officeDocument/2006/relationships/slideLayout" Target="../slideLayouts/slideLayout10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wmf"/><Relationship Id="rId2" Type="http://schemas.openxmlformats.org/officeDocument/2006/relationships/image" Target="../media/image292.wmf"/><Relationship Id="rId1" Type="http://schemas.openxmlformats.org/officeDocument/2006/relationships/slideLayout" Target="../slideLayouts/slideLayout107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5.wmf"/><Relationship Id="rId1" Type="http://schemas.openxmlformats.org/officeDocument/2006/relationships/slideLayout" Target="../slideLayouts/slideLayout107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1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jpeg"/><Relationship Id="rId2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1" Type="http://schemas.openxmlformats.org/officeDocument/2006/relationships/slideLayout" Target="../slideLayouts/slideLayout118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7.jpeg"/><Relationship Id="rId1" Type="http://schemas.openxmlformats.org/officeDocument/2006/relationships/slideLayout" Target="../slideLayouts/slideLayout118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jpeg"/><Relationship Id="rId2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1" Type="http://schemas.openxmlformats.org/officeDocument/2006/relationships/slideLayout" Target="../slideLayouts/slideLayout118.xml"/><Relationship Id="rId4" Type="http://schemas.openxmlformats.org/officeDocument/2006/relationships/image" Target="../media/image318.jpe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jpeg"/><Relationship Id="rId2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1" Type="http://schemas.openxmlformats.org/officeDocument/2006/relationships/slideLayout" Target="../slideLayouts/slideLayout118.xml"/><Relationship Id="rId4" Type="http://schemas.openxmlformats.org/officeDocument/2006/relationships/image" Target="../media/image319.gif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jpeg"/><Relationship Id="rId2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1" Type="http://schemas.openxmlformats.org/officeDocument/2006/relationships/slideLayout" Target="../slideLayouts/slideLayout118.xml"/><Relationship Id="rId4" Type="http://schemas.openxmlformats.org/officeDocument/2006/relationships/image" Target="../media/image318.jpeg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0.jpeg"/><Relationship Id="rId1" Type="http://schemas.openxmlformats.org/officeDocument/2006/relationships/slideLayout" Target="../slideLayouts/slideLayout118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jpeg"/><Relationship Id="rId2" Type="http://schemas.openxmlformats.org/officeDocument/2006/relationships/hyperlink" Target="http://view.busca.uol.com.br/imgres2.jhtm?q=gravidez&amp;imgurl=http://clinotavora.planetaclix.pt/PAI-gravidez-031.jpg&amp;imgthumb=http://re2.mm-b1.yimg.com/image/618295361&amp;imgrefurl=http://clinotavora.planetaclix.pt/PAI-gravidez-filho.htm&amp;d=100x124&amp;sz=10.8kB&amp;title=PAI-gravidez-031.jpg&amp;ref=http%3A%2F%2Fbusca.uol.com.br%2Fimagem%2Findex.html%3Fq%3Dgravidez&amp;ubs=img" TargetMode="External"/><Relationship Id="rId1" Type="http://schemas.openxmlformats.org/officeDocument/2006/relationships/slideLayout" Target="../slideLayouts/slideLayout118.xml"/><Relationship Id="rId4" Type="http://schemas.openxmlformats.org/officeDocument/2006/relationships/image" Target="../media/image318.jpe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28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jpeg"/><Relationship Id="rId1" Type="http://schemas.openxmlformats.org/officeDocument/2006/relationships/slideLayout" Target="../slideLayouts/slideLayout12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jpeg"/><Relationship Id="rId1" Type="http://schemas.openxmlformats.org/officeDocument/2006/relationships/slideLayout" Target="../slideLayouts/slideLayout129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jpeg"/><Relationship Id="rId2" Type="http://schemas.openxmlformats.org/officeDocument/2006/relationships/image" Target="../media/image322.jpeg"/><Relationship Id="rId1" Type="http://schemas.openxmlformats.org/officeDocument/2006/relationships/slideLayout" Target="../slideLayouts/slideLayout129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jpeg"/><Relationship Id="rId2" Type="http://schemas.openxmlformats.org/officeDocument/2006/relationships/image" Target="../media/image322.jpeg"/><Relationship Id="rId1" Type="http://schemas.openxmlformats.org/officeDocument/2006/relationships/slideLayout" Target="../slideLayouts/slideLayout129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5.jpeg"/><Relationship Id="rId1" Type="http://schemas.openxmlformats.org/officeDocument/2006/relationships/slideLayout" Target="../slideLayouts/slideLayout129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5.jpeg"/><Relationship Id="rId1" Type="http://schemas.openxmlformats.org/officeDocument/2006/relationships/slideLayout" Target="../slideLayouts/slideLayout12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jpeg"/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wmf"/><Relationship Id="rId2" Type="http://schemas.openxmlformats.org/officeDocument/2006/relationships/image" Target="../media/image3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6.gif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wmf"/><Relationship Id="rId2" Type="http://schemas.openxmlformats.org/officeDocument/2006/relationships/image" Target="../media/image329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7.jpe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wmf"/><Relationship Id="rId2" Type="http://schemas.openxmlformats.org/officeDocument/2006/relationships/image" Target="../media/image3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2.wmf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wmf"/><Relationship Id="rId2" Type="http://schemas.openxmlformats.org/officeDocument/2006/relationships/image" Target="../media/image3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4.wmf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wmf"/><Relationship Id="rId2" Type="http://schemas.openxmlformats.org/officeDocument/2006/relationships/image" Target="../media/image3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6.w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wmf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gif"/><Relationship Id="rId2" Type="http://schemas.openxmlformats.org/officeDocument/2006/relationships/image" Target="../media/image22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1.gif"/><Relationship Id="rId5" Type="http://schemas.openxmlformats.org/officeDocument/2006/relationships/image" Target="../media/image230.gif"/><Relationship Id="rId4" Type="http://schemas.openxmlformats.org/officeDocument/2006/relationships/image" Target="../media/image229.gif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7.v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gif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gif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9.gif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40.gif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41.gif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gif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7.gif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8.v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38.gif"/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3.wmf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3.wm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9.v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3.wmf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wmf"/><Relationship Id="rId2" Type="http://schemas.openxmlformats.org/officeDocument/2006/relationships/image" Target="../media/image344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wmf"/><Relationship Id="rId4" Type="http://schemas.openxmlformats.org/officeDocument/2006/relationships/image" Target="../media/image346.wmf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wmf"/><Relationship Id="rId2" Type="http://schemas.openxmlformats.org/officeDocument/2006/relationships/image" Target="../media/image344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3.wmf"/><Relationship Id="rId4" Type="http://schemas.openxmlformats.org/officeDocument/2006/relationships/image" Target="../media/image346.wmf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wmf"/><Relationship Id="rId2" Type="http://schemas.openxmlformats.org/officeDocument/2006/relationships/image" Target="../media/image345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wmf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wmf"/><Relationship Id="rId2" Type="http://schemas.openxmlformats.org/officeDocument/2006/relationships/image" Target="../media/image345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wmf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wmf"/><Relationship Id="rId2" Type="http://schemas.openxmlformats.org/officeDocument/2006/relationships/image" Target="../media/image345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wmf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wmf"/><Relationship Id="rId2" Type="http://schemas.openxmlformats.org/officeDocument/2006/relationships/image" Target="../media/image345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wmf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3.wmf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6.wmf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wmf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0.v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wmf"/><Relationship Id="rId2" Type="http://schemas.openxmlformats.org/officeDocument/2006/relationships/image" Target="../media/image34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3.wmf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wmf"/><Relationship Id="rId2" Type="http://schemas.openxmlformats.org/officeDocument/2006/relationships/image" Target="../media/image348.wmf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wmf"/><Relationship Id="rId2" Type="http://schemas.openxmlformats.org/officeDocument/2006/relationships/image" Target="../media/image349.wmf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wmf"/><Relationship Id="rId3" Type="http://schemas.openxmlformats.org/officeDocument/2006/relationships/image" Target="../media/image5.gif"/><Relationship Id="rId7" Type="http://schemas.openxmlformats.org/officeDocument/2006/relationships/image" Target="../media/image350.wmf"/><Relationship Id="rId2" Type="http://schemas.openxmlformats.org/officeDocument/2006/relationships/image" Target="../media/image343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0.gif"/><Relationship Id="rId5" Type="http://schemas.openxmlformats.org/officeDocument/2006/relationships/image" Target="../media/image135.wmf"/><Relationship Id="rId4" Type="http://schemas.openxmlformats.org/officeDocument/2006/relationships/image" Target="../media/image6.wmf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1.v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gif"/><Relationship Id="rId3" Type="http://schemas.openxmlformats.org/officeDocument/2006/relationships/image" Target="../media/image247.gif"/><Relationship Id="rId7" Type="http://schemas.openxmlformats.org/officeDocument/2006/relationships/image" Target="../media/image251.gif"/><Relationship Id="rId2" Type="http://schemas.openxmlformats.org/officeDocument/2006/relationships/image" Target="../media/image246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0.gif"/><Relationship Id="rId5" Type="http://schemas.openxmlformats.org/officeDocument/2006/relationships/image" Target="../media/image249.gif"/><Relationship Id="rId4" Type="http://schemas.openxmlformats.org/officeDocument/2006/relationships/image" Target="../media/image248.gif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5.gif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2.v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gif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gif"/><Relationship Id="rId2" Type="http://schemas.openxmlformats.org/officeDocument/2006/relationships/image" Target="../media/image352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5.gif"/><Relationship Id="rId4" Type="http://schemas.openxmlformats.org/officeDocument/2006/relationships/image" Target="../media/image354.wmf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.gif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6.gif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3.vml"/></Relationships>
</file>

<file path=ppt/slides/_rels/slide3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gif"/><Relationship Id="rId3" Type="http://schemas.openxmlformats.org/officeDocument/2006/relationships/image" Target="../media/image247.gif"/><Relationship Id="rId7" Type="http://schemas.openxmlformats.org/officeDocument/2006/relationships/image" Target="../media/image251.gif"/><Relationship Id="rId2" Type="http://schemas.openxmlformats.org/officeDocument/2006/relationships/image" Target="../media/image246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0.gif"/><Relationship Id="rId5" Type="http://schemas.openxmlformats.org/officeDocument/2006/relationships/image" Target="../media/image249.gif"/><Relationship Id="rId4" Type="http://schemas.openxmlformats.org/officeDocument/2006/relationships/image" Target="../media/image248.gif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4.v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6.png"/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5.v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gif"/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wmf"/><Relationship Id="rId2" Type="http://schemas.openxmlformats.org/officeDocument/2006/relationships/image" Target="../media/image357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3.wmf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image" Target="../media/image359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image" Target="../media/image36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image" Target="../media/image36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image" Target="../media/image362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7.v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41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jpeg"/><Relationship Id="rId4" Type="http://schemas.openxmlformats.org/officeDocument/2006/relationships/hyperlink" Target="http://www.candeianet.com.br/loja_produtodetalhe.asp?id=1443" TargetMode="Externa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63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hyperlink" Target="http://www.candeianet.com.br/loja_produtodetalhe.asp?id=1443" TargetMode="External"/><Relationship Id="rId4" Type="http://schemas.openxmlformats.org/officeDocument/2006/relationships/image" Target="../media/image355.gif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63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hyperlink" Target="http://www.candeianet.com.br/loja_produtodetalhe.asp?id=1443" TargetMode="External"/><Relationship Id="rId4" Type="http://schemas.openxmlformats.org/officeDocument/2006/relationships/image" Target="../media/image364.gif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363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hyperlink" Target="http://www.candeianet.com.br/loja_produtodetalhe.asp?id=1443" TargetMode="External"/><Relationship Id="rId4" Type="http://schemas.openxmlformats.org/officeDocument/2006/relationships/image" Target="../media/image364.gif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8.vml"/><Relationship Id="rId4" Type="http://schemas.openxmlformats.org/officeDocument/2006/relationships/image" Target="../media/image3.jpeg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gif"/><Relationship Id="rId7" Type="http://schemas.openxmlformats.org/officeDocument/2006/relationships/image" Target="../media/image3.jpe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229.gif"/><Relationship Id="rId4" Type="http://schemas.openxmlformats.org/officeDocument/2006/relationships/image" Target="../media/image343.wmf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andeianet.com.br/loja_produtodetalhe.asp?id=1443" TargetMode="External"/><Relationship Id="rId2" Type="http://schemas.openxmlformats.org/officeDocument/2006/relationships/image" Target="../media/image355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jpeg"/><Relationship Id="rId7" Type="http://schemas.openxmlformats.org/officeDocument/2006/relationships/image" Target="../media/image3.jpeg"/><Relationship Id="rId2" Type="http://schemas.openxmlformats.org/officeDocument/2006/relationships/image" Target="../media/image365.jpe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andeianet.com.br/loja_produtodetalhe.asp?id=1443" TargetMode="External"/><Relationship Id="rId5" Type="http://schemas.openxmlformats.org/officeDocument/2006/relationships/image" Target="../media/image366.gif"/><Relationship Id="rId4" Type="http://schemas.openxmlformats.org/officeDocument/2006/relationships/image" Target="../media/image355.gif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gif"/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8.gif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wmf"/><Relationship Id="rId2" Type="http://schemas.openxmlformats.org/officeDocument/2006/relationships/image" Target="../media/image369.jpeg"/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gif"/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gif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1.jpeg"/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gif"/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2.gif"/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gif"/><Relationship Id="rId2" Type="http://schemas.openxmlformats.org/officeDocument/2006/relationships/image" Target="../media/image373.gif"/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gif"/><Relationship Id="rId2" Type="http://schemas.openxmlformats.org/officeDocument/2006/relationships/image" Target="../media/image375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8.wmf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8.png"/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gif"/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9.jpeg"/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0.png"/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1.wmf"/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2.wmf"/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gif"/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wmf"/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1.wmf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wmf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0.v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9.png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7.emf"/><Relationship Id="rId13" Type="http://schemas.openxmlformats.org/officeDocument/2006/relationships/image" Target="../media/image402.emf"/><Relationship Id="rId18" Type="http://schemas.openxmlformats.org/officeDocument/2006/relationships/image" Target="../media/image407.emf"/><Relationship Id="rId3" Type="http://schemas.openxmlformats.org/officeDocument/2006/relationships/image" Target="../media/image392.emf"/><Relationship Id="rId21" Type="http://schemas.openxmlformats.org/officeDocument/2006/relationships/image" Target="../media/image135.wmf"/><Relationship Id="rId7" Type="http://schemas.openxmlformats.org/officeDocument/2006/relationships/image" Target="../media/image396.emf"/><Relationship Id="rId12" Type="http://schemas.openxmlformats.org/officeDocument/2006/relationships/image" Target="../media/image401.emf"/><Relationship Id="rId17" Type="http://schemas.openxmlformats.org/officeDocument/2006/relationships/image" Target="../media/image406.emf"/><Relationship Id="rId2" Type="http://schemas.openxmlformats.org/officeDocument/2006/relationships/image" Target="../media/image391.emf"/><Relationship Id="rId16" Type="http://schemas.openxmlformats.org/officeDocument/2006/relationships/image" Target="../media/image405.emf"/><Relationship Id="rId20" Type="http://schemas.openxmlformats.org/officeDocument/2006/relationships/image" Target="../media/image40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5.emf"/><Relationship Id="rId11" Type="http://schemas.openxmlformats.org/officeDocument/2006/relationships/image" Target="../media/image400.emf"/><Relationship Id="rId5" Type="http://schemas.openxmlformats.org/officeDocument/2006/relationships/image" Target="../media/image394.emf"/><Relationship Id="rId15" Type="http://schemas.openxmlformats.org/officeDocument/2006/relationships/image" Target="../media/image404.emf"/><Relationship Id="rId10" Type="http://schemas.openxmlformats.org/officeDocument/2006/relationships/image" Target="../media/image399.emf"/><Relationship Id="rId19" Type="http://schemas.openxmlformats.org/officeDocument/2006/relationships/image" Target="../media/image408.emf"/><Relationship Id="rId4" Type="http://schemas.openxmlformats.org/officeDocument/2006/relationships/image" Target="../media/image393.emf"/><Relationship Id="rId9" Type="http://schemas.openxmlformats.org/officeDocument/2006/relationships/image" Target="../media/image398.emf"/><Relationship Id="rId14" Type="http://schemas.openxmlformats.org/officeDocument/2006/relationships/image" Target="../media/image403.emf"/><Relationship Id="rId22" Type="http://schemas.openxmlformats.org/officeDocument/2006/relationships/image" Target="../media/image136.wmf"/></Relationships>
</file>

<file path=ppt/slides/_rels/slide4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6.emf"/><Relationship Id="rId13" Type="http://schemas.openxmlformats.org/officeDocument/2006/relationships/image" Target="../media/image421.emf"/><Relationship Id="rId18" Type="http://schemas.openxmlformats.org/officeDocument/2006/relationships/image" Target="../media/image426.emf"/><Relationship Id="rId3" Type="http://schemas.openxmlformats.org/officeDocument/2006/relationships/image" Target="../media/image411.emf"/><Relationship Id="rId21" Type="http://schemas.openxmlformats.org/officeDocument/2006/relationships/image" Target="../media/image429.wmf"/><Relationship Id="rId7" Type="http://schemas.openxmlformats.org/officeDocument/2006/relationships/image" Target="../media/image415.emf"/><Relationship Id="rId12" Type="http://schemas.openxmlformats.org/officeDocument/2006/relationships/image" Target="../media/image420.emf"/><Relationship Id="rId17" Type="http://schemas.openxmlformats.org/officeDocument/2006/relationships/image" Target="../media/image425.emf"/><Relationship Id="rId2" Type="http://schemas.openxmlformats.org/officeDocument/2006/relationships/image" Target="../media/image410.emf"/><Relationship Id="rId16" Type="http://schemas.openxmlformats.org/officeDocument/2006/relationships/image" Target="../media/image424.emf"/><Relationship Id="rId20" Type="http://schemas.openxmlformats.org/officeDocument/2006/relationships/image" Target="../media/image42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4.emf"/><Relationship Id="rId11" Type="http://schemas.openxmlformats.org/officeDocument/2006/relationships/image" Target="../media/image419.emf"/><Relationship Id="rId5" Type="http://schemas.openxmlformats.org/officeDocument/2006/relationships/image" Target="../media/image413.emf"/><Relationship Id="rId15" Type="http://schemas.openxmlformats.org/officeDocument/2006/relationships/image" Target="../media/image423.emf"/><Relationship Id="rId10" Type="http://schemas.openxmlformats.org/officeDocument/2006/relationships/image" Target="../media/image418.emf"/><Relationship Id="rId19" Type="http://schemas.openxmlformats.org/officeDocument/2006/relationships/image" Target="../media/image427.emf"/><Relationship Id="rId4" Type="http://schemas.openxmlformats.org/officeDocument/2006/relationships/image" Target="../media/image412.emf"/><Relationship Id="rId9" Type="http://schemas.openxmlformats.org/officeDocument/2006/relationships/image" Target="../media/image417.emf"/><Relationship Id="rId14" Type="http://schemas.openxmlformats.org/officeDocument/2006/relationships/image" Target="../media/image422.emf"/><Relationship Id="rId22" Type="http://schemas.openxmlformats.org/officeDocument/2006/relationships/image" Target="../media/image430.wmf"/></Relationships>
</file>

<file path=ppt/slides/_rels/slide4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7.emf"/><Relationship Id="rId13" Type="http://schemas.openxmlformats.org/officeDocument/2006/relationships/image" Target="../media/image442.emf"/><Relationship Id="rId18" Type="http://schemas.openxmlformats.org/officeDocument/2006/relationships/image" Target="../media/image447.emf"/><Relationship Id="rId3" Type="http://schemas.openxmlformats.org/officeDocument/2006/relationships/image" Target="../media/image432.emf"/><Relationship Id="rId21" Type="http://schemas.openxmlformats.org/officeDocument/2006/relationships/image" Target="../media/image450.wmf"/><Relationship Id="rId7" Type="http://schemas.openxmlformats.org/officeDocument/2006/relationships/image" Target="../media/image436.emf"/><Relationship Id="rId12" Type="http://schemas.openxmlformats.org/officeDocument/2006/relationships/image" Target="../media/image441.emf"/><Relationship Id="rId17" Type="http://schemas.openxmlformats.org/officeDocument/2006/relationships/image" Target="../media/image446.emf"/><Relationship Id="rId2" Type="http://schemas.openxmlformats.org/officeDocument/2006/relationships/image" Target="../media/image431.emf"/><Relationship Id="rId16" Type="http://schemas.openxmlformats.org/officeDocument/2006/relationships/image" Target="../media/image445.emf"/><Relationship Id="rId20" Type="http://schemas.openxmlformats.org/officeDocument/2006/relationships/image" Target="../media/image44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5.emf"/><Relationship Id="rId11" Type="http://schemas.openxmlformats.org/officeDocument/2006/relationships/image" Target="../media/image440.emf"/><Relationship Id="rId5" Type="http://schemas.openxmlformats.org/officeDocument/2006/relationships/image" Target="../media/image434.emf"/><Relationship Id="rId15" Type="http://schemas.openxmlformats.org/officeDocument/2006/relationships/image" Target="../media/image444.emf"/><Relationship Id="rId10" Type="http://schemas.openxmlformats.org/officeDocument/2006/relationships/image" Target="../media/image439.emf"/><Relationship Id="rId19" Type="http://schemas.openxmlformats.org/officeDocument/2006/relationships/image" Target="../media/image448.emf"/><Relationship Id="rId4" Type="http://schemas.openxmlformats.org/officeDocument/2006/relationships/image" Target="../media/image433.emf"/><Relationship Id="rId9" Type="http://schemas.openxmlformats.org/officeDocument/2006/relationships/image" Target="../media/image438.emf"/><Relationship Id="rId14" Type="http://schemas.openxmlformats.org/officeDocument/2006/relationships/image" Target="../media/image443.emf"/></Relationships>
</file>

<file path=ppt/slides/_rels/slide4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7.emf"/><Relationship Id="rId13" Type="http://schemas.openxmlformats.org/officeDocument/2006/relationships/image" Target="../media/image462.emf"/><Relationship Id="rId18" Type="http://schemas.openxmlformats.org/officeDocument/2006/relationships/image" Target="../media/image467.emf"/><Relationship Id="rId3" Type="http://schemas.openxmlformats.org/officeDocument/2006/relationships/image" Target="../media/image452.emf"/><Relationship Id="rId21" Type="http://schemas.openxmlformats.org/officeDocument/2006/relationships/image" Target="../media/image470.wmf"/><Relationship Id="rId7" Type="http://schemas.openxmlformats.org/officeDocument/2006/relationships/image" Target="../media/image456.emf"/><Relationship Id="rId12" Type="http://schemas.openxmlformats.org/officeDocument/2006/relationships/image" Target="../media/image461.emf"/><Relationship Id="rId17" Type="http://schemas.openxmlformats.org/officeDocument/2006/relationships/image" Target="../media/image466.emf"/><Relationship Id="rId2" Type="http://schemas.openxmlformats.org/officeDocument/2006/relationships/image" Target="../media/image451.emf"/><Relationship Id="rId16" Type="http://schemas.openxmlformats.org/officeDocument/2006/relationships/image" Target="../media/image465.emf"/><Relationship Id="rId20" Type="http://schemas.openxmlformats.org/officeDocument/2006/relationships/image" Target="../media/image469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5.emf"/><Relationship Id="rId11" Type="http://schemas.openxmlformats.org/officeDocument/2006/relationships/image" Target="../media/image460.emf"/><Relationship Id="rId5" Type="http://schemas.openxmlformats.org/officeDocument/2006/relationships/image" Target="../media/image454.emf"/><Relationship Id="rId15" Type="http://schemas.openxmlformats.org/officeDocument/2006/relationships/image" Target="../media/image464.emf"/><Relationship Id="rId10" Type="http://schemas.openxmlformats.org/officeDocument/2006/relationships/image" Target="../media/image459.emf"/><Relationship Id="rId19" Type="http://schemas.openxmlformats.org/officeDocument/2006/relationships/image" Target="../media/image468.emf"/><Relationship Id="rId4" Type="http://schemas.openxmlformats.org/officeDocument/2006/relationships/image" Target="../media/image453.emf"/><Relationship Id="rId9" Type="http://schemas.openxmlformats.org/officeDocument/2006/relationships/image" Target="../media/image458.emf"/><Relationship Id="rId14" Type="http://schemas.openxmlformats.org/officeDocument/2006/relationships/image" Target="../media/image463.emf"/><Relationship Id="rId22" Type="http://schemas.openxmlformats.org/officeDocument/2006/relationships/image" Target="../media/image471.wmf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image" Target="../media/image472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2.gif"/></Relationships>
</file>

<file path=ppt/slides/_rels/slide4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jpeg"/><Relationship Id="rId3" Type="http://schemas.openxmlformats.org/officeDocument/2006/relationships/image" Target="../media/image474.png"/><Relationship Id="rId7" Type="http://schemas.openxmlformats.org/officeDocument/2006/relationships/hyperlink" Target="http://pt.wikipedia.org/wiki/Imagem:Maome.jpg" TargetMode="External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7.jpeg"/><Relationship Id="rId5" Type="http://schemas.openxmlformats.org/officeDocument/2006/relationships/image" Target="../media/image476.jpeg"/><Relationship Id="rId4" Type="http://schemas.openxmlformats.org/officeDocument/2006/relationships/image" Target="../media/image475.jpeg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9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30.wmf"/><Relationship Id="rId7" Type="http://schemas.openxmlformats.org/officeDocument/2006/relationships/image" Target="../media/image34.wmf"/><Relationship Id="rId2" Type="http://schemas.openxmlformats.org/officeDocument/2006/relationships/image" Target="../media/image29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wmf"/><Relationship Id="rId11" Type="http://schemas.openxmlformats.org/officeDocument/2006/relationships/image" Target="../media/image37.wmf"/><Relationship Id="rId5" Type="http://schemas.openxmlformats.org/officeDocument/2006/relationships/image" Target="../media/image32.wmf"/><Relationship Id="rId10" Type="http://schemas.openxmlformats.org/officeDocument/2006/relationships/image" Target="../media/image36.wmf"/><Relationship Id="rId4" Type="http://schemas.openxmlformats.org/officeDocument/2006/relationships/image" Target="../media/image31.wmf"/><Relationship Id="rId9" Type="http://schemas.openxmlformats.org/officeDocument/2006/relationships/image" Target="../media/image35.wmf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gif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wmf"/><Relationship Id="rId2" Type="http://schemas.openxmlformats.org/officeDocument/2006/relationships/image" Target="../media/image247.gif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gif"/><Relationship Id="rId2" Type="http://schemas.openxmlformats.org/officeDocument/2006/relationships/image" Target="../media/image481.jpe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5.wmf"/><Relationship Id="rId1" Type="http://schemas.openxmlformats.org/officeDocument/2006/relationships/slideLayout" Target="../slideLayouts/slideLayout7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gif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wmf"/><Relationship Id="rId2" Type="http://schemas.openxmlformats.org/officeDocument/2006/relationships/image" Target="../media/image374.gif"/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6.gif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5.jpeg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3.jpeg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1.vml"/><Relationship Id="rId4" Type="http://schemas.openxmlformats.org/officeDocument/2006/relationships/image" Target="../media/image39.gi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2.v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wmf"/><Relationship Id="rId2" Type="http://schemas.openxmlformats.org/officeDocument/2006/relationships/image" Target="../media/image40.w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gif"/><Relationship Id="rId4" Type="http://schemas.openxmlformats.org/officeDocument/2006/relationships/image" Target="../media/image42.gif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wmf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13" Type="http://schemas.openxmlformats.org/officeDocument/2006/relationships/image" Target="../media/image55.emf"/><Relationship Id="rId18" Type="http://schemas.openxmlformats.org/officeDocument/2006/relationships/image" Target="../media/image60.emf"/><Relationship Id="rId3" Type="http://schemas.openxmlformats.org/officeDocument/2006/relationships/image" Target="../media/image45.emf"/><Relationship Id="rId7" Type="http://schemas.openxmlformats.org/officeDocument/2006/relationships/image" Target="../media/image49.emf"/><Relationship Id="rId12" Type="http://schemas.openxmlformats.org/officeDocument/2006/relationships/image" Target="../media/image54.emf"/><Relationship Id="rId17" Type="http://schemas.openxmlformats.org/officeDocument/2006/relationships/image" Target="../media/image59.emf"/><Relationship Id="rId2" Type="http://schemas.openxmlformats.org/officeDocument/2006/relationships/image" Target="../media/image44.emf"/><Relationship Id="rId16" Type="http://schemas.openxmlformats.org/officeDocument/2006/relationships/image" Target="../media/image58.emf"/><Relationship Id="rId20" Type="http://schemas.openxmlformats.org/officeDocument/2006/relationships/image" Target="../media/image6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11" Type="http://schemas.openxmlformats.org/officeDocument/2006/relationships/image" Target="../media/image53.emf"/><Relationship Id="rId5" Type="http://schemas.openxmlformats.org/officeDocument/2006/relationships/image" Target="../media/image47.emf"/><Relationship Id="rId15" Type="http://schemas.openxmlformats.org/officeDocument/2006/relationships/image" Target="../media/image57.emf"/><Relationship Id="rId10" Type="http://schemas.openxmlformats.org/officeDocument/2006/relationships/image" Target="../media/image52.emf"/><Relationship Id="rId19" Type="http://schemas.openxmlformats.org/officeDocument/2006/relationships/image" Target="../media/image61.emf"/><Relationship Id="rId4" Type="http://schemas.openxmlformats.org/officeDocument/2006/relationships/image" Target="../media/image46.emf"/><Relationship Id="rId9" Type="http://schemas.openxmlformats.org/officeDocument/2006/relationships/image" Target="../media/image51.emf"/><Relationship Id="rId14" Type="http://schemas.openxmlformats.org/officeDocument/2006/relationships/image" Target="../media/image56.emf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emf"/><Relationship Id="rId13" Type="http://schemas.openxmlformats.org/officeDocument/2006/relationships/image" Target="../media/image74.emf"/><Relationship Id="rId18" Type="http://schemas.openxmlformats.org/officeDocument/2006/relationships/image" Target="../media/image79.emf"/><Relationship Id="rId3" Type="http://schemas.openxmlformats.org/officeDocument/2006/relationships/image" Target="../media/image64.jpeg"/><Relationship Id="rId21" Type="http://schemas.openxmlformats.org/officeDocument/2006/relationships/image" Target="../media/image82.emf"/><Relationship Id="rId7" Type="http://schemas.openxmlformats.org/officeDocument/2006/relationships/image" Target="../media/image68.emf"/><Relationship Id="rId12" Type="http://schemas.openxmlformats.org/officeDocument/2006/relationships/image" Target="../media/image73.emf"/><Relationship Id="rId17" Type="http://schemas.openxmlformats.org/officeDocument/2006/relationships/image" Target="../media/image78.emf"/><Relationship Id="rId25" Type="http://schemas.openxmlformats.org/officeDocument/2006/relationships/image" Target="../media/image86.emf"/><Relationship Id="rId2" Type="http://schemas.openxmlformats.org/officeDocument/2006/relationships/image" Target="../media/image63.jpeg"/><Relationship Id="rId16" Type="http://schemas.openxmlformats.org/officeDocument/2006/relationships/image" Target="../media/image77.emf"/><Relationship Id="rId20" Type="http://schemas.openxmlformats.org/officeDocument/2006/relationships/image" Target="../media/image8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11" Type="http://schemas.openxmlformats.org/officeDocument/2006/relationships/image" Target="../media/image72.emf"/><Relationship Id="rId24" Type="http://schemas.openxmlformats.org/officeDocument/2006/relationships/image" Target="../media/image85.emf"/><Relationship Id="rId5" Type="http://schemas.openxmlformats.org/officeDocument/2006/relationships/image" Target="../media/image66.png"/><Relationship Id="rId15" Type="http://schemas.openxmlformats.org/officeDocument/2006/relationships/image" Target="../media/image76.emf"/><Relationship Id="rId23" Type="http://schemas.openxmlformats.org/officeDocument/2006/relationships/image" Target="../media/image84.emf"/><Relationship Id="rId10" Type="http://schemas.openxmlformats.org/officeDocument/2006/relationships/image" Target="../media/image71.emf"/><Relationship Id="rId19" Type="http://schemas.openxmlformats.org/officeDocument/2006/relationships/image" Target="../media/image80.emf"/><Relationship Id="rId4" Type="http://schemas.openxmlformats.org/officeDocument/2006/relationships/image" Target="../media/image65.png"/><Relationship Id="rId9" Type="http://schemas.openxmlformats.org/officeDocument/2006/relationships/image" Target="../media/image70.emf"/><Relationship Id="rId14" Type="http://schemas.openxmlformats.org/officeDocument/2006/relationships/image" Target="../media/image75.emf"/><Relationship Id="rId22" Type="http://schemas.openxmlformats.org/officeDocument/2006/relationships/image" Target="../media/image83.emf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emf"/><Relationship Id="rId13" Type="http://schemas.openxmlformats.org/officeDocument/2006/relationships/image" Target="../media/image98.emf"/><Relationship Id="rId18" Type="http://schemas.openxmlformats.org/officeDocument/2006/relationships/image" Target="../media/image103.emf"/><Relationship Id="rId26" Type="http://schemas.openxmlformats.org/officeDocument/2006/relationships/image" Target="../media/image111.wmf"/><Relationship Id="rId3" Type="http://schemas.openxmlformats.org/officeDocument/2006/relationships/image" Target="../media/image88.emf"/><Relationship Id="rId21" Type="http://schemas.openxmlformats.org/officeDocument/2006/relationships/image" Target="../media/image106.gif"/><Relationship Id="rId7" Type="http://schemas.openxmlformats.org/officeDocument/2006/relationships/image" Target="../media/image92.emf"/><Relationship Id="rId12" Type="http://schemas.openxmlformats.org/officeDocument/2006/relationships/image" Target="../media/image97.emf"/><Relationship Id="rId17" Type="http://schemas.openxmlformats.org/officeDocument/2006/relationships/image" Target="../media/image102.emf"/><Relationship Id="rId25" Type="http://schemas.openxmlformats.org/officeDocument/2006/relationships/image" Target="../media/image110.wmf"/><Relationship Id="rId2" Type="http://schemas.openxmlformats.org/officeDocument/2006/relationships/image" Target="../media/image87.emf"/><Relationship Id="rId16" Type="http://schemas.openxmlformats.org/officeDocument/2006/relationships/image" Target="../media/image101.emf"/><Relationship Id="rId20" Type="http://schemas.openxmlformats.org/officeDocument/2006/relationships/image" Target="../media/image105.emf"/><Relationship Id="rId29" Type="http://schemas.openxmlformats.org/officeDocument/2006/relationships/image" Target="../media/image114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emf"/><Relationship Id="rId11" Type="http://schemas.openxmlformats.org/officeDocument/2006/relationships/image" Target="../media/image96.emf"/><Relationship Id="rId24" Type="http://schemas.openxmlformats.org/officeDocument/2006/relationships/image" Target="../media/image109.gif"/><Relationship Id="rId5" Type="http://schemas.openxmlformats.org/officeDocument/2006/relationships/image" Target="../media/image90.emf"/><Relationship Id="rId15" Type="http://schemas.openxmlformats.org/officeDocument/2006/relationships/image" Target="../media/image100.emf"/><Relationship Id="rId23" Type="http://schemas.openxmlformats.org/officeDocument/2006/relationships/image" Target="../media/image108.gif"/><Relationship Id="rId28" Type="http://schemas.openxmlformats.org/officeDocument/2006/relationships/image" Target="../media/image113.wmf"/><Relationship Id="rId10" Type="http://schemas.openxmlformats.org/officeDocument/2006/relationships/image" Target="../media/image95.emf"/><Relationship Id="rId19" Type="http://schemas.openxmlformats.org/officeDocument/2006/relationships/image" Target="../media/image104.emf"/><Relationship Id="rId4" Type="http://schemas.openxmlformats.org/officeDocument/2006/relationships/image" Target="../media/image89.emf"/><Relationship Id="rId9" Type="http://schemas.openxmlformats.org/officeDocument/2006/relationships/image" Target="../media/image94.emf"/><Relationship Id="rId14" Type="http://schemas.openxmlformats.org/officeDocument/2006/relationships/image" Target="../media/image99.emf"/><Relationship Id="rId22" Type="http://schemas.openxmlformats.org/officeDocument/2006/relationships/image" Target="../media/image107.gif"/><Relationship Id="rId27" Type="http://schemas.openxmlformats.org/officeDocument/2006/relationships/image" Target="../media/image112.wmf"/><Relationship Id="rId30" Type="http://schemas.openxmlformats.org/officeDocument/2006/relationships/image" Target="../media/image115.gi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emf"/><Relationship Id="rId13" Type="http://schemas.openxmlformats.org/officeDocument/2006/relationships/image" Target="../media/image127.emf"/><Relationship Id="rId18" Type="http://schemas.openxmlformats.org/officeDocument/2006/relationships/image" Target="../media/image132.emf"/><Relationship Id="rId3" Type="http://schemas.openxmlformats.org/officeDocument/2006/relationships/image" Target="../media/image117.emf"/><Relationship Id="rId21" Type="http://schemas.openxmlformats.org/officeDocument/2006/relationships/image" Target="../media/image135.wmf"/><Relationship Id="rId7" Type="http://schemas.openxmlformats.org/officeDocument/2006/relationships/image" Target="../media/image121.emf"/><Relationship Id="rId12" Type="http://schemas.openxmlformats.org/officeDocument/2006/relationships/image" Target="../media/image126.emf"/><Relationship Id="rId17" Type="http://schemas.openxmlformats.org/officeDocument/2006/relationships/image" Target="../media/image131.emf"/><Relationship Id="rId2" Type="http://schemas.openxmlformats.org/officeDocument/2006/relationships/image" Target="../media/image116.emf"/><Relationship Id="rId16" Type="http://schemas.openxmlformats.org/officeDocument/2006/relationships/image" Target="../media/image130.emf"/><Relationship Id="rId20" Type="http://schemas.openxmlformats.org/officeDocument/2006/relationships/image" Target="../media/image13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emf"/><Relationship Id="rId11" Type="http://schemas.openxmlformats.org/officeDocument/2006/relationships/image" Target="../media/image125.emf"/><Relationship Id="rId5" Type="http://schemas.openxmlformats.org/officeDocument/2006/relationships/image" Target="../media/image119.emf"/><Relationship Id="rId15" Type="http://schemas.openxmlformats.org/officeDocument/2006/relationships/image" Target="../media/image129.emf"/><Relationship Id="rId10" Type="http://schemas.openxmlformats.org/officeDocument/2006/relationships/image" Target="../media/image124.emf"/><Relationship Id="rId19" Type="http://schemas.openxmlformats.org/officeDocument/2006/relationships/image" Target="../media/image133.emf"/><Relationship Id="rId4" Type="http://schemas.openxmlformats.org/officeDocument/2006/relationships/image" Target="../media/image118.emf"/><Relationship Id="rId9" Type="http://schemas.openxmlformats.org/officeDocument/2006/relationships/image" Target="../media/image123.emf"/><Relationship Id="rId14" Type="http://schemas.openxmlformats.org/officeDocument/2006/relationships/image" Target="../media/image128.emf"/><Relationship Id="rId22" Type="http://schemas.openxmlformats.org/officeDocument/2006/relationships/image" Target="../media/image136.wmf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emf"/><Relationship Id="rId13" Type="http://schemas.openxmlformats.org/officeDocument/2006/relationships/image" Target="../media/image148.emf"/><Relationship Id="rId18" Type="http://schemas.openxmlformats.org/officeDocument/2006/relationships/image" Target="../media/image153.emf"/><Relationship Id="rId3" Type="http://schemas.openxmlformats.org/officeDocument/2006/relationships/image" Target="../media/image138.emf"/><Relationship Id="rId21" Type="http://schemas.openxmlformats.org/officeDocument/2006/relationships/image" Target="../media/image156.emf"/><Relationship Id="rId7" Type="http://schemas.openxmlformats.org/officeDocument/2006/relationships/image" Target="../media/image142.emf"/><Relationship Id="rId12" Type="http://schemas.openxmlformats.org/officeDocument/2006/relationships/image" Target="../media/image147.emf"/><Relationship Id="rId17" Type="http://schemas.openxmlformats.org/officeDocument/2006/relationships/image" Target="../media/image152.emf"/><Relationship Id="rId2" Type="http://schemas.openxmlformats.org/officeDocument/2006/relationships/image" Target="../media/image137.wmf"/><Relationship Id="rId16" Type="http://schemas.openxmlformats.org/officeDocument/2006/relationships/image" Target="../media/image151.emf"/><Relationship Id="rId20" Type="http://schemas.openxmlformats.org/officeDocument/2006/relationships/image" Target="../media/image155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1.emf"/><Relationship Id="rId11" Type="http://schemas.openxmlformats.org/officeDocument/2006/relationships/image" Target="../media/image146.emf"/><Relationship Id="rId24" Type="http://schemas.openxmlformats.org/officeDocument/2006/relationships/image" Target="../media/image159.wmf"/><Relationship Id="rId5" Type="http://schemas.openxmlformats.org/officeDocument/2006/relationships/image" Target="../media/image140.emf"/><Relationship Id="rId15" Type="http://schemas.openxmlformats.org/officeDocument/2006/relationships/image" Target="../media/image150.emf"/><Relationship Id="rId23" Type="http://schemas.openxmlformats.org/officeDocument/2006/relationships/image" Target="../media/image158.wmf"/><Relationship Id="rId10" Type="http://schemas.openxmlformats.org/officeDocument/2006/relationships/image" Target="../media/image145.emf"/><Relationship Id="rId19" Type="http://schemas.openxmlformats.org/officeDocument/2006/relationships/image" Target="../media/image154.emf"/><Relationship Id="rId4" Type="http://schemas.openxmlformats.org/officeDocument/2006/relationships/image" Target="../media/image139.emf"/><Relationship Id="rId9" Type="http://schemas.openxmlformats.org/officeDocument/2006/relationships/image" Target="../media/image144.emf"/><Relationship Id="rId14" Type="http://schemas.openxmlformats.org/officeDocument/2006/relationships/image" Target="../media/image149.emf"/><Relationship Id="rId22" Type="http://schemas.openxmlformats.org/officeDocument/2006/relationships/image" Target="../media/image157.gif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emf"/><Relationship Id="rId13" Type="http://schemas.openxmlformats.org/officeDocument/2006/relationships/image" Target="../media/image171.emf"/><Relationship Id="rId18" Type="http://schemas.openxmlformats.org/officeDocument/2006/relationships/image" Target="../media/image176.emf"/><Relationship Id="rId3" Type="http://schemas.openxmlformats.org/officeDocument/2006/relationships/image" Target="../media/image161.emf"/><Relationship Id="rId21" Type="http://schemas.openxmlformats.org/officeDocument/2006/relationships/image" Target="../media/image157.gif"/><Relationship Id="rId7" Type="http://schemas.openxmlformats.org/officeDocument/2006/relationships/image" Target="../media/image165.emf"/><Relationship Id="rId12" Type="http://schemas.openxmlformats.org/officeDocument/2006/relationships/image" Target="../media/image170.emf"/><Relationship Id="rId17" Type="http://schemas.openxmlformats.org/officeDocument/2006/relationships/image" Target="../media/image175.emf"/><Relationship Id="rId2" Type="http://schemas.openxmlformats.org/officeDocument/2006/relationships/image" Target="../media/image160.emf"/><Relationship Id="rId16" Type="http://schemas.openxmlformats.org/officeDocument/2006/relationships/image" Target="../media/image174.emf"/><Relationship Id="rId20" Type="http://schemas.openxmlformats.org/officeDocument/2006/relationships/image" Target="../media/image17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4.emf"/><Relationship Id="rId11" Type="http://schemas.openxmlformats.org/officeDocument/2006/relationships/image" Target="../media/image169.emf"/><Relationship Id="rId5" Type="http://schemas.openxmlformats.org/officeDocument/2006/relationships/image" Target="../media/image163.emf"/><Relationship Id="rId15" Type="http://schemas.openxmlformats.org/officeDocument/2006/relationships/image" Target="../media/image173.emf"/><Relationship Id="rId10" Type="http://schemas.openxmlformats.org/officeDocument/2006/relationships/image" Target="../media/image168.emf"/><Relationship Id="rId19" Type="http://schemas.openxmlformats.org/officeDocument/2006/relationships/image" Target="../media/image177.emf"/><Relationship Id="rId4" Type="http://schemas.openxmlformats.org/officeDocument/2006/relationships/image" Target="../media/image162.emf"/><Relationship Id="rId9" Type="http://schemas.openxmlformats.org/officeDocument/2006/relationships/image" Target="../media/image167.emf"/><Relationship Id="rId14" Type="http://schemas.openxmlformats.org/officeDocument/2006/relationships/image" Target="../media/image172.emf"/><Relationship Id="rId22" Type="http://schemas.openxmlformats.org/officeDocument/2006/relationships/image" Target="../media/image179.wmf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5.emf"/><Relationship Id="rId13" Type="http://schemas.openxmlformats.org/officeDocument/2006/relationships/image" Target="../media/image190.emf"/><Relationship Id="rId18" Type="http://schemas.openxmlformats.org/officeDocument/2006/relationships/image" Target="../media/image195.emf"/><Relationship Id="rId3" Type="http://schemas.openxmlformats.org/officeDocument/2006/relationships/image" Target="../media/image180.emf"/><Relationship Id="rId21" Type="http://schemas.openxmlformats.org/officeDocument/2006/relationships/image" Target="../media/image198.emf"/><Relationship Id="rId7" Type="http://schemas.openxmlformats.org/officeDocument/2006/relationships/image" Target="../media/image184.emf"/><Relationship Id="rId12" Type="http://schemas.openxmlformats.org/officeDocument/2006/relationships/image" Target="../media/image189.emf"/><Relationship Id="rId17" Type="http://schemas.openxmlformats.org/officeDocument/2006/relationships/image" Target="../media/image194.emf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93.emf"/><Relationship Id="rId20" Type="http://schemas.openxmlformats.org/officeDocument/2006/relationships/image" Target="../media/image197.emf"/><Relationship Id="rId1" Type="http://schemas.openxmlformats.org/officeDocument/2006/relationships/vmlDrawing" Target="../drawings/vmlDrawing23.vml"/><Relationship Id="rId6" Type="http://schemas.openxmlformats.org/officeDocument/2006/relationships/image" Target="../media/image183.emf"/><Relationship Id="rId11" Type="http://schemas.openxmlformats.org/officeDocument/2006/relationships/image" Target="../media/image188.emf"/><Relationship Id="rId5" Type="http://schemas.openxmlformats.org/officeDocument/2006/relationships/image" Target="../media/image182.emf"/><Relationship Id="rId15" Type="http://schemas.openxmlformats.org/officeDocument/2006/relationships/image" Target="../media/image192.emf"/><Relationship Id="rId10" Type="http://schemas.openxmlformats.org/officeDocument/2006/relationships/image" Target="../media/image187.emf"/><Relationship Id="rId19" Type="http://schemas.openxmlformats.org/officeDocument/2006/relationships/image" Target="../media/image196.emf"/><Relationship Id="rId4" Type="http://schemas.openxmlformats.org/officeDocument/2006/relationships/image" Target="../media/image181.emf"/><Relationship Id="rId9" Type="http://schemas.openxmlformats.org/officeDocument/2006/relationships/image" Target="../media/image186.emf"/><Relationship Id="rId14" Type="http://schemas.openxmlformats.org/officeDocument/2006/relationships/image" Target="../media/image191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1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wmf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1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gif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1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1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8.gif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0.gif"/><Relationship Id="rId4" Type="http://schemas.openxmlformats.org/officeDocument/2006/relationships/image" Target="../media/image11.gif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1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hyperlink" Target="http://www.candeianet.com.br/loja_produtodetalhe.asp?id=1443" TargetMode="External"/><Relationship Id="rId1" Type="http://schemas.openxmlformats.org/officeDocument/2006/relationships/slideLayout" Target="../slideLayouts/slideLayout2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gif"/><Relationship Id="rId2" Type="http://schemas.openxmlformats.org/officeDocument/2006/relationships/image" Target="../media/image202.gif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04.gif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gif"/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gif"/><Relationship Id="rId2" Type="http://schemas.openxmlformats.org/officeDocument/2006/relationships/image" Target="../media/image206.gif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08.gi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gif"/><Relationship Id="rId2" Type="http://schemas.openxmlformats.org/officeDocument/2006/relationships/image" Target="../media/image206.gif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205.gif"/><Relationship Id="rId4" Type="http://schemas.openxmlformats.org/officeDocument/2006/relationships/image" Target="../media/image204.gif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jpeg"/><Relationship Id="rId2" Type="http://schemas.openxmlformats.org/officeDocument/2006/relationships/hyperlink" Target="http://www.thais.it/mineralogia/Schede/Sch0015.htm" TargetMode="External"/><Relationship Id="rId1" Type="http://schemas.openxmlformats.org/officeDocument/2006/relationships/slideLayout" Target="../slideLayouts/slideLayout28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0.gif"/><Relationship Id="rId1" Type="http://schemas.openxmlformats.org/officeDocument/2006/relationships/slideLayout" Target="../slideLayouts/slideLayout28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gif"/><Relationship Id="rId2" Type="http://schemas.openxmlformats.org/officeDocument/2006/relationships/image" Target="../media/image211.gif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214.gif"/><Relationship Id="rId4" Type="http://schemas.openxmlformats.org/officeDocument/2006/relationships/image" Target="../media/image213.gif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gif"/><Relationship Id="rId1" Type="http://schemas.openxmlformats.org/officeDocument/2006/relationships/slideLayout" Target="../slideLayouts/slideLayout2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2.gif"/><Relationship Id="rId1" Type="http://schemas.openxmlformats.org/officeDocument/2006/relationships/slideLayout" Target="../slideLayouts/slideLayout28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3.gif"/><Relationship Id="rId1" Type="http://schemas.openxmlformats.org/officeDocument/2006/relationships/slideLayout" Target="../slideLayouts/slideLayout2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1.gif"/><Relationship Id="rId1" Type="http://schemas.openxmlformats.org/officeDocument/2006/relationships/slideLayout" Target="../slideLayouts/slideLayout28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wmf"/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24.v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Rectangle 11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055" name="Picture 7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056" name="Rectangle 8"/>
          <p:cNvSpPr>
            <a:spLocks noChangeArrowheads="1"/>
          </p:cNvSpPr>
          <p:nvPr/>
        </p:nvSpPr>
        <p:spPr bwMode="auto">
          <a:xfrm>
            <a:off x="2843213" y="3573463"/>
            <a:ext cx="4824412" cy="2087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OBJETIVO:</a:t>
            </a:r>
            <a:br>
              <a:rPr lang="pt-BR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Motivar  o estudo deste precioso conteúdo, assunto do dia neste início do 3º milênio.</a:t>
            </a:r>
            <a:br>
              <a:rPr lang="pt-BR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endParaRPr lang="pt-BR" sz="2400" i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3857625" y="1341438"/>
            <a:ext cx="10001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9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9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r>
              <a:rPr lang="pt-BR" sz="10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 </a:t>
            </a:r>
            <a:r>
              <a:rPr lang="pt-BR" sz="1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 dirty="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060" name="Text Box 12"/>
          <p:cNvSpPr txBox="1">
            <a:spLocks noChangeArrowheads="1"/>
          </p:cNvSpPr>
          <p:nvPr/>
        </p:nvSpPr>
        <p:spPr bwMode="auto">
          <a:xfrm>
            <a:off x="3779838" y="1989138"/>
            <a:ext cx="2220912" cy="868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063" name="Oval 15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5" name="Rectangle 17"/>
          <p:cNvSpPr>
            <a:spLocks noChangeArrowheads="1"/>
          </p:cNvSpPr>
          <p:nvPr/>
        </p:nvSpPr>
        <p:spPr bwMode="auto">
          <a:xfrm>
            <a:off x="0" y="5230813"/>
            <a:ext cx="4500563" cy="1141412"/>
          </a:xfrm>
          <a:prstGeom prst="rect">
            <a:avLst/>
          </a:prstGeom>
          <a:noFill/>
          <a:ln w="762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18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MÉTODO:</a:t>
            </a:r>
          </a:p>
          <a:p>
            <a:pPr algn="r" eaLnBrk="0" hangingPunct="0"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18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Ilustração de tópicos                                                      de cada capítulo.                                       </a:t>
            </a:r>
            <a:r>
              <a:rPr lang="pt-BR" sz="1800" i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(os 15 primeiros dos 30</a:t>
            </a:r>
            <a:r>
              <a:rPr lang="pt-BR" sz="20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  <a:endParaRPr lang="pt-BR" i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066" name="Text Box 18"/>
          <p:cNvSpPr txBox="1">
            <a:spLocks noChangeArrowheads="1"/>
          </p:cNvSpPr>
          <p:nvPr/>
        </p:nvSpPr>
        <p:spPr bwMode="auto">
          <a:xfrm>
            <a:off x="4427538" y="5084763"/>
            <a:ext cx="4465637" cy="1211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140000"/>
              </a:lnSpc>
              <a:defRPr/>
            </a:pPr>
            <a:r>
              <a:rPr lang="pt-BR" sz="18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DIRECIONAMENTO: </a:t>
            </a:r>
          </a:p>
          <a:p>
            <a:pPr eaLnBrk="0" hangingPunct="0">
              <a:lnSpc>
                <a:spcPct val="140000"/>
              </a:lnSpc>
              <a:defRPr/>
            </a:pPr>
            <a:r>
              <a:rPr lang="pt-BR" sz="1800" i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PROGRAMA                                                                        DE ESTUDOS ESPÍRITAS  DO CEFAK.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250"/>
                            </p:stCondLst>
                            <p:childTnLst>
                              <p:par>
                                <p:cTn id="10" presetID="36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1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23" presetClass="entr" presetSubtype="32" fill="hold" grpId="0" nodeType="after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450"/>
                            </p:stCondLst>
                            <p:childTnLst>
                              <p:par>
                                <p:cTn id="21" presetID="36" presetClass="emph" presetSubtype="0" fill="hold" grpId="1" nodeType="after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5" grpId="0"/>
      <p:bldP spid="2065" grpId="1"/>
      <p:bldP spid="2066" grpId="0"/>
      <p:bldP spid="2066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10" descr="j023467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24300" y="3429000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3" name="AutoShape 7"/>
          <p:cNvSpPr>
            <a:spLocks noChangeArrowheads="1"/>
          </p:cNvSpPr>
          <p:nvPr/>
        </p:nvSpPr>
        <p:spPr bwMode="auto">
          <a:xfrm>
            <a:off x="2339975" y="1844675"/>
            <a:ext cx="4464050" cy="4321175"/>
          </a:xfrm>
          <a:prstGeom prst="star32">
            <a:avLst>
              <a:gd name="adj" fmla="val 643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20" name="AutoShape 4"/>
          <p:cNvSpPr>
            <a:spLocks noChangeArrowheads="1"/>
          </p:cNvSpPr>
          <p:nvPr/>
        </p:nvSpPr>
        <p:spPr bwMode="auto">
          <a:xfrm>
            <a:off x="4140200" y="3573463"/>
            <a:ext cx="865188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22" name="Rectangle 6"/>
          <p:cNvSpPr>
            <a:spLocks noChangeArrowheads="1"/>
          </p:cNvSpPr>
          <p:nvPr/>
        </p:nvSpPr>
        <p:spPr bwMode="auto">
          <a:xfrm>
            <a:off x="1071538" y="476250"/>
            <a:ext cx="638018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Centro de suas ondulações = O cérebro</a:t>
            </a:r>
          </a:p>
        </p:txBody>
      </p:sp>
      <p:sp>
        <p:nvSpPr>
          <p:cNvPr id="9225" name="Oval 9"/>
          <p:cNvSpPr>
            <a:spLocks noChangeArrowheads="1"/>
          </p:cNvSpPr>
          <p:nvPr/>
        </p:nvSpPr>
        <p:spPr bwMode="auto">
          <a:xfrm>
            <a:off x="3419475" y="2997200"/>
            <a:ext cx="2232025" cy="21605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29" name="Oval 13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30" name="Text Box 14"/>
          <p:cNvSpPr txBox="1">
            <a:spLocks noChangeArrowheads="1"/>
          </p:cNvSpPr>
          <p:nvPr/>
        </p:nvSpPr>
        <p:spPr bwMode="auto">
          <a:xfrm>
            <a:off x="7286644" y="5729288"/>
            <a:ext cx="1857356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" fill="hold"/>
                                        <p:tgtEl>
                                          <p:spTgt spid="9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92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92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92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8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500" fill="hold"/>
                                        <p:tgtEl>
                                          <p:spTgt spid="92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6" presetClass="emph" presetSubtype="0" repeatCount="indefinite" autoRev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922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3" grpId="0" animBg="1"/>
      <p:bldP spid="9223" grpId="1" animBg="1"/>
      <p:bldP spid="9225" grpId="0" animBg="1"/>
      <p:bldP spid="9225" grpId="1" animBg="1"/>
      <p:bldP spid="9225" grpId="2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932" name="Rectangle 428"/>
          <p:cNvSpPr>
            <a:spLocks noChangeArrowheads="1"/>
          </p:cNvSpPr>
          <p:nvPr/>
        </p:nvSpPr>
        <p:spPr bwMode="auto">
          <a:xfrm>
            <a:off x="4932363" y="2492375"/>
            <a:ext cx="2951162" cy="324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imprescindível acentuar em nós                 </a:t>
            </a: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confiança no bem</a:t>
            </a: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para refletir-lhe                       a grandeza.                                                    </a:t>
            </a:r>
          </a:p>
        </p:txBody>
      </p:sp>
      <p:pic>
        <p:nvPicPr>
          <p:cNvPr id="124931" name="Picture 432" descr="j023411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66950" y="2936875"/>
            <a:ext cx="1736725" cy="2579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9937" name="Oval 433"/>
          <p:cNvSpPr>
            <a:spLocks noChangeArrowheads="1"/>
          </p:cNvSpPr>
          <p:nvPr/>
        </p:nvSpPr>
        <p:spPr bwMode="auto">
          <a:xfrm rot="2753318">
            <a:off x="3779838" y="2852737"/>
            <a:ext cx="1081088" cy="792163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</p:txBody>
      </p:sp>
      <p:sp>
        <p:nvSpPr>
          <p:cNvPr id="149938" name="Oval 434"/>
          <p:cNvSpPr>
            <a:spLocks noChangeArrowheads="1"/>
          </p:cNvSpPr>
          <p:nvPr/>
        </p:nvSpPr>
        <p:spPr bwMode="auto">
          <a:xfrm rot="-1090215">
            <a:off x="1677988" y="2422525"/>
            <a:ext cx="1081087" cy="720725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?</a:t>
            </a:r>
          </a:p>
        </p:txBody>
      </p:sp>
      <p:sp>
        <p:nvSpPr>
          <p:cNvPr id="149940" name="Rectangle 436"/>
          <p:cNvSpPr>
            <a:spLocks noChangeArrowheads="1"/>
          </p:cNvSpPr>
          <p:nvPr/>
        </p:nvSpPr>
        <p:spPr bwMode="auto">
          <a:xfrm>
            <a:off x="4933950" y="3716338"/>
            <a:ext cx="2951163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confiança no bem</a:t>
            </a:r>
            <a:endParaRPr lang="pt-BR" sz="2400" i="1">
              <a:solidFill>
                <a:srgbClr val="FFE70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4935" name="WordArt 437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9942" name="Rectangle 438"/>
          <p:cNvSpPr>
            <a:spLocks noChangeArrowheads="1"/>
          </p:cNvSpPr>
          <p:nvPr/>
        </p:nvSpPr>
        <p:spPr bwMode="auto">
          <a:xfrm>
            <a:off x="2951163" y="476250"/>
            <a:ext cx="46450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Condição                                 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ação consciente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sob</a:t>
            </a:r>
            <a:r>
              <a:rPr lang="pt-BR" sz="2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energia da fé.</a:t>
            </a:r>
          </a:p>
        </p:txBody>
      </p:sp>
      <p:sp>
        <p:nvSpPr>
          <p:cNvPr id="149992" name="Text Box 48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49994" name="Freeform 490"/>
          <p:cNvSpPr>
            <a:spLocks/>
          </p:cNvSpPr>
          <p:nvPr/>
        </p:nvSpPr>
        <p:spPr bwMode="auto">
          <a:xfrm>
            <a:off x="4152900" y="3454400"/>
            <a:ext cx="3732213" cy="958850"/>
          </a:xfrm>
          <a:custGeom>
            <a:avLst/>
            <a:gdLst/>
            <a:ahLst/>
            <a:cxnLst>
              <a:cxn ang="0">
                <a:pos x="486" y="585"/>
              </a:cxn>
              <a:cxn ang="0">
                <a:pos x="431" y="575"/>
              </a:cxn>
              <a:cxn ang="0">
                <a:pos x="16" y="148"/>
              </a:cxn>
              <a:cxn ang="0">
                <a:pos x="234" y="178"/>
              </a:cxn>
              <a:cxn ang="0">
                <a:pos x="423" y="58"/>
              </a:cxn>
              <a:cxn ang="0">
                <a:pos x="512" y="297"/>
              </a:cxn>
              <a:cxn ang="0">
                <a:pos x="1143" y="327"/>
              </a:cxn>
              <a:cxn ang="0">
                <a:pos x="2236" y="317"/>
              </a:cxn>
              <a:cxn ang="0">
                <a:pos x="2345" y="406"/>
              </a:cxn>
              <a:cxn ang="0">
                <a:pos x="2323" y="545"/>
              </a:cxn>
              <a:cxn ang="0">
                <a:pos x="2258" y="565"/>
              </a:cxn>
              <a:cxn ang="0">
                <a:pos x="1984" y="555"/>
              </a:cxn>
              <a:cxn ang="0">
                <a:pos x="1951" y="565"/>
              </a:cxn>
              <a:cxn ang="0">
                <a:pos x="1897" y="555"/>
              </a:cxn>
              <a:cxn ang="0">
                <a:pos x="1831" y="535"/>
              </a:cxn>
              <a:cxn ang="0">
                <a:pos x="1350" y="545"/>
              </a:cxn>
              <a:cxn ang="0">
                <a:pos x="1121" y="525"/>
              </a:cxn>
              <a:cxn ang="0">
                <a:pos x="1021" y="545"/>
              </a:cxn>
              <a:cxn ang="0">
                <a:pos x="956" y="565"/>
              </a:cxn>
              <a:cxn ang="0">
                <a:pos x="628" y="525"/>
              </a:cxn>
              <a:cxn ang="0">
                <a:pos x="595" y="515"/>
              </a:cxn>
              <a:cxn ang="0">
                <a:pos x="529" y="535"/>
              </a:cxn>
              <a:cxn ang="0">
                <a:pos x="508" y="565"/>
              </a:cxn>
              <a:cxn ang="0">
                <a:pos x="486" y="585"/>
              </a:cxn>
            </a:cxnLst>
            <a:rect l="0" t="0" r="r" b="b"/>
            <a:pathLst>
              <a:path w="2351" h="604">
                <a:moveTo>
                  <a:pt x="486" y="585"/>
                </a:moveTo>
                <a:cubicBezTo>
                  <a:pt x="467" y="582"/>
                  <a:pt x="445" y="585"/>
                  <a:pt x="431" y="575"/>
                </a:cubicBezTo>
                <a:cubicBezTo>
                  <a:pt x="381" y="540"/>
                  <a:pt x="29" y="200"/>
                  <a:pt x="16" y="148"/>
                </a:cubicBezTo>
                <a:cubicBezTo>
                  <a:pt x="0" y="67"/>
                  <a:pt x="166" y="193"/>
                  <a:pt x="234" y="178"/>
                </a:cubicBezTo>
                <a:cubicBezTo>
                  <a:pt x="302" y="163"/>
                  <a:pt x="377" y="38"/>
                  <a:pt x="423" y="58"/>
                </a:cubicBezTo>
                <a:cubicBezTo>
                  <a:pt x="467" y="0"/>
                  <a:pt x="426" y="304"/>
                  <a:pt x="512" y="297"/>
                </a:cubicBezTo>
                <a:cubicBezTo>
                  <a:pt x="659" y="302"/>
                  <a:pt x="988" y="347"/>
                  <a:pt x="1143" y="327"/>
                </a:cubicBezTo>
                <a:cubicBezTo>
                  <a:pt x="1446" y="232"/>
                  <a:pt x="1892" y="304"/>
                  <a:pt x="2236" y="317"/>
                </a:cubicBezTo>
                <a:cubicBezTo>
                  <a:pt x="2351" y="330"/>
                  <a:pt x="2326" y="314"/>
                  <a:pt x="2345" y="406"/>
                </a:cubicBezTo>
                <a:cubicBezTo>
                  <a:pt x="2329" y="450"/>
                  <a:pt x="2348" y="504"/>
                  <a:pt x="2323" y="545"/>
                </a:cubicBezTo>
                <a:cubicBezTo>
                  <a:pt x="2312" y="563"/>
                  <a:pt x="2258" y="565"/>
                  <a:pt x="2258" y="565"/>
                </a:cubicBezTo>
                <a:cubicBezTo>
                  <a:pt x="2167" y="562"/>
                  <a:pt x="2076" y="555"/>
                  <a:pt x="1984" y="555"/>
                </a:cubicBezTo>
                <a:cubicBezTo>
                  <a:pt x="1972" y="555"/>
                  <a:pt x="1963" y="565"/>
                  <a:pt x="1951" y="565"/>
                </a:cubicBezTo>
                <a:cubicBezTo>
                  <a:pt x="1932" y="565"/>
                  <a:pt x="1915" y="559"/>
                  <a:pt x="1897" y="555"/>
                </a:cubicBezTo>
                <a:cubicBezTo>
                  <a:pt x="1875" y="549"/>
                  <a:pt x="1831" y="535"/>
                  <a:pt x="1831" y="535"/>
                </a:cubicBezTo>
                <a:cubicBezTo>
                  <a:pt x="1669" y="549"/>
                  <a:pt x="1513" y="557"/>
                  <a:pt x="1350" y="545"/>
                </a:cubicBezTo>
                <a:cubicBezTo>
                  <a:pt x="1274" y="539"/>
                  <a:pt x="1121" y="525"/>
                  <a:pt x="1121" y="525"/>
                </a:cubicBezTo>
                <a:cubicBezTo>
                  <a:pt x="1090" y="531"/>
                  <a:pt x="1051" y="537"/>
                  <a:pt x="1021" y="545"/>
                </a:cubicBezTo>
                <a:cubicBezTo>
                  <a:pt x="999" y="551"/>
                  <a:pt x="956" y="565"/>
                  <a:pt x="956" y="565"/>
                </a:cubicBezTo>
                <a:cubicBezTo>
                  <a:pt x="840" y="554"/>
                  <a:pt x="747" y="533"/>
                  <a:pt x="628" y="525"/>
                </a:cubicBezTo>
                <a:cubicBezTo>
                  <a:pt x="617" y="522"/>
                  <a:pt x="606" y="514"/>
                  <a:pt x="595" y="515"/>
                </a:cubicBezTo>
                <a:cubicBezTo>
                  <a:pt x="572" y="517"/>
                  <a:pt x="529" y="535"/>
                  <a:pt x="529" y="535"/>
                </a:cubicBezTo>
                <a:cubicBezTo>
                  <a:pt x="522" y="545"/>
                  <a:pt x="514" y="554"/>
                  <a:pt x="508" y="565"/>
                </a:cubicBezTo>
                <a:cubicBezTo>
                  <a:pt x="492" y="596"/>
                  <a:pt x="507" y="604"/>
                  <a:pt x="486" y="585"/>
                </a:cubicBezTo>
                <a:close/>
              </a:path>
            </a:pathLst>
          </a:custGeom>
          <a:solidFill>
            <a:schemeClr val="hlink">
              <a:alpha val="19000"/>
            </a:schemeClr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499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499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499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640"/>
                            </p:stCondLst>
                            <p:childTnLst>
                              <p:par>
                                <p:cTn id="1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500"/>
                                        <p:tgtEl>
                                          <p:spTgt spid="14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940" grpId="0"/>
      <p:bldP spid="14999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3" name="Picture 5" descr="j0219082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92388" y="2708275"/>
            <a:ext cx="1473200" cy="149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0537" name="Picture 9" descr="j028377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8467" flipV="1">
            <a:off x="2786063" y="4010025"/>
            <a:ext cx="1138237" cy="1116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5956" name="WordArt 10"/>
          <p:cNvSpPr>
            <a:spLocks noChangeArrowheads="1" noChangeShapeType="1" noTextEdit="1"/>
          </p:cNvSpPr>
          <p:nvPr/>
        </p:nvSpPr>
        <p:spPr bwMode="auto">
          <a:xfrm rot="-1784693">
            <a:off x="17637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50539" name="Rectangle 11"/>
          <p:cNvSpPr>
            <a:spLocks noChangeArrowheads="1"/>
          </p:cNvSpPr>
          <p:nvPr/>
        </p:nvSpPr>
        <p:spPr bwMode="auto">
          <a:xfrm>
            <a:off x="2844800" y="765175"/>
            <a:ext cx="5543550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Ampliação de  Poderes</a:t>
            </a:r>
            <a:br>
              <a:rPr lang="pt-BR" sz="40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exemplo na natureza:</a:t>
            </a:r>
            <a:endParaRPr lang="pt-BR" sz="24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0540" name="Rectangle 12"/>
          <p:cNvSpPr>
            <a:spLocks noChangeArrowheads="1"/>
          </p:cNvSpPr>
          <p:nvPr/>
        </p:nvSpPr>
        <p:spPr bwMode="auto">
          <a:xfrm>
            <a:off x="4033838" y="2276475"/>
            <a:ext cx="2951162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Sol distribui equitativamente seus recursos.   Mas com uma lente comum dele auferimos poder mais amplo.                                                     </a:t>
            </a:r>
          </a:p>
        </p:txBody>
      </p:sp>
      <p:sp>
        <p:nvSpPr>
          <p:cNvPr id="150541" name="Text Box 1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05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05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05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0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32" repeatCount="indefinite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50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8" name="Picture 3" descr="j028377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8467" flipV="1">
            <a:off x="2124075" y="4400550"/>
            <a:ext cx="1138238" cy="1116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6979" name="WordArt 4"/>
          <p:cNvSpPr>
            <a:spLocks noChangeArrowheads="1" noChangeShapeType="1" noTextEdit="1"/>
          </p:cNvSpPr>
          <p:nvPr/>
        </p:nvSpPr>
        <p:spPr bwMode="auto">
          <a:xfrm rot="-1784693">
            <a:off x="17637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51558" name="Rectangle 6"/>
          <p:cNvSpPr>
            <a:spLocks noChangeArrowheads="1"/>
          </p:cNvSpPr>
          <p:nvPr/>
        </p:nvSpPr>
        <p:spPr bwMode="auto">
          <a:xfrm>
            <a:off x="4033838" y="2492375"/>
            <a:ext cx="2986087" cy="360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Bem Eterno é a mesma luz para todos.   Concentrando-lhe a força em nós com positiva segurança íntima, com mais eficiência lhe retrataremos a glória.                                                     </a:t>
            </a:r>
          </a:p>
        </p:txBody>
      </p:sp>
      <p:sp>
        <p:nvSpPr>
          <p:cNvPr id="151559" name="AutoShape 7"/>
          <p:cNvSpPr>
            <a:spLocks noChangeArrowheads="1"/>
          </p:cNvSpPr>
          <p:nvPr/>
        </p:nvSpPr>
        <p:spPr bwMode="auto">
          <a:xfrm>
            <a:off x="1979613" y="2565400"/>
            <a:ext cx="1368425" cy="1366838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ETERNO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51560" name="AutoShape 8"/>
          <p:cNvSpPr>
            <a:spLocks noChangeArrowheads="1"/>
          </p:cNvSpPr>
          <p:nvPr/>
        </p:nvSpPr>
        <p:spPr bwMode="auto">
          <a:xfrm>
            <a:off x="1979613" y="2565400"/>
            <a:ext cx="1368425" cy="1366838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51561" name="Rectangle 9"/>
          <p:cNvSpPr>
            <a:spLocks noChangeArrowheads="1"/>
          </p:cNvSpPr>
          <p:nvPr/>
        </p:nvSpPr>
        <p:spPr bwMode="auto">
          <a:xfrm>
            <a:off x="2627313" y="476250"/>
            <a:ext cx="540067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Ampliação de Poderes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modo consciente                             </a:t>
            </a:r>
            <a:r>
              <a:rPr lang="pt-BR" i="1" u="sng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“com a energia da fé”</a:t>
            </a:r>
            <a:endParaRPr lang="pt-BR" sz="32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1562" name="Text Box 1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15155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5155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5156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5156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559" grpId="0" animBg="1"/>
      <p:bldP spid="151559" grpId="1" animBg="1"/>
      <p:bldP spid="151560" grpId="0" animBg="1"/>
      <p:bldP spid="151560" grpId="1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3" name="AutoShape 7"/>
          <p:cNvSpPr>
            <a:spLocks noChangeArrowheads="1"/>
          </p:cNvSpPr>
          <p:nvPr/>
        </p:nvSpPr>
        <p:spPr bwMode="auto">
          <a:xfrm>
            <a:off x="1763713" y="2565400"/>
            <a:ext cx="936625" cy="935038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28003" name="WordArt 3"/>
          <p:cNvSpPr>
            <a:spLocks noChangeArrowheads="1" noChangeShapeType="1" noTextEdit="1"/>
          </p:cNvSpPr>
          <p:nvPr/>
        </p:nvSpPr>
        <p:spPr bwMode="auto">
          <a:xfrm rot="-1784693">
            <a:off x="15478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52580" name="Rectangle 4"/>
          <p:cNvSpPr>
            <a:spLocks noChangeArrowheads="1"/>
          </p:cNvSpPr>
          <p:nvPr/>
        </p:nvSpPr>
        <p:spPr bwMode="auto">
          <a:xfrm>
            <a:off x="2484438" y="620713"/>
            <a:ext cx="648017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Busquemos o Bem Eterno</a:t>
            </a:r>
            <a:r>
              <a:rPr lang="pt-BR" sz="36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                                   </a:t>
            </a:r>
            <a:br>
              <a:rPr lang="pt-BR" sz="36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6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6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2581" name="Rectangle 5"/>
          <p:cNvSpPr>
            <a:spLocks noChangeArrowheads="1"/>
          </p:cNvSpPr>
          <p:nvPr/>
        </p:nvSpPr>
        <p:spPr bwMode="auto">
          <a:xfrm>
            <a:off x="3203575" y="2205038"/>
            <a:ext cx="2986088" cy="360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tronco podado oferece frutos iguais àqueles que produzia antes da mutilação.</a:t>
            </a:r>
            <a:b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A fonte alcança o rio, desfazendo no próprio seio a lama que lhe atiram.                                                     </a:t>
            </a:r>
          </a:p>
        </p:txBody>
      </p:sp>
      <p:sp>
        <p:nvSpPr>
          <p:cNvPr id="152582" name="AutoShape 6"/>
          <p:cNvSpPr>
            <a:spLocks noChangeArrowheads="1"/>
          </p:cNvSpPr>
          <p:nvPr/>
        </p:nvSpPr>
        <p:spPr bwMode="auto">
          <a:xfrm rot="-2089055">
            <a:off x="1763713" y="2565400"/>
            <a:ext cx="936625" cy="935038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1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r>
              <a:rPr lang="pt-BR" sz="1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ETERNO</a:t>
            </a: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128007" name="Picture 10" descr="j032374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7763" y="4437063"/>
            <a:ext cx="14398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8008" name="Picture 11" descr="j028383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56325" y="2349500"/>
            <a:ext cx="113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2588" name="Rectangle 12"/>
          <p:cNvSpPr>
            <a:spLocks noChangeArrowheads="1"/>
          </p:cNvSpPr>
          <p:nvPr/>
        </p:nvSpPr>
        <p:spPr bwMode="auto">
          <a:xfrm>
            <a:off x="3203575" y="1484313"/>
            <a:ext cx="460851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Exemplos na Natureza:</a:t>
            </a:r>
          </a:p>
        </p:txBody>
      </p:sp>
      <p:sp>
        <p:nvSpPr>
          <p:cNvPr id="152589" name="Text Box 1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1525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525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525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525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583" grpId="0" animBg="1"/>
      <p:bldP spid="152583" grpId="1" animBg="1"/>
      <p:bldP spid="152582" grpId="0" animBg="1"/>
      <p:bldP spid="152582" grpId="1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AutoShape 2"/>
          <p:cNvSpPr>
            <a:spLocks noChangeArrowheads="1"/>
          </p:cNvSpPr>
          <p:nvPr/>
        </p:nvSpPr>
        <p:spPr bwMode="auto">
          <a:xfrm>
            <a:off x="2195513" y="1844675"/>
            <a:ext cx="4752975" cy="432117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006866">
              <a:alpha val="37000"/>
            </a:srgbClr>
          </a:solidFill>
          <a:ln w="762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graphicFrame>
        <p:nvGraphicFramePr>
          <p:cNvPr id="164871" name="Organization Chart 2"/>
          <p:cNvGraphicFramePr>
            <a:graphicFrameLocks/>
          </p:cNvGraphicFramePr>
          <p:nvPr>
            <p:ph/>
          </p:nvPr>
        </p:nvGraphicFramePr>
        <p:xfrm>
          <a:off x="2987675" y="1773238"/>
          <a:ext cx="2916238" cy="2071687"/>
        </p:xfrm>
        <a:graphic>
          <a:graphicData uri="http://schemas.openxmlformats.org/drawingml/2006/compatibility">
            <com:legacyDrawing xmlns:com="http://schemas.openxmlformats.org/drawingml/2006/compatibility" spid="_x0000_s27650"/>
          </a:graphicData>
        </a:graphic>
      </p:graphicFrame>
      <p:sp>
        <p:nvSpPr>
          <p:cNvPr id="164868" name="Rectangle 4"/>
          <p:cNvSpPr>
            <a:spLocks noChangeArrowheads="1"/>
          </p:cNvSpPr>
          <p:nvPr/>
        </p:nvSpPr>
        <p:spPr bwMode="auto">
          <a:xfrm>
            <a:off x="2700338" y="909638"/>
            <a:ext cx="367188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Sustentação </a:t>
            </a:r>
          </a:p>
        </p:txBody>
      </p:sp>
      <p:sp>
        <p:nvSpPr>
          <p:cNvPr id="164869" name="Rectangle 5"/>
          <p:cNvSpPr>
            <a:spLocks noChangeArrowheads="1"/>
          </p:cNvSpPr>
          <p:nvPr/>
        </p:nvSpPr>
        <p:spPr bwMode="auto">
          <a:xfrm>
            <a:off x="3059113" y="3286125"/>
            <a:ext cx="2986087" cy="172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Sustentemos o coração nas águas vivas do bem inexaurível.                                                     </a:t>
            </a:r>
          </a:p>
        </p:txBody>
      </p:sp>
      <p:sp>
        <p:nvSpPr>
          <p:cNvPr id="27656" name="WordArt 6"/>
          <p:cNvSpPr>
            <a:spLocks noChangeArrowheads="1" noChangeShapeType="1" noTextEdit="1"/>
          </p:cNvSpPr>
          <p:nvPr/>
        </p:nvSpPr>
        <p:spPr bwMode="auto">
          <a:xfrm rot="-1784693">
            <a:off x="17637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64882" name="Text Box 1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648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64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1648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648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866" grpId="0" animBg="1"/>
      <p:bldP spid="164866" grpId="1" animBg="1"/>
      <p:bldDgm spid="164871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ChangeArrowheads="1"/>
          </p:cNvSpPr>
          <p:nvPr/>
        </p:nvSpPr>
        <p:spPr bwMode="auto">
          <a:xfrm>
            <a:off x="5075238" y="836613"/>
            <a:ext cx="3457575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das criaturas,                            das coisas e                                          dos acontecimentos que nos cruzem a lide cotidiana.                                                    </a:t>
            </a:r>
          </a:p>
        </p:txBody>
      </p:sp>
      <p:sp>
        <p:nvSpPr>
          <p:cNvPr id="155652" name="Rectangle 4"/>
          <p:cNvSpPr>
            <a:spLocks noChangeArrowheads="1"/>
          </p:cNvSpPr>
          <p:nvPr/>
        </p:nvSpPr>
        <p:spPr bwMode="auto">
          <a:xfrm>
            <a:off x="2771775" y="838200"/>
            <a:ext cx="5903913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lnSpc>
                <a:spcPct val="80000"/>
              </a:lnSpc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Procuremos              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boa parte...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40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682" name="Picture 5" descr="j02341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66950" y="2503488"/>
            <a:ext cx="1736725" cy="257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5654" name="Oval 6"/>
          <p:cNvSpPr>
            <a:spLocks noChangeArrowheads="1"/>
          </p:cNvSpPr>
          <p:nvPr/>
        </p:nvSpPr>
        <p:spPr bwMode="auto">
          <a:xfrm rot="2753318">
            <a:off x="3779838" y="2419350"/>
            <a:ext cx="1081087" cy="792163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</p:txBody>
      </p:sp>
      <p:sp>
        <p:nvSpPr>
          <p:cNvPr id="155655" name="Oval 7"/>
          <p:cNvSpPr>
            <a:spLocks noChangeArrowheads="1"/>
          </p:cNvSpPr>
          <p:nvPr/>
        </p:nvSpPr>
        <p:spPr bwMode="auto">
          <a:xfrm rot="-1090215">
            <a:off x="1677988" y="1989138"/>
            <a:ext cx="1081087" cy="720725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?</a:t>
            </a:r>
          </a:p>
        </p:txBody>
      </p:sp>
      <p:sp>
        <p:nvSpPr>
          <p:cNvPr id="28685" name="WordArt 11"/>
          <p:cNvSpPr>
            <a:spLocks noChangeArrowheads="1" noChangeShapeType="1" noTextEdit="1"/>
          </p:cNvSpPr>
          <p:nvPr/>
        </p:nvSpPr>
        <p:spPr bwMode="auto">
          <a:xfrm rot="-1784693">
            <a:off x="17637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graphicFrame>
        <p:nvGraphicFramePr>
          <p:cNvPr id="155673" name="Organization Chart 5"/>
          <p:cNvGraphicFramePr>
            <a:graphicFrameLocks/>
          </p:cNvGraphicFramePr>
          <p:nvPr>
            <p:ph/>
          </p:nvPr>
        </p:nvGraphicFramePr>
        <p:xfrm>
          <a:off x="2124075" y="3860800"/>
          <a:ext cx="1439863" cy="428625"/>
        </p:xfrm>
        <a:graphic>
          <a:graphicData uri="http://schemas.openxmlformats.org/drawingml/2006/compatibility">
            <com:legacyDrawing xmlns:com="http://schemas.openxmlformats.org/drawingml/2006/compatibility" spid="_x0000_s28677"/>
          </a:graphicData>
        </a:graphic>
      </p:graphicFrame>
      <p:sp>
        <p:nvSpPr>
          <p:cNvPr id="155684" name="Text Box 3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556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556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556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60"/>
                            </p:stCondLst>
                            <p:childTnLst>
                              <p:par>
                                <p:cTn id="11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556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654" grpId="0" animBg="1"/>
      <p:bldDgm spid="155673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52" name="Rectangle 428"/>
          <p:cNvSpPr>
            <a:spLocks noChangeArrowheads="1"/>
          </p:cNvSpPr>
          <p:nvPr/>
        </p:nvSpPr>
        <p:spPr bwMode="auto">
          <a:xfrm>
            <a:off x="4859338" y="981075"/>
            <a:ext cx="3457575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teremos o espelho de nossa mente voltado para o bem, incorporando-lhe os tesouros eternos ...</a:t>
            </a:r>
            <a:b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 assim...                                                    </a:t>
            </a:r>
          </a:p>
        </p:txBody>
      </p:sp>
      <p:sp>
        <p:nvSpPr>
          <p:cNvPr id="155054" name="Rectangle 430"/>
          <p:cNvSpPr>
            <a:spLocks noChangeArrowheads="1"/>
          </p:cNvSpPr>
          <p:nvPr/>
        </p:nvSpPr>
        <p:spPr bwMode="auto">
          <a:xfrm>
            <a:off x="2771775" y="838200"/>
            <a:ext cx="5903913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lnSpc>
                <a:spcPct val="70000"/>
              </a:lnSpc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Procurando         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boa parte...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40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9701" name="Picture 431" descr="j02341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66950" y="2503488"/>
            <a:ext cx="1736725" cy="2579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5057" name="Oval 433"/>
          <p:cNvSpPr>
            <a:spLocks noChangeArrowheads="1"/>
          </p:cNvSpPr>
          <p:nvPr/>
        </p:nvSpPr>
        <p:spPr bwMode="auto">
          <a:xfrm rot="-1090215">
            <a:off x="1677988" y="1989138"/>
            <a:ext cx="1081087" cy="720725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?</a:t>
            </a:r>
          </a:p>
        </p:txBody>
      </p:sp>
      <p:sp>
        <p:nvSpPr>
          <p:cNvPr id="155072" name="Oval 448"/>
          <p:cNvSpPr>
            <a:spLocks noChangeArrowheads="1"/>
          </p:cNvSpPr>
          <p:nvPr/>
        </p:nvSpPr>
        <p:spPr bwMode="auto">
          <a:xfrm rot="2753318">
            <a:off x="3779838" y="2419350"/>
            <a:ext cx="1081087" cy="792163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</p:txBody>
      </p:sp>
      <p:sp>
        <p:nvSpPr>
          <p:cNvPr id="155070" name="AutoShape 446"/>
          <p:cNvSpPr>
            <a:spLocks noChangeArrowheads="1"/>
          </p:cNvSpPr>
          <p:nvPr/>
        </p:nvSpPr>
        <p:spPr bwMode="auto">
          <a:xfrm rot="3780016">
            <a:off x="2438401" y="1708150"/>
            <a:ext cx="1223962" cy="3411537"/>
          </a:xfrm>
          <a:prstGeom prst="star32">
            <a:avLst>
              <a:gd name="adj" fmla="val 15685"/>
            </a:avLst>
          </a:prstGeom>
          <a:gradFill rotWithShape="1">
            <a:gsLst>
              <a:gs pos="0">
                <a:srgbClr val="55261C">
                  <a:alpha val="0"/>
                </a:srgbClr>
              </a:gs>
              <a:gs pos="3000">
                <a:srgbClr val="EBDAD4">
                  <a:alpha val="6000"/>
                </a:srgbClr>
              </a:gs>
              <a:gs pos="14499">
                <a:srgbClr val="C0524E">
                  <a:alpha val="28999"/>
                </a:srgbClr>
              </a:gs>
              <a:gs pos="21000">
                <a:srgbClr val="80302D">
                  <a:alpha val="42000"/>
                </a:srgbClr>
              </a:gs>
              <a:gs pos="22000">
                <a:srgbClr val="9C6563">
                  <a:alpha val="44000"/>
                </a:srgbClr>
              </a:gs>
              <a:gs pos="24000">
                <a:srgbClr val="FFFFFF">
                  <a:alpha val="48000"/>
                </a:srgbClr>
              </a:gs>
              <a:gs pos="39500">
                <a:srgbClr val="83A7C3">
                  <a:alpha val="78999"/>
                </a:srgbClr>
              </a:gs>
              <a:gs pos="43500">
                <a:srgbClr val="768FB9">
                  <a:alpha val="87000"/>
                </a:srgbClr>
              </a:gs>
              <a:gs pos="46000">
                <a:srgbClr val="83A7C3">
                  <a:alpha val="92000"/>
                </a:srgbClr>
              </a:gs>
              <a:gs pos="50000">
                <a:srgbClr val="DCEBF5"/>
              </a:gs>
              <a:gs pos="54000">
                <a:srgbClr val="83A7C3">
                  <a:alpha val="92000"/>
                </a:srgbClr>
              </a:gs>
              <a:gs pos="56500">
                <a:srgbClr val="768FB9">
                  <a:alpha val="87000"/>
                </a:srgbClr>
              </a:gs>
              <a:gs pos="60501">
                <a:srgbClr val="83A7C3">
                  <a:alpha val="78999"/>
                </a:srgbClr>
              </a:gs>
              <a:gs pos="76000">
                <a:srgbClr val="FFFFFF">
                  <a:alpha val="48000"/>
                </a:srgbClr>
              </a:gs>
              <a:gs pos="78000">
                <a:srgbClr val="9C6563">
                  <a:alpha val="44000"/>
                </a:srgbClr>
              </a:gs>
              <a:gs pos="79000">
                <a:srgbClr val="80302D">
                  <a:alpha val="42000"/>
                </a:srgbClr>
              </a:gs>
              <a:gs pos="85501">
                <a:srgbClr val="C0524E">
                  <a:alpha val="28999"/>
                </a:srgbClr>
              </a:gs>
              <a:gs pos="97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707" name="WordArt 449"/>
          <p:cNvSpPr>
            <a:spLocks noChangeArrowheads="1" noChangeShapeType="1" noTextEdit="1"/>
          </p:cNvSpPr>
          <p:nvPr/>
        </p:nvSpPr>
        <p:spPr bwMode="auto">
          <a:xfrm rot="-1784693">
            <a:off x="1763713" y="11255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55099" name="Text Box 47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550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550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" fill="hold"/>
                                        <p:tgtEl>
                                          <p:spTgt spid="1550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550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550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550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072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6" name="AutoShape 4"/>
          <p:cNvSpPr>
            <a:spLocks noChangeArrowheads="1"/>
          </p:cNvSpPr>
          <p:nvPr/>
        </p:nvSpPr>
        <p:spPr bwMode="auto">
          <a:xfrm rot="-1927879">
            <a:off x="1570038" y="2133600"/>
            <a:ext cx="1657350" cy="1511300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16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16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ETERNO</a:t>
            </a: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61794" name="AutoShape 2"/>
          <p:cNvSpPr>
            <a:spLocks noChangeArrowheads="1"/>
          </p:cNvSpPr>
          <p:nvPr/>
        </p:nvSpPr>
        <p:spPr bwMode="auto">
          <a:xfrm rot="-999851">
            <a:off x="1714500" y="2133600"/>
            <a:ext cx="1457325" cy="1384300"/>
          </a:xfrm>
          <a:prstGeom prst="star32">
            <a:avLst>
              <a:gd name="adj" fmla="val 16856"/>
            </a:avLst>
          </a:prstGeom>
          <a:solidFill>
            <a:schemeClr val="tx2">
              <a:alpha val="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1795" name="AutoShape 3"/>
          <p:cNvSpPr>
            <a:spLocks noChangeArrowheads="1"/>
          </p:cNvSpPr>
          <p:nvPr/>
        </p:nvSpPr>
        <p:spPr bwMode="auto">
          <a:xfrm rot="-999851">
            <a:off x="1619250" y="2133600"/>
            <a:ext cx="1584325" cy="1439863"/>
          </a:xfrm>
          <a:prstGeom prst="star32">
            <a:avLst>
              <a:gd name="adj" fmla="val 50000"/>
            </a:avLst>
          </a:prstGeom>
          <a:solidFill>
            <a:schemeClr val="tx2">
              <a:alpha val="8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1797" name="AutoShape 5"/>
          <p:cNvSpPr>
            <a:spLocks noChangeArrowheads="1"/>
          </p:cNvSpPr>
          <p:nvPr/>
        </p:nvSpPr>
        <p:spPr bwMode="auto">
          <a:xfrm>
            <a:off x="1570038" y="2133600"/>
            <a:ext cx="1657350" cy="1511300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61798" name="Rectangle 6"/>
          <p:cNvSpPr>
            <a:spLocks noChangeArrowheads="1"/>
          </p:cNvSpPr>
          <p:nvPr/>
        </p:nvSpPr>
        <p:spPr bwMode="auto">
          <a:xfrm>
            <a:off x="4643438" y="1628775"/>
            <a:ext cx="3457575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felicidade que nasce da fé,libertar-nos-á dos grilhões de todo o mal, de vez que o bem, constante e puro, terá encontrado em nós seguro refletor.                                                     </a:t>
            </a:r>
          </a:p>
        </p:txBody>
      </p:sp>
      <p:sp>
        <p:nvSpPr>
          <p:cNvPr id="161799" name="Rectangle 7"/>
          <p:cNvSpPr>
            <a:spLocks noChangeArrowheads="1"/>
          </p:cNvSpPr>
          <p:nvPr/>
        </p:nvSpPr>
        <p:spPr bwMode="auto">
          <a:xfrm>
            <a:off x="3995738" y="838200"/>
            <a:ext cx="3384550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Fixando                                              a boa parte...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40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40" name="WordArt 9"/>
          <p:cNvSpPr>
            <a:spLocks noChangeArrowheads="1" noChangeShapeType="1" noTextEdit="1"/>
          </p:cNvSpPr>
          <p:nvPr/>
        </p:nvSpPr>
        <p:spPr bwMode="auto">
          <a:xfrm rot="-1784693">
            <a:off x="2916238" y="765175"/>
            <a:ext cx="863600" cy="714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61803" name="AutoShape 11"/>
          <p:cNvSpPr>
            <a:spLocks noChangeArrowheads="1"/>
          </p:cNvSpPr>
          <p:nvPr/>
        </p:nvSpPr>
        <p:spPr bwMode="auto">
          <a:xfrm>
            <a:off x="4067175" y="5013325"/>
            <a:ext cx="1441450" cy="1511300"/>
          </a:xfrm>
          <a:prstGeom prst="star32">
            <a:avLst>
              <a:gd name="adj" fmla="val 50000"/>
            </a:avLst>
          </a:prstGeom>
          <a:noFill/>
          <a:ln w="1905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graphicFrame>
        <p:nvGraphicFramePr>
          <p:cNvPr id="161804" name="Organization Chart 3"/>
          <p:cNvGraphicFramePr>
            <a:graphicFrameLocks/>
          </p:cNvGraphicFramePr>
          <p:nvPr>
            <p:ph/>
          </p:nvPr>
        </p:nvGraphicFramePr>
        <p:xfrm>
          <a:off x="4211638" y="5300663"/>
          <a:ext cx="1162050" cy="825500"/>
        </p:xfrm>
        <a:graphic>
          <a:graphicData uri="http://schemas.openxmlformats.org/drawingml/2006/compatibility">
            <com:legacyDrawing xmlns:com="http://schemas.openxmlformats.org/drawingml/2006/compatibility" spid="_x0000_s30723"/>
          </a:graphicData>
        </a:graphic>
      </p:graphicFrame>
      <p:sp>
        <p:nvSpPr>
          <p:cNvPr id="161816" name="Text Box 2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99 0.4511 L -5.55556E-7 -8.67052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17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-2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8.67052E-7 L 0.2599 0.44069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1617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2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617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1617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1617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1617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2" presetClass="entr" presetSubtype="9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1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1618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500" fill="hold"/>
                                        <p:tgtEl>
                                          <p:spTgt spid="1618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500"/>
                            </p:stCondLst>
                            <p:childTnLst>
                              <p:par>
                                <p:cTn id="28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16180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796" grpId="0" animBg="1"/>
      <p:bldP spid="161796" grpId="1" animBg="1"/>
      <p:bldP spid="161794" grpId="0" animBg="1"/>
      <p:bldP spid="161795" grpId="0" animBg="1"/>
      <p:bldP spid="161797" grpId="0" animBg="1"/>
      <p:bldP spid="161797" grpId="1" animBg="1"/>
      <p:bldP spid="161803" grpId="0" animBg="1"/>
      <p:bldP spid="161803" grpId="1" animBg="1"/>
      <p:bldP spid="161803" grpId="2" animBg="1"/>
      <p:bldDgm spid="161804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7                        Trabalho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30052" name="WordArt 9"/>
          <p:cNvSpPr>
            <a:spLocks noChangeArrowheads="1" noChangeShapeType="1" noTextEdit="1"/>
          </p:cNvSpPr>
          <p:nvPr/>
        </p:nvSpPr>
        <p:spPr bwMode="auto">
          <a:xfrm>
            <a:off x="2843213" y="1773238"/>
            <a:ext cx="3241675" cy="7191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pic>
        <p:nvPicPr>
          <p:cNvPr id="130053" name="Picture 20" descr="j031817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4248150" y="3500438"/>
            <a:ext cx="828675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6" name="Oval 16"/>
          <p:cNvSpPr>
            <a:spLocks noChangeArrowheads="1"/>
          </p:cNvSpPr>
          <p:nvPr/>
        </p:nvSpPr>
        <p:spPr bwMode="auto">
          <a:xfrm>
            <a:off x="3419475" y="2709863"/>
            <a:ext cx="2232025" cy="21605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257" name="AutoShape 17"/>
          <p:cNvSpPr>
            <a:spLocks noChangeArrowheads="1"/>
          </p:cNvSpPr>
          <p:nvPr/>
        </p:nvSpPr>
        <p:spPr bwMode="auto">
          <a:xfrm>
            <a:off x="2339975" y="1557338"/>
            <a:ext cx="4464050" cy="4321175"/>
          </a:xfrm>
          <a:prstGeom prst="star32">
            <a:avLst>
              <a:gd name="adj" fmla="val 1139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60420" name="Picture 15" descr="j023621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230688" y="4949825"/>
            <a:ext cx="6286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4" name="AutoShape 4"/>
          <p:cNvSpPr>
            <a:spLocks noChangeArrowheads="1"/>
          </p:cNvSpPr>
          <p:nvPr/>
        </p:nvSpPr>
        <p:spPr bwMode="auto">
          <a:xfrm>
            <a:off x="3635375" y="2924175"/>
            <a:ext cx="1800225" cy="1800225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245" name="Rectangle 5"/>
          <p:cNvSpPr>
            <a:spLocks noChangeArrowheads="1"/>
          </p:cNvSpPr>
          <p:nvPr/>
        </p:nvSpPr>
        <p:spPr bwMode="auto">
          <a:xfrm>
            <a:off x="1042988" y="476250"/>
            <a:ext cx="71294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Gera a Força do Pensamento que tudo move</a:t>
            </a:r>
          </a:p>
        </p:txBody>
      </p:sp>
      <p:pic>
        <p:nvPicPr>
          <p:cNvPr id="60425" name="Picture 9" descr="j035451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30688" y="3429000"/>
            <a:ext cx="62865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426" name="Picture 12" descr="j023633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810000" y="2420938"/>
            <a:ext cx="638175" cy="19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427" name="Picture 13" descr="j0236249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681663" y="2205038"/>
            <a:ext cx="762000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428" name="Picture 14" descr="j0236359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089275" y="2205038"/>
            <a:ext cx="27622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429" name="Picture 18" descr="j0236351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867400" y="3716338"/>
            <a:ext cx="857250" cy="43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0430" name="Picture 19" descr="AG00203_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979613" y="4149725"/>
            <a:ext cx="136207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61" name="Oval 21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262" name="Text Box 22"/>
          <p:cNvSpPr txBox="1">
            <a:spLocks noChangeArrowheads="1"/>
          </p:cNvSpPr>
          <p:nvPr/>
        </p:nvSpPr>
        <p:spPr bwMode="auto">
          <a:xfrm>
            <a:off x="6357950" y="5729288"/>
            <a:ext cx="2786050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10244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" fill="hold"/>
                                        <p:tgtEl>
                                          <p:spTgt spid="10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02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02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02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8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5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6" presetClass="emph" presetSubtype="0" repeatCount="indefinite" autoRev="1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0256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6" grpId="0" animBg="1"/>
      <p:bldP spid="10256" grpId="1" animBg="1"/>
      <p:bldP spid="10256" grpId="2" animBg="1"/>
      <p:bldP spid="10257" grpId="0" animBg="1"/>
      <p:bldP spid="10257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AutoShape 2"/>
          <p:cNvSpPr>
            <a:spLocks noChangeArrowheads="1"/>
          </p:cNvSpPr>
          <p:nvPr/>
        </p:nvSpPr>
        <p:spPr bwMode="auto">
          <a:xfrm rot="-1927879">
            <a:off x="1570038" y="2133600"/>
            <a:ext cx="1657350" cy="1511300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16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66915" name="AutoShape 3"/>
          <p:cNvSpPr>
            <a:spLocks noChangeArrowheads="1"/>
          </p:cNvSpPr>
          <p:nvPr/>
        </p:nvSpPr>
        <p:spPr bwMode="auto">
          <a:xfrm rot="-999851">
            <a:off x="1714500" y="2133600"/>
            <a:ext cx="1457325" cy="1384300"/>
          </a:xfrm>
          <a:prstGeom prst="star32">
            <a:avLst>
              <a:gd name="adj" fmla="val 16856"/>
            </a:avLst>
          </a:prstGeom>
          <a:solidFill>
            <a:schemeClr val="tx2">
              <a:alpha val="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6917" name="AutoShape 5"/>
          <p:cNvSpPr>
            <a:spLocks noChangeArrowheads="1"/>
          </p:cNvSpPr>
          <p:nvPr/>
        </p:nvSpPr>
        <p:spPr bwMode="auto">
          <a:xfrm>
            <a:off x="1570038" y="2133600"/>
            <a:ext cx="1657350" cy="1511300"/>
          </a:xfrm>
          <a:prstGeom prst="star32">
            <a:avLst>
              <a:gd name="adj" fmla="val 50000"/>
            </a:avLst>
          </a:prstGeom>
          <a:noFill/>
          <a:ln w="7620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66918" name="Rectangle 6"/>
          <p:cNvSpPr>
            <a:spLocks noChangeArrowheads="1"/>
          </p:cNvSpPr>
          <p:nvPr/>
        </p:nvSpPr>
        <p:spPr bwMode="auto">
          <a:xfrm>
            <a:off x="4572000" y="2636838"/>
            <a:ext cx="3457575" cy="2376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indispensável que a nossa vontade abrace espontaneamente o trabalho por alimento de cada dia.                                                     </a:t>
            </a:r>
          </a:p>
        </p:txBody>
      </p:sp>
      <p:sp>
        <p:nvSpPr>
          <p:cNvPr id="166919" name="Rectangle 7"/>
          <p:cNvSpPr>
            <a:spLocks noChangeArrowheads="1"/>
          </p:cNvSpPr>
          <p:nvPr/>
        </p:nvSpPr>
        <p:spPr bwMode="auto">
          <a:xfrm>
            <a:off x="3995738" y="649288"/>
            <a:ext cx="3384550" cy="270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retratar                                              </a:t>
            </a:r>
            <a:r>
              <a:rPr lang="pt-BR" sz="36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luz               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dos Planos Superiores...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4000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4" name="WordArt 8"/>
          <p:cNvSpPr>
            <a:spLocks noChangeArrowheads="1" noChangeShapeType="1" noTextEdit="1"/>
          </p:cNvSpPr>
          <p:nvPr/>
        </p:nvSpPr>
        <p:spPr bwMode="auto">
          <a:xfrm rot="-1784693">
            <a:off x="226853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66922" name="AutoShape 10"/>
          <p:cNvSpPr>
            <a:spLocks noChangeArrowheads="1"/>
          </p:cNvSpPr>
          <p:nvPr/>
        </p:nvSpPr>
        <p:spPr bwMode="auto">
          <a:xfrm>
            <a:off x="4067175" y="5013325"/>
            <a:ext cx="1441450" cy="1511300"/>
          </a:xfrm>
          <a:prstGeom prst="star32">
            <a:avLst>
              <a:gd name="adj" fmla="val 50000"/>
            </a:avLst>
          </a:prstGeom>
          <a:noFill/>
          <a:ln w="1905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graphicFrame>
        <p:nvGraphicFramePr>
          <p:cNvPr id="166923" name="Organization Chart 2"/>
          <p:cNvGraphicFramePr>
            <a:graphicFrameLocks/>
          </p:cNvGraphicFramePr>
          <p:nvPr>
            <p:ph/>
          </p:nvPr>
        </p:nvGraphicFramePr>
        <p:xfrm>
          <a:off x="4427538" y="5013325"/>
          <a:ext cx="1162050" cy="825500"/>
        </p:xfrm>
        <a:graphic>
          <a:graphicData uri="http://schemas.openxmlformats.org/drawingml/2006/compatibility">
            <com:legacyDrawing xmlns:com="http://schemas.openxmlformats.org/drawingml/2006/compatibility" spid="_x0000_s31746"/>
          </a:graphicData>
        </a:graphic>
      </p:graphicFrame>
      <p:pic>
        <p:nvPicPr>
          <p:cNvPr id="31756" name="Picture 22" descr="j0318175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4356100" y="5373688"/>
            <a:ext cx="828675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935" name="Text Box 2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8.67052E-7 L 0.2599 0.4406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22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669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669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669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1669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" presetClass="entr" presetSubtype="9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6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6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669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1669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500" fill="hold"/>
                                        <p:tgtEl>
                                          <p:spTgt spid="1669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4" grpId="0" animBg="1"/>
      <p:bldP spid="166914" grpId="1" animBg="1"/>
      <p:bldP spid="166915" grpId="0" animBg="1"/>
      <p:bldP spid="166917" grpId="0" animBg="1"/>
      <p:bldP spid="166917" grpId="1" animBg="1"/>
      <p:bldP spid="166922" grpId="0" animBg="1"/>
      <p:bldP spid="166922" grpId="1" animBg="1"/>
      <p:bldP spid="166922" grpId="2" animBg="1"/>
      <p:bldDgm spid="166923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413" y="274638"/>
            <a:ext cx="6659562" cy="1143000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Eram no passado                                   </a:t>
            </a:r>
            <a: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entregue à mãos escravas:</a:t>
            </a:r>
          </a:p>
        </p:txBody>
      </p:sp>
      <p:pic>
        <p:nvPicPr>
          <p:cNvPr id="131075" name="Picture 5" descr="j029515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55763" y="3475038"/>
            <a:ext cx="2052637" cy="938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76" name="Picture 7" descr="j0283795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6688" y="3381375"/>
            <a:ext cx="1081087" cy="1049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77" name="Picture 9" descr="j035661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497388" y="4005263"/>
            <a:ext cx="10287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78" name="Picture 10" descr="j0336899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210050" y="3932238"/>
            <a:ext cx="534988" cy="100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79" name="Picture 11" descr="j0347287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443663" y="1601788"/>
            <a:ext cx="1079500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948" name="Text Box 12"/>
          <p:cNvSpPr txBox="1">
            <a:spLocks noChangeArrowheads="1"/>
          </p:cNvSpPr>
          <p:nvPr/>
        </p:nvSpPr>
        <p:spPr bwMode="auto">
          <a:xfrm>
            <a:off x="1727200" y="4410075"/>
            <a:ext cx="1441450" cy="387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escola</a:t>
            </a:r>
          </a:p>
        </p:txBody>
      </p:sp>
      <p:sp>
        <p:nvSpPr>
          <p:cNvPr id="167949" name="Text Box 13"/>
          <p:cNvSpPr txBox="1">
            <a:spLocks noChangeArrowheads="1"/>
          </p:cNvSpPr>
          <p:nvPr/>
        </p:nvSpPr>
        <p:spPr bwMode="auto">
          <a:xfrm>
            <a:off x="6156325" y="4457700"/>
            <a:ext cx="1441450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amanho do solo</a:t>
            </a:r>
          </a:p>
        </p:txBody>
      </p:sp>
      <p:sp>
        <p:nvSpPr>
          <p:cNvPr id="167950" name="Text Box 14"/>
          <p:cNvSpPr txBox="1">
            <a:spLocks noChangeArrowheads="1"/>
          </p:cNvSpPr>
          <p:nvPr/>
        </p:nvSpPr>
        <p:spPr bwMode="auto">
          <a:xfrm>
            <a:off x="5867400" y="2609850"/>
            <a:ext cx="1801813" cy="387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indústria</a:t>
            </a:r>
          </a:p>
        </p:txBody>
      </p:sp>
      <p:sp>
        <p:nvSpPr>
          <p:cNvPr id="167951" name="Text Box 15"/>
          <p:cNvSpPr txBox="1">
            <a:spLocks noChangeArrowheads="1"/>
          </p:cNvSpPr>
          <p:nvPr/>
        </p:nvSpPr>
        <p:spPr bwMode="auto">
          <a:xfrm>
            <a:off x="3059113" y="4889500"/>
            <a:ext cx="2376487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Virtudes domésticas</a:t>
            </a:r>
          </a:p>
        </p:txBody>
      </p:sp>
      <p:sp>
        <p:nvSpPr>
          <p:cNvPr id="167952" name="Text Box 16"/>
          <p:cNvSpPr txBox="1">
            <a:spLocks noChangeArrowheads="1"/>
          </p:cNvSpPr>
          <p:nvPr/>
        </p:nvSpPr>
        <p:spPr bwMode="auto">
          <a:xfrm>
            <a:off x="3851275" y="2781300"/>
            <a:ext cx="1441450" cy="387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artes</a:t>
            </a:r>
          </a:p>
        </p:txBody>
      </p:sp>
      <p:sp>
        <p:nvSpPr>
          <p:cNvPr id="131085" name="WordArt 17"/>
          <p:cNvSpPr>
            <a:spLocks noChangeArrowheads="1" noChangeShapeType="1" noTextEdit="1"/>
          </p:cNvSpPr>
          <p:nvPr/>
        </p:nvSpPr>
        <p:spPr bwMode="auto">
          <a:xfrm rot="-1784693">
            <a:off x="568325" y="1036638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como atitude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servil</a:t>
            </a:r>
          </a:p>
        </p:txBody>
      </p:sp>
      <p:pic>
        <p:nvPicPr>
          <p:cNvPr id="131086" name="Picture 18" descr="j0078734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547813" y="1773238"/>
            <a:ext cx="1511300" cy="115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87" name="Picture 19" descr="j0336448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3924300" y="1571625"/>
            <a:ext cx="1244600" cy="116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956" name="Text Box 2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>
          <a:xfrm>
            <a:off x="4067175" y="606425"/>
            <a:ext cx="4176713" cy="22907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No passado                                                </a:t>
            </a: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aos “braços livres”                                        reservava-se                                                        a inércia dourada</a:t>
            </a:r>
          </a:p>
        </p:txBody>
      </p:sp>
      <p:sp>
        <p:nvSpPr>
          <p:cNvPr id="132099" name="WordArt 14"/>
          <p:cNvSpPr>
            <a:spLocks noChangeArrowheads="1" noChangeShapeType="1" noTextEdit="1"/>
          </p:cNvSpPr>
          <p:nvPr/>
        </p:nvSpPr>
        <p:spPr bwMode="auto">
          <a:xfrm rot="-1784693">
            <a:off x="568325" y="1036638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como atitude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servil</a:t>
            </a:r>
          </a:p>
        </p:txBody>
      </p:sp>
      <p:pic>
        <p:nvPicPr>
          <p:cNvPr id="132100" name="Picture 19" descr="j007873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76375" y="1773238"/>
            <a:ext cx="1727200" cy="1316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2101" name="Picture 21" descr="hh01660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40200" y="2911475"/>
            <a:ext cx="2268538" cy="19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8982" name="Text Box 2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3059113" y="606425"/>
            <a:ext cx="4176712" cy="22907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Hoje                                                </a:t>
            </a: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Trabalho é o roteiro da justa emancipação.                                        Sem ele o mundo mental dorme estanque.</a:t>
            </a:r>
          </a:p>
        </p:txBody>
      </p:sp>
      <p:sp>
        <p:nvSpPr>
          <p:cNvPr id="133123" name="WordArt 3"/>
          <p:cNvSpPr>
            <a:spLocks noChangeArrowheads="1" noChangeShapeType="1" noTextEdit="1"/>
          </p:cNvSpPr>
          <p:nvPr/>
        </p:nvSpPr>
        <p:spPr bwMode="auto">
          <a:xfrm rot="-1784693">
            <a:off x="423863" y="1252538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Trabalho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Hoje</a:t>
            </a:r>
          </a:p>
        </p:txBody>
      </p:sp>
      <p:pic>
        <p:nvPicPr>
          <p:cNvPr id="133124" name="Picture 7" descr="j023654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30438" y="3003550"/>
            <a:ext cx="7572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5" name="Picture 8" descr="j028402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47900" y="1989138"/>
            <a:ext cx="739775" cy="719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6" name="Picture 9" descr="j0295163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76825" y="5043488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7" name="Picture 10" descr="j0295156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076825" y="4065588"/>
            <a:ext cx="885825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8" name="Picture 11" descr="j0365299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flipH="1">
            <a:off x="4932363" y="2852738"/>
            <a:ext cx="10287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29" name="Picture 12" descr="j0356635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419475" y="2852738"/>
            <a:ext cx="10287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021" name="Rectangle 13"/>
          <p:cNvSpPr>
            <a:spLocks noChangeArrowheads="1"/>
          </p:cNvSpPr>
          <p:nvPr/>
        </p:nvSpPr>
        <p:spPr bwMode="auto">
          <a:xfrm>
            <a:off x="3059113" y="3730625"/>
            <a:ext cx="2232025" cy="229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Fugir dele é situar-se à margem do caminho...                   na retaguarda da evolução. </a:t>
            </a:r>
          </a:p>
        </p:txBody>
      </p:sp>
      <p:sp>
        <p:nvSpPr>
          <p:cNvPr id="171022" name="Text Box 1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067175" y="606425"/>
            <a:ext cx="4176713" cy="22907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O usurário                                                </a:t>
            </a: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padece a infelicidade de seqüestrar os bens devidos ao Bem de todos...</a:t>
            </a:r>
          </a:p>
        </p:txBody>
      </p:sp>
      <p:sp>
        <p:nvSpPr>
          <p:cNvPr id="134147" name="WordArt 3"/>
          <p:cNvSpPr>
            <a:spLocks noChangeArrowheads="1" noChangeShapeType="1" noTextEdit="1"/>
          </p:cNvSpPr>
          <p:nvPr/>
        </p:nvSpPr>
        <p:spPr bwMode="auto">
          <a:xfrm rot="-1784693">
            <a:off x="1258888" y="1557338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para o 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Bem de Todos </a:t>
            </a:r>
          </a:p>
        </p:txBody>
      </p:sp>
      <p:pic>
        <p:nvPicPr>
          <p:cNvPr id="134148" name="Picture 6" descr="j009056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211638" y="2708275"/>
            <a:ext cx="3189287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2039" name="Rectangle 7"/>
          <p:cNvSpPr>
            <a:spLocks noChangeArrowheads="1"/>
          </p:cNvSpPr>
          <p:nvPr/>
        </p:nvSpPr>
        <p:spPr bwMode="auto">
          <a:xfrm>
            <a:off x="755650" y="2781300"/>
            <a:ext cx="3384550" cy="2290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 ergue a cova adornada em que se lhe estiolarão as mais nobres faculdades do espírito.</a:t>
            </a:r>
          </a:p>
        </p:txBody>
      </p:sp>
      <p:sp>
        <p:nvSpPr>
          <p:cNvPr id="17204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2627313" y="274638"/>
            <a:ext cx="5770562" cy="2001837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Não vale,                                     </a:t>
            </a:r>
            <a:r>
              <a:rPr lang="pt-BR" sz="36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portanto,</a:t>
            </a:r>
            <a:r>
              <a:rPr lang="pt-BR" smtClean="0"/>
              <a:t> </a:t>
            </a:r>
            <a:r>
              <a:rPr lang="pt-BR" sz="36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agir por agir.</a:t>
            </a:r>
            <a:r>
              <a:rPr lang="pt-BR" smtClean="0"/>
              <a:t>                                        </a:t>
            </a:r>
            <a:endParaRPr lang="pt-BR" sz="36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135171" name="Picture 5" descr="j028360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95513" y="3502025"/>
            <a:ext cx="1081087" cy="928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5172" name="Picture 6" descr="j028360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474488">
            <a:off x="3348038" y="2638425"/>
            <a:ext cx="1081087" cy="928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1" name="Picture 7" descr="j028360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474488">
            <a:off x="4381500" y="4003675"/>
            <a:ext cx="647700" cy="55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2" name="Picture 8" descr="j028360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1830161">
            <a:off x="5302250" y="2554288"/>
            <a:ext cx="863600" cy="741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5175" name="Picture 9" descr="j028360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443624">
            <a:off x="7308850" y="2927350"/>
            <a:ext cx="863600" cy="741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5176" name="WordArt 10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pic>
        <p:nvPicPr>
          <p:cNvPr id="135177" name="Picture 12" descr="j0236357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6300" y="3213100"/>
            <a:ext cx="1109663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5178" name="Picture 13" descr="j0236357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V="1">
            <a:off x="5940425" y="4625975"/>
            <a:ext cx="1109663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9998" name="Rectangle 14"/>
          <p:cNvSpPr>
            <a:spLocks noChangeArrowheads="1"/>
          </p:cNvSpPr>
          <p:nvPr/>
        </p:nvSpPr>
        <p:spPr bwMode="auto">
          <a:xfrm>
            <a:off x="2197100" y="4221163"/>
            <a:ext cx="5327650" cy="2001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 regiões infernais vibram                                                                        repletas de movimento.</a:t>
            </a:r>
          </a:p>
        </p:txBody>
      </p:sp>
      <p:sp>
        <p:nvSpPr>
          <p:cNvPr id="169999" name="Text Box 1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1699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39" presetClass="pat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C 0 0.04661  0.028 0.08257  0.062 0.08257  C 0.097 0.08257  0.125 0.04661  0.125 0  C 0.125 -0.04661  0.153 -0.08257  0.188 -0.08257  C 0.222 -0.08257  0.25 -0.04661  0.25 0  E" pathEditMode="relative" ptsTypes="">
                                      <p:cBhvr>
                                        <p:cTn id="9" dur="2000" fill="hold"/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490538"/>
            <a:ext cx="3529013" cy="1282700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Focalizações</a:t>
            </a:r>
            <a:endParaRPr lang="pt-BR" sz="36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6195" name="WordArt 8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73070" name="Rectangle 14"/>
          <p:cNvSpPr>
            <a:spLocks noChangeArrowheads="1"/>
          </p:cNvSpPr>
          <p:nvPr/>
        </p:nvSpPr>
        <p:spPr bwMode="auto">
          <a:xfrm>
            <a:off x="4356100" y="2492375"/>
            <a:ext cx="4283075" cy="208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</a:t>
            </a:r>
            <a:r>
              <a:rPr lang="pt-BR" sz="3200" i="1" u="sng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Prazer de Servir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”</a:t>
            </a: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devemos                           nos ater. 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3071" name="Rectangle 15"/>
          <p:cNvSpPr>
            <a:spLocks noChangeArrowheads="1"/>
          </p:cNvSpPr>
          <p:nvPr/>
        </p:nvSpPr>
        <p:spPr bwMode="auto">
          <a:xfrm>
            <a:off x="576263" y="2492375"/>
            <a:ext cx="4283075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</a:t>
            </a:r>
            <a:r>
              <a:rPr lang="pt-BR" sz="3200" i="1" u="sng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Trabalho Obrigação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”</a:t>
            </a: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nos remunera                       de pronto.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3072" name="Oval 16"/>
          <p:cNvSpPr>
            <a:spLocks noChangeArrowheads="1"/>
          </p:cNvSpPr>
          <p:nvPr/>
        </p:nvSpPr>
        <p:spPr bwMode="auto">
          <a:xfrm>
            <a:off x="2339975" y="2203450"/>
            <a:ext cx="576263" cy="503238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</a:t>
            </a:r>
          </a:p>
        </p:txBody>
      </p:sp>
      <p:sp>
        <p:nvSpPr>
          <p:cNvPr id="173073" name="Oval 17"/>
          <p:cNvSpPr>
            <a:spLocks noChangeArrowheads="1"/>
          </p:cNvSpPr>
          <p:nvPr/>
        </p:nvSpPr>
        <p:spPr bwMode="auto">
          <a:xfrm>
            <a:off x="6156325" y="2205038"/>
            <a:ext cx="576263" cy="503237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</a:t>
            </a:r>
          </a:p>
        </p:txBody>
      </p:sp>
      <p:sp>
        <p:nvSpPr>
          <p:cNvPr id="173074" name="Text Box 1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36201" name="Picture 20" descr="j028416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95513" y="4437063"/>
            <a:ext cx="990600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3077" name="AutoShape 21"/>
          <p:cNvSpPr>
            <a:spLocks noChangeArrowheads="1"/>
          </p:cNvSpPr>
          <p:nvPr/>
        </p:nvSpPr>
        <p:spPr bwMode="auto">
          <a:xfrm>
            <a:off x="5653088" y="5302250"/>
            <a:ext cx="1582737" cy="863600"/>
          </a:xfrm>
          <a:prstGeom prst="bevel">
            <a:avLst>
              <a:gd name="adj" fmla="val 12500"/>
            </a:avLst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bom</a:t>
            </a:r>
          </a:p>
          <a:p>
            <a:pPr>
              <a:lnSpc>
                <a:spcPct val="80000"/>
              </a:lnSpc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samaritano </a:t>
            </a:r>
          </a:p>
        </p:txBody>
      </p:sp>
      <p:pic>
        <p:nvPicPr>
          <p:cNvPr id="136203" name="Picture 22" descr="msoD679F"/>
          <p:cNvPicPr>
            <a:picLocks noChangeAspect="1" noChangeArrowheads="1"/>
          </p:cNvPicPr>
          <p:nvPr/>
        </p:nvPicPr>
        <p:blipFill>
          <a:blip r:embed="rId3"/>
          <a:srcRect r="2876" b="2501"/>
          <a:stretch>
            <a:fillRect/>
          </a:stretch>
        </p:blipFill>
        <p:spPr bwMode="auto">
          <a:xfrm>
            <a:off x="5795963" y="4292600"/>
            <a:ext cx="1296987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WordArt 3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74085" name="Rectangle 5"/>
          <p:cNvSpPr>
            <a:spLocks noChangeArrowheads="1"/>
          </p:cNvSpPr>
          <p:nvPr/>
        </p:nvSpPr>
        <p:spPr bwMode="auto">
          <a:xfrm>
            <a:off x="3563938" y="333375"/>
            <a:ext cx="4895850" cy="165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“Trabalho Obrigação”      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(para sustentar o corpo)</a:t>
            </a:r>
          </a:p>
        </p:txBody>
      </p:sp>
      <p:sp>
        <p:nvSpPr>
          <p:cNvPr id="174086" name="Oval 6"/>
          <p:cNvSpPr>
            <a:spLocks noChangeArrowheads="1"/>
          </p:cNvSpPr>
          <p:nvPr/>
        </p:nvSpPr>
        <p:spPr bwMode="auto">
          <a:xfrm>
            <a:off x="2627313" y="620713"/>
            <a:ext cx="576262" cy="503237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</a:t>
            </a:r>
          </a:p>
        </p:txBody>
      </p:sp>
      <p:pic>
        <p:nvPicPr>
          <p:cNvPr id="137221" name="Picture 9" descr="j028393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56100" y="4437063"/>
            <a:ext cx="1514475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7222" name="Picture 10" descr="j0283702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43663" y="2997200"/>
            <a:ext cx="923925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7223" name="Picture 11" descr="j0283230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614488" y="3716338"/>
            <a:ext cx="2381250" cy="162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092" name="Text Box 12"/>
          <p:cNvSpPr txBox="1">
            <a:spLocks noChangeArrowheads="1"/>
          </p:cNvSpPr>
          <p:nvPr/>
        </p:nvSpPr>
        <p:spPr bwMode="auto">
          <a:xfrm>
            <a:off x="1476375" y="1989138"/>
            <a:ext cx="2447925" cy="1711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de graça: </a:t>
            </a: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Água                     Sol                         Ar</a:t>
            </a:r>
          </a:p>
        </p:txBody>
      </p:sp>
      <p:sp>
        <p:nvSpPr>
          <p:cNvPr id="174093" name="Rectangle 13"/>
          <p:cNvSpPr>
            <a:spLocks noChangeArrowheads="1"/>
          </p:cNvSpPr>
          <p:nvPr/>
        </p:nvSpPr>
        <p:spPr bwMode="auto">
          <a:xfrm>
            <a:off x="4284663" y="1700213"/>
            <a:ext cx="2592387" cy="2951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“Mas é preciso     suar e sofrer para buscar</a:t>
            </a: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proteínas e carboidratos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4094" name="Text Box 14"/>
          <p:cNvSpPr txBox="1">
            <a:spLocks noChangeArrowheads="1"/>
          </p:cNvSpPr>
          <p:nvPr/>
        </p:nvSpPr>
        <p:spPr bwMode="auto">
          <a:xfrm>
            <a:off x="4356100" y="5445125"/>
            <a:ext cx="3529013" cy="660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trabalho-ação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transforma o ambiente</a:t>
            </a:r>
          </a:p>
        </p:txBody>
      </p:sp>
      <p:sp>
        <p:nvSpPr>
          <p:cNvPr id="174095" name="Text Box 1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WordArt 2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76131" name="Rectangle 3"/>
          <p:cNvSpPr>
            <a:spLocks noChangeArrowheads="1"/>
          </p:cNvSpPr>
          <p:nvPr/>
        </p:nvSpPr>
        <p:spPr bwMode="auto">
          <a:xfrm>
            <a:off x="3492500" y="333375"/>
            <a:ext cx="3887788" cy="165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“Prazer de Servir”      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(serviço voluntário)     </a:t>
            </a:r>
          </a:p>
        </p:txBody>
      </p:sp>
      <p:sp>
        <p:nvSpPr>
          <p:cNvPr id="176132" name="Oval 4"/>
          <p:cNvSpPr>
            <a:spLocks noChangeArrowheads="1"/>
          </p:cNvSpPr>
          <p:nvPr/>
        </p:nvSpPr>
        <p:spPr bwMode="auto">
          <a:xfrm>
            <a:off x="2484438" y="620713"/>
            <a:ext cx="576262" cy="503237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</a:t>
            </a:r>
          </a:p>
        </p:txBody>
      </p:sp>
      <p:sp>
        <p:nvSpPr>
          <p:cNvPr id="176137" name="Rectangle 9"/>
          <p:cNvSpPr>
            <a:spLocks noChangeArrowheads="1"/>
          </p:cNvSpPr>
          <p:nvPr/>
        </p:nvSpPr>
        <p:spPr bwMode="auto">
          <a:xfrm>
            <a:off x="2051050" y="1844675"/>
            <a:ext cx="3025775" cy="3889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“Para desfrutar prazerosamente suas vantagens      é preciso     descerrar                       o espelho                       da própria alma                   aos reflexos                    da Esfera Divina”</a:t>
            </a:r>
          </a:p>
        </p:txBody>
      </p:sp>
      <p:sp>
        <p:nvSpPr>
          <p:cNvPr id="176138" name="Text Box 10"/>
          <p:cNvSpPr txBox="1">
            <a:spLocks noChangeArrowheads="1"/>
          </p:cNvSpPr>
          <p:nvPr/>
        </p:nvSpPr>
        <p:spPr bwMode="auto">
          <a:xfrm>
            <a:off x="4427538" y="4689475"/>
            <a:ext cx="2917825" cy="8270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20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trabalho-serviço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20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transforma                                o homem.</a:t>
            </a:r>
          </a:p>
        </p:txBody>
      </p:sp>
      <p:pic>
        <p:nvPicPr>
          <p:cNvPr id="176142" name="Picture 14" descr="foto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97438" y="2962275"/>
            <a:ext cx="2447925" cy="1682750"/>
          </a:xfrm>
          <a:prstGeom prst="rect">
            <a:avLst/>
          </a:prstGeom>
          <a:noFill/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76143" name="Text Box 1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76144" name="Text Box 16"/>
          <p:cNvSpPr txBox="1">
            <a:spLocks noChangeArrowheads="1"/>
          </p:cNvSpPr>
          <p:nvPr/>
        </p:nvSpPr>
        <p:spPr bwMode="auto">
          <a:xfrm>
            <a:off x="4897438" y="2767013"/>
            <a:ext cx="2447925" cy="1952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Camp. Auta de Souza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490538"/>
            <a:ext cx="3960813" cy="1282700"/>
          </a:xfrm>
        </p:spPr>
        <p:txBody>
          <a:bodyPr/>
          <a:lstStyle/>
          <a:p>
            <a:pPr eaLnBrk="1" hangingPunct="1">
              <a:defRPr/>
            </a:pPr>
            <a:r>
              <a:rPr lang="pt-BR" sz="4000" smtClean="0"/>
              <a:t>A conquista                   do remunerado</a:t>
            </a:r>
            <a:endParaRPr lang="pt-BR" sz="32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9267" name="WordArt 3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77157" name="Rectangle 5"/>
          <p:cNvSpPr>
            <a:spLocks noChangeArrowheads="1"/>
          </p:cNvSpPr>
          <p:nvPr/>
        </p:nvSpPr>
        <p:spPr bwMode="auto">
          <a:xfrm>
            <a:off x="2339975" y="2276475"/>
            <a:ext cx="4464050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“As tarefas remuneradas”</a:t>
            </a: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conquistam o agradecimento de quem lhes recebe o concurso, mas permanecem adstritas ao mundo,                        nas linhas da troca vulgar.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7158" name="Oval 6"/>
          <p:cNvSpPr>
            <a:spLocks noChangeArrowheads="1"/>
          </p:cNvSpPr>
          <p:nvPr/>
        </p:nvSpPr>
        <p:spPr bwMode="auto">
          <a:xfrm>
            <a:off x="2484438" y="620713"/>
            <a:ext cx="576262" cy="503237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</a:t>
            </a:r>
          </a:p>
        </p:txBody>
      </p:sp>
      <p:sp>
        <p:nvSpPr>
          <p:cNvPr id="17716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39271" name="Picture 9" descr="j017264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04025" y="2708275"/>
            <a:ext cx="1601788" cy="1941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9272" name="Picture 11" descr="j028416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31913" y="1989138"/>
            <a:ext cx="990600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7165" name="Freeform 13"/>
          <p:cNvSpPr>
            <a:spLocks/>
          </p:cNvSpPr>
          <p:nvPr/>
        </p:nvSpPr>
        <p:spPr bwMode="auto">
          <a:xfrm>
            <a:off x="2257425" y="2752725"/>
            <a:ext cx="4475163" cy="1468438"/>
          </a:xfrm>
          <a:custGeom>
            <a:avLst/>
            <a:gdLst/>
            <a:ahLst/>
            <a:cxnLst>
              <a:cxn ang="0">
                <a:pos x="200" y="66"/>
              </a:cxn>
              <a:cxn ang="0">
                <a:pos x="78" y="173"/>
              </a:cxn>
              <a:cxn ang="0">
                <a:pos x="48" y="242"/>
              </a:cxn>
              <a:cxn ang="0">
                <a:pos x="38" y="322"/>
              </a:cxn>
              <a:cxn ang="0">
                <a:pos x="18" y="431"/>
              </a:cxn>
              <a:cxn ang="0">
                <a:pos x="18" y="461"/>
              </a:cxn>
              <a:cxn ang="0">
                <a:pos x="88" y="640"/>
              </a:cxn>
              <a:cxn ang="0">
                <a:pos x="131" y="742"/>
              </a:cxn>
              <a:cxn ang="0">
                <a:pos x="336" y="848"/>
              </a:cxn>
              <a:cxn ang="0">
                <a:pos x="614" y="888"/>
              </a:cxn>
              <a:cxn ang="0">
                <a:pos x="882" y="925"/>
              </a:cxn>
              <a:cxn ang="0">
                <a:pos x="1154" y="882"/>
              </a:cxn>
              <a:cxn ang="0">
                <a:pos x="1221" y="841"/>
              </a:cxn>
              <a:cxn ang="0">
                <a:pos x="1324" y="856"/>
              </a:cxn>
              <a:cxn ang="0">
                <a:pos x="2142" y="870"/>
              </a:cxn>
              <a:cxn ang="0">
                <a:pos x="2698" y="813"/>
              </a:cxn>
              <a:cxn ang="0">
                <a:pos x="2778" y="447"/>
              </a:cxn>
              <a:cxn ang="0">
                <a:pos x="2789" y="291"/>
              </a:cxn>
              <a:cxn ang="0">
                <a:pos x="2640" y="193"/>
              </a:cxn>
              <a:cxn ang="0">
                <a:pos x="2403" y="53"/>
              </a:cxn>
              <a:cxn ang="0">
                <a:pos x="2209" y="66"/>
              </a:cxn>
              <a:cxn ang="0">
                <a:pos x="2142" y="80"/>
              </a:cxn>
              <a:cxn ang="0">
                <a:pos x="1858" y="66"/>
              </a:cxn>
              <a:cxn ang="0">
                <a:pos x="1677" y="24"/>
              </a:cxn>
              <a:cxn ang="0">
                <a:pos x="1540" y="66"/>
              </a:cxn>
              <a:cxn ang="0">
                <a:pos x="1438" y="24"/>
              </a:cxn>
              <a:cxn ang="0">
                <a:pos x="1415" y="24"/>
              </a:cxn>
              <a:cxn ang="0">
                <a:pos x="1301" y="66"/>
              </a:cxn>
              <a:cxn ang="0">
                <a:pos x="1233" y="94"/>
              </a:cxn>
              <a:cxn ang="0">
                <a:pos x="1131" y="137"/>
              </a:cxn>
              <a:cxn ang="0">
                <a:pos x="1006" y="122"/>
              </a:cxn>
              <a:cxn ang="0">
                <a:pos x="688" y="80"/>
              </a:cxn>
              <a:cxn ang="0">
                <a:pos x="279" y="39"/>
              </a:cxn>
              <a:cxn ang="0">
                <a:pos x="189" y="122"/>
              </a:cxn>
              <a:cxn ang="0">
                <a:pos x="131" y="80"/>
              </a:cxn>
            </a:cxnLst>
            <a:rect l="0" t="0" r="r" b="b"/>
            <a:pathLst>
              <a:path w="2819" h="925">
                <a:moveTo>
                  <a:pt x="200" y="66"/>
                </a:moveTo>
                <a:cubicBezTo>
                  <a:pt x="90" y="76"/>
                  <a:pt x="173" y="149"/>
                  <a:pt x="78" y="173"/>
                </a:cubicBezTo>
                <a:cubicBezTo>
                  <a:pt x="15" y="226"/>
                  <a:pt x="80" y="170"/>
                  <a:pt x="48" y="242"/>
                </a:cubicBezTo>
                <a:cubicBezTo>
                  <a:pt x="35" y="272"/>
                  <a:pt x="38" y="322"/>
                  <a:pt x="38" y="322"/>
                </a:cubicBezTo>
                <a:cubicBezTo>
                  <a:pt x="30" y="350"/>
                  <a:pt x="26" y="402"/>
                  <a:pt x="18" y="431"/>
                </a:cubicBezTo>
                <a:cubicBezTo>
                  <a:pt x="15" y="445"/>
                  <a:pt x="18" y="461"/>
                  <a:pt x="18" y="461"/>
                </a:cubicBezTo>
                <a:cubicBezTo>
                  <a:pt x="24" y="551"/>
                  <a:pt x="0" y="603"/>
                  <a:pt x="88" y="640"/>
                </a:cubicBezTo>
                <a:cubicBezTo>
                  <a:pt x="195" y="607"/>
                  <a:pt x="47" y="707"/>
                  <a:pt x="131" y="742"/>
                </a:cubicBezTo>
                <a:cubicBezTo>
                  <a:pt x="226" y="860"/>
                  <a:pt x="191" y="866"/>
                  <a:pt x="336" y="848"/>
                </a:cubicBezTo>
                <a:cubicBezTo>
                  <a:pt x="426" y="821"/>
                  <a:pt x="526" y="880"/>
                  <a:pt x="614" y="888"/>
                </a:cubicBezTo>
                <a:cubicBezTo>
                  <a:pt x="708" y="914"/>
                  <a:pt x="788" y="897"/>
                  <a:pt x="882" y="925"/>
                </a:cubicBezTo>
                <a:cubicBezTo>
                  <a:pt x="967" y="888"/>
                  <a:pt x="1064" y="898"/>
                  <a:pt x="1154" y="882"/>
                </a:cubicBezTo>
                <a:cubicBezTo>
                  <a:pt x="1178" y="874"/>
                  <a:pt x="1196" y="844"/>
                  <a:pt x="1221" y="841"/>
                </a:cubicBezTo>
                <a:cubicBezTo>
                  <a:pt x="1256" y="837"/>
                  <a:pt x="1290" y="854"/>
                  <a:pt x="1324" y="856"/>
                </a:cubicBezTo>
                <a:cubicBezTo>
                  <a:pt x="1596" y="864"/>
                  <a:pt x="1870" y="865"/>
                  <a:pt x="2142" y="870"/>
                </a:cubicBezTo>
                <a:cubicBezTo>
                  <a:pt x="2340" y="861"/>
                  <a:pt x="2507" y="843"/>
                  <a:pt x="2698" y="813"/>
                </a:cubicBezTo>
                <a:cubicBezTo>
                  <a:pt x="2819" y="763"/>
                  <a:pt x="2742" y="575"/>
                  <a:pt x="2778" y="447"/>
                </a:cubicBezTo>
                <a:cubicBezTo>
                  <a:pt x="2781" y="395"/>
                  <a:pt x="2789" y="344"/>
                  <a:pt x="2789" y="291"/>
                </a:cubicBezTo>
                <a:cubicBezTo>
                  <a:pt x="2789" y="212"/>
                  <a:pt x="2663" y="251"/>
                  <a:pt x="2640" y="193"/>
                </a:cubicBezTo>
                <a:cubicBezTo>
                  <a:pt x="2577" y="38"/>
                  <a:pt x="2524" y="60"/>
                  <a:pt x="2403" y="53"/>
                </a:cubicBezTo>
                <a:cubicBezTo>
                  <a:pt x="2336" y="32"/>
                  <a:pt x="2275" y="41"/>
                  <a:pt x="2209" y="66"/>
                </a:cubicBezTo>
                <a:cubicBezTo>
                  <a:pt x="2149" y="118"/>
                  <a:pt x="2205" y="85"/>
                  <a:pt x="2142" y="80"/>
                </a:cubicBezTo>
                <a:cubicBezTo>
                  <a:pt x="2047" y="71"/>
                  <a:pt x="1953" y="70"/>
                  <a:pt x="1858" y="66"/>
                </a:cubicBezTo>
                <a:cubicBezTo>
                  <a:pt x="1793" y="47"/>
                  <a:pt x="1746" y="34"/>
                  <a:pt x="1677" y="24"/>
                </a:cubicBezTo>
                <a:cubicBezTo>
                  <a:pt x="1639" y="9"/>
                  <a:pt x="1578" y="81"/>
                  <a:pt x="1540" y="66"/>
                </a:cubicBezTo>
                <a:cubicBezTo>
                  <a:pt x="1426" y="53"/>
                  <a:pt x="1508" y="0"/>
                  <a:pt x="1438" y="24"/>
                </a:cubicBezTo>
                <a:cubicBezTo>
                  <a:pt x="1427" y="28"/>
                  <a:pt x="1438" y="53"/>
                  <a:pt x="1415" y="24"/>
                </a:cubicBezTo>
                <a:cubicBezTo>
                  <a:pt x="1386" y="77"/>
                  <a:pt x="1352" y="44"/>
                  <a:pt x="1301" y="66"/>
                </a:cubicBezTo>
                <a:cubicBezTo>
                  <a:pt x="1279" y="76"/>
                  <a:pt x="1233" y="94"/>
                  <a:pt x="1233" y="94"/>
                </a:cubicBezTo>
                <a:cubicBezTo>
                  <a:pt x="1124" y="185"/>
                  <a:pt x="1205" y="149"/>
                  <a:pt x="1131" y="137"/>
                </a:cubicBezTo>
                <a:cubicBezTo>
                  <a:pt x="1090" y="129"/>
                  <a:pt x="1048" y="127"/>
                  <a:pt x="1006" y="122"/>
                </a:cubicBezTo>
                <a:cubicBezTo>
                  <a:pt x="859" y="61"/>
                  <a:pt x="962" y="95"/>
                  <a:pt x="688" y="80"/>
                </a:cubicBezTo>
                <a:cubicBezTo>
                  <a:pt x="572" y="32"/>
                  <a:pt x="403" y="49"/>
                  <a:pt x="279" y="39"/>
                </a:cubicBezTo>
                <a:cubicBezTo>
                  <a:pt x="236" y="73"/>
                  <a:pt x="238" y="102"/>
                  <a:pt x="189" y="122"/>
                </a:cubicBezTo>
                <a:cubicBezTo>
                  <a:pt x="144" y="104"/>
                  <a:pt x="162" y="118"/>
                  <a:pt x="131" y="80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AutoShape 3"/>
          <p:cNvSpPr>
            <a:spLocks noChangeArrowheads="1"/>
          </p:cNvSpPr>
          <p:nvPr/>
        </p:nvSpPr>
        <p:spPr bwMode="auto">
          <a:xfrm>
            <a:off x="1619250" y="908050"/>
            <a:ext cx="5903913" cy="5905500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6" name="AutoShape 4"/>
          <p:cNvSpPr>
            <a:spLocks noChangeArrowheads="1"/>
          </p:cNvSpPr>
          <p:nvPr/>
        </p:nvSpPr>
        <p:spPr bwMode="auto">
          <a:xfrm>
            <a:off x="4140200" y="3357563"/>
            <a:ext cx="865188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7" name="Rectangle 5"/>
          <p:cNvSpPr>
            <a:spLocks noChangeArrowheads="1"/>
          </p:cNvSpPr>
          <p:nvPr/>
        </p:nvSpPr>
        <p:spPr bwMode="auto">
          <a:xfrm>
            <a:off x="1042988" y="476250"/>
            <a:ext cx="71294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Força                                      do Pensamento </a:t>
            </a:r>
          </a:p>
        </p:txBody>
      </p:sp>
      <p:sp>
        <p:nvSpPr>
          <p:cNvPr id="18438" name="Text Box 6"/>
          <p:cNvSpPr txBox="1">
            <a:spLocks noChangeArrowheads="1"/>
          </p:cNvSpPr>
          <p:nvPr/>
        </p:nvSpPr>
        <p:spPr bwMode="auto">
          <a:xfrm>
            <a:off x="3348038" y="2724150"/>
            <a:ext cx="2376487" cy="207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CRIA  TRANSFORMA   DESTROI                         REFAZ</a:t>
            </a:r>
          </a:p>
          <a:p>
            <a:pPr>
              <a:spcBef>
                <a:spcPct val="50000"/>
              </a:spcBef>
              <a:defRPr/>
            </a:pPr>
            <a:r>
              <a:rPr lang="pt-BR" sz="2000" i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PURIFICAR  E SUBLIMAR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</a:t>
            </a:r>
          </a:p>
        </p:txBody>
      </p:sp>
      <p:sp>
        <p:nvSpPr>
          <p:cNvPr id="18440" name="Oval 8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41" name="Text Box 9"/>
          <p:cNvSpPr txBox="1">
            <a:spLocks noChangeArrowheads="1"/>
          </p:cNvSpPr>
          <p:nvPr/>
        </p:nvSpPr>
        <p:spPr bwMode="auto">
          <a:xfrm>
            <a:off x="7215206" y="5729288"/>
            <a:ext cx="1928794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animRot by="-21600000">
                                      <p:cBhvr>
                                        <p:cTn id="6" dur="2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8436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5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490538"/>
            <a:ext cx="3960813" cy="1282700"/>
          </a:xfrm>
        </p:spPr>
        <p:txBody>
          <a:bodyPr/>
          <a:lstStyle/>
          <a:p>
            <a:pPr eaLnBrk="1" hangingPunct="1">
              <a:defRPr/>
            </a:pPr>
            <a:r>
              <a:rPr lang="pt-BR" sz="4000" smtClean="0"/>
              <a:t>A conquista                  do “voluntário”</a:t>
            </a:r>
            <a:endParaRPr lang="pt-BR" sz="32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0291" name="WordArt 3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  <p:sp>
        <p:nvSpPr>
          <p:cNvPr id="178180" name="Rectangle 4"/>
          <p:cNvSpPr>
            <a:spLocks noChangeArrowheads="1"/>
          </p:cNvSpPr>
          <p:nvPr/>
        </p:nvSpPr>
        <p:spPr bwMode="auto">
          <a:xfrm>
            <a:off x="2339975" y="2276475"/>
            <a:ext cx="4464050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“A prestação                                      de concurso espontâneo,                                    sem qualquer base de recompensa”,   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desdobra a influência                       da Bondade Celestial                    que a todos nos ampara sem pagamento.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8181" name="Oval 5"/>
          <p:cNvSpPr>
            <a:spLocks noChangeArrowheads="1"/>
          </p:cNvSpPr>
          <p:nvPr/>
        </p:nvSpPr>
        <p:spPr bwMode="auto">
          <a:xfrm>
            <a:off x="2555875" y="620713"/>
            <a:ext cx="576263" cy="503237"/>
          </a:xfrm>
          <a:prstGeom prst="ellipse">
            <a:avLst/>
          </a:prstGeom>
          <a:solidFill>
            <a:schemeClr val="hlink">
              <a:alpha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</a:t>
            </a:r>
          </a:p>
        </p:txBody>
      </p:sp>
      <p:sp>
        <p:nvSpPr>
          <p:cNvPr id="178182" name="Text Box 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40295" name="Picture 8" descr="j016307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59563" y="2565400"/>
            <a:ext cx="1617662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0296" name="Picture 9" descr="msoD679F"/>
          <p:cNvPicPr>
            <a:picLocks noChangeAspect="1" noChangeArrowheads="1"/>
          </p:cNvPicPr>
          <p:nvPr/>
        </p:nvPicPr>
        <p:blipFill>
          <a:blip r:embed="rId3"/>
          <a:srcRect r="2876" b="2501"/>
          <a:stretch>
            <a:fillRect/>
          </a:stretch>
        </p:blipFill>
        <p:spPr bwMode="auto">
          <a:xfrm>
            <a:off x="1403350" y="1916113"/>
            <a:ext cx="728663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8186" name="Freeform 10"/>
          <p:cNvSpPr>
            <a:spLocks/>
          </p:cNvSpPr>
          <p:nvPr/>
        </p:nvSpPr>
        <p:spPr bwMode="auto">
          <a:xfrm>
            <a:off x="2301875" y="3678238"/>
            <a:ext cx="4156075" cy="1066800"/>
          </a:xfrm>
          <a:custGeom>
            <a:avLst/>
            <a:gdLst/>
            <a:ahLst/>
            <a:cxnLst>
              <a:cxn ang="0">
                <a:pos x="328" y="66"/>
              </a:cxn>
              <a:cxn ang="0">
                <a:pos x="109" y="96"/>
              </a:cxn>
              <a:cxn ang="0">
                <a:pos x="69" y="146"/>
              </a:cxn>
              <a:cxn ang="0">
                <a:pos x="30" y="205"/>
              </a:cxn>
              <a:cxn ang="0">
                <a:pos x="10" y="265"/>
              </a:cxn>
              <a:cxn ang="0">
                <a:pos x="0" y="295"/>
              </a:cxn>
              <a:cxn ang="0">
                <a:pos x="79" y="513"/>
              </a:cxn>
              <a:cxn ang="0">
                <a:pos x="268" y="543"/>
              </a:cxn>
              <a:cxn ang="0">
                <a:pos x="427" y="593"/>
              </a:cxn>
              <a:cxn ang="0">
                <a:pos x="685" y="603"/>
              </a:cxn>
              <a:cxn ang="0">
                <a:pos x="924" y="672"/>
              </a:cxn>
              <a:cxn ang="0">
                <a:pos x="1162" y="642"/>
              </a:cxn>
              <a:cxn ang="0">
                <a:pos x="1221" y="613"/>
              </a:cxn>
              <a:cxn ang="0">
                <a:pos x="1311" y="623"/>
              </a:cxn>
              <a:cxn ang="0">
                <a:pos x="2026" y="633"/>
              </a:cxn>
              <a:cxn ang="0">
                <a:pos x="2512" y="593"/>
              </a:cxn>
              <a:cxn ang="0">
                <a:pos x="2582" y="335"/>
              </a:cxn>
              <a:cxn ang="0">
                <a:pos x="2592" y="225"/>
              </a:cxn>
              <a:cxn ang="0">
                <a:pos x="2562" y="146"/>
              </a:cxn>
              <a:cxn ang="0">
                <a:pos x="2254" y="57"/>
              </a:cxn>
              <a:cxn ang="0">
                <a:pos x="2085" y="66"/>
              </a:cxn>
              <a:cxn ang="0">
                <a:pos x="2026" y="76"/>
              </a:cxn>
              <a:cxn ang="0">
                <a:pos x="1778" y="66"/>
              </a:cxn>
              <a:cxn ang="0">
                <a:pos x="1619" y="37"/>
              </a:cxn>
              <a:cxn ang="0">
                <a:pos x="1500" y="66"/>
              </a:cxn>
              <a:cxn ang="0">
                <a:pos x="1400" y="17"/>
              </a:cxn>
              <a:cxn ang="0">
                <a:pos x="1390" y="37"/>
              </a:cxn>
              <a:cxn ang="0">
                <a:pos x="1291" y="66"/>
              </a:cxn>
              <a:cxn ang="0">
                <a:pos x="1231" y="86"/>
              </a:cxn>
              <a:cxn ang="0">
                <a:pos x="1142" y="116"/>
              </a:cxn>
              <a:cxn ang="0">
                <a:pos x="1033" y="106"/>
              </a:cxn>
              <a:cxn ang="0">
                <a:pos x="755" y="76"/>
              </a:cxn>
              <a:cxn ang="0">
                <a:pos x="397" y="47"/>
              </a:cxn>
              <a:cxn ang="0">
                <a:pos x="318" y="106"/>
              </a:cxn>
              <a:cxn ang="0">
                <a:pos x="268" y="76"/>
              </a:cxn>
            </a:cxnLst>
            <a:rect l="0" t="0" r="r" b="b"/>
            <a:pathLst>
              <a:path w="2618" h="672">
                <a:moveTo>
                  <a:pt x="328" y="66"/>
                </a:moveTo>
                <a:cubicBezTo>
                  <a:pt x="232" y="73"/>
                  <a:pt x="192" y="79"/>
                  <a:pt x="109" y="96"/>
                </a:cubicBezTo>
                <a:cubicBezTo>
                  <a:pt x="54" y="133"/>
                  <a:pt x="97" y="95"/>
                  <a:pt x="69" y="146"/>
                </a:cubicBezTo>
                <a:cubicBezTo>
                  <a:pt x="58" y="167"/>
                  <a:pt x="30" y="205"/>
                  <a:pt x="30" y="205"/>
                </a:cubicBezTo>
                <a:cubicBezTo>
                  <a:pt x="23" y="225"/>
                  <a:pt x="17" y="245"/>
                  <a:pt x="10" y="265"/>
                </a:cubicBezTo>
                <a:cubicBezTo>
                  <a:pt x="7" y="275"/>
                  <a:pt x="0" y="295"/>
                  <a:pt x="0" y="295"/>
                </a:cubicBezTo>
                <a:cubicBezTo>
                  <a:pt x="5" y="358"/>
                  <a:pt x="2" y="487"/>
                  <a:pt x="79" y="513"/>
                </a:cubicBezTo>
                <a:cubicBezTo>
                  <a:pt x="172" y="490"/>
                  <a:pt x="194" y="518"/>
                  <a:pt x="268" y="543"/>
                </a:cubicBezTo>
                <a:cubicBezTo>
                  <a:pt x="351" y="626"/>
                  <a:pt x="300" y="606"/>
                  <a:pt x="427" y="593"/>
                </a:cubicBezTo>
                <a:cubicBezTo>
                  <a:pt x="505" y="574"/>
                  <a:pt x="608" y="597"/>
                  <a:pt x="685" y="603"/>
                </a:cubicBezTo>
                <a:cubicBezTo>
                  <a:pt x="767" y="621"/>
                  <a:pt x="842" y="652"/>
                  <a:pt x="924" y="672"/>
                </a:cubicBezTo>
                <a:cubicBezTo>
                  <a:pt x="999" y="646"/>
                  <a:pt x="1083" y="653"/>
                  <a:pt x="1162" y="642"/>
                </a:cubicBezTo>
                <a:cubicBezTo>
                  <a:pt x="1183" y="636"/>
                  <a:pt x="1199" y="615"/>
                  <a:pt x="1221" y="613"/>
                </a:cubicBezTo>
                <a:cubicBezTo>
                  <a:pt x="1251" y="610"/>
                  <a:pt x="1281" y="622"/>
                  <a:pt x="1311" y="623"/>
                </a:cubicBezTo>
                <a:cubicBezTo>
                  <a:pt x="1549" y="629"/>
                  <a:pt x="1788" y="630"/>
                  <a:pt x="2026" y="633"/>
                </a:cubicBezTo>
                <a:cubicBezTo>
                  <a:pt x="2199" y="627"/>
                  <a:pt x="2345" y="614"/>
                  <a:pt x="2512" y="593"/>
                </a:cubicBezTo>
                <a:cubicBezTo>
                  <a:pt x="2618" y="558"/>
                  <a:pt x="2551" y="425"/>
                  <a:pt x="2582" y="335"/>
                </a:cubicBezTo>
                <a:cubicBezTo>
                  <a:pt x="2585" y="298"/>
                  <a:pt x="2592" y="262"/>
                  <a:pt x="2592" y="225"/>
                </a:cubicBezTo>
                <a:cubicBezTo>
                  <a:pt x="2592" y="169"/>
                  <a:pt x="2582" y="187"/>
                  <a:pt x="2562" y="146"/>
                </a:cubicBezTo>
                <a:cubicBezTo>
                  <a:pt x="2507" y="37"/>
                  <a:pt x="2360" y="62"/>
                  <a:pt x="2254" y="57"/>
                </a:cubicBezTo>
                <a:cubicBezTo>
                  <a:pt x="2196" y="42"/>
                  <a:pt x="2142" y="49"/>
                  <a:pt x="2085" y="66"/>
                </a:cubicBezTo>
                <a:cubicBezTo>
                  <a:pt x="2032" y="103"/>
                  <a:pt x="2081" y="80"/>
                  <a:pt x="2026" y="76"/>
                </a:cubicBezTo>
                <a:cubicBezTo>
                  <a:pt x="1943" y="70"/>
                  <a:pt x="1861" y="69"/>
                  <a:pt x="1778" y="66"/>
                </a:cubicBezTo>
                <a:cubicBezTo>
                  <a:pt x="1721" y="53"/>
                  <a:pt x="1680" y="44"/>
                  <a:pt x="1619" y="37"/>
                </a:cubicBezTo>
                <a:cubicBezTo>
                  <a:pt x="1586" y="26"/>
                  <a:pt x="1533" y="77"/>
                  <a:pt x="1500" y="66"/>
                </a:cubicBezTo>
                <a:cubicBezTo>
                  <a:pt x="1400" y="57"/>
                  <a:pt x="1461" y="0"/>
                  <a:pt x="1400" y="17"/>
                </a:cubicBezTo>
                <a:cubicBezTo>
                  <a:pt x="1390" y="20"/>
                  <a:pt x="1410" y="57"/>
                  <a:pt x="1390" y="37"/>
                </a:cubicBezTo>
                <a:cubicBezTo>
                  <a:pt x="1365" y="74"/>
                  <a:pt x="1335" y="51"/>
                  <a:pt x="1291" y="66"/>
                </a:cubicBezTo>
                <a:cubicBezTo>
                  <a:pt x="1271" y="73"/>
                  <a:pt x="1231" y="86"/>
                  <a:pt x="1231" y="86"/>
                </a:cubicBezTo>
                <a:cubicBezTo>
                  <a:pt x="1136" y="150"/>
                  <a:pt x="1207" y="125"/>
                  <a:pt x="1142" y="116"/>
                </a:cubicBezTo>
                <a:cubicBezTo>
                  <a:pt x="1106" y="111"/>
                  <a:pt x="1069" y="109"/>
                  <a:pt x="1033" y="106"/>
                </a:cubicBezTo>
                <a:cubicBezTo>
                  <a:pt x="904" y="63"/>
                  <a:pt x="994" y="87"/>
                  <a:pt x="755" y="76"/>
                </a:cubicBezTo>
                <a:cubicBezTo>
                  <a:pt x="653" y="42"/>
                  <a:pt x="505" y="54"/>
                  <a:pt x="397" y="47"/>
                </a:cubicBezTo>
                <a:cubicBezTo>
                  <a:pt x="359" y="71"/>
                  <a:pt x="361" y="92"/>
                  <a:pt x="318" y="106"/>
                </a:cubicBezTo>
                <a:cubicBezTo>
                  <a:pt x="279" y="93"/>
                  <a:pt x="295" y="103"/>
                  <a:pt x="268" y="76"/>
                </a:cubicBezTo>
              </a:path>
            </a:pathLst>
          </a:custGeom>
          <a:noFill/>
          <a:ln w="1270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490538"/>
            <a:ext cx="3529012" cy="1282700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Nos círculos mais elevados do espírito:</a:t>
            </a:r>
            <a:endParaRPr lang="pt-BR" sz="32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9204" name="Rectangle 4"/>
          <p:cNvSpPr>
            <a:spLocks noChangeArrowheads="1"/>
          </p:cNvSpPr>
          <p:nvPr/>
        </p:nvSpPr>
        <p:spPr bwMode="auto">
          <a:xfrm>
            <a:off x="2411413" y="2205038"/>
            <a:ext cx="5040312" cy="360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“O trabalho não é imposto.”                            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Consciente da verdade,                         a criatura compreende                           que a ação no bem                        é ajustamento                                        às Leis de Deus                                  e a ela se rende                                     por livre vontade.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9206" name="Text Box 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2776" name="Picture 7" descr="j0163073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88125" y="333375"/>
            <a:ext cx="1617663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777" name="WordArt 8"/>
          <p:cNvSpPr>
            <a:spLocks noChangeArrowheads="1" noChangeShapeType="1" noTextEdit="1"/>
          </p:cNvSpPr>
          <p:nvPr/>
        </p:nvSpPr>
        <p:spPr bwMode="auto">
          <a:xfrm rot="-1784693">
            <a:off x="604838" y="1373188"/>
            <a:ext cx="1728787" cy="304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716188"/>
              </a:avLst>
            </a:prstTxWarp>
            <a:scene3d>
              <a:camera prst="legacyPerspectiveTop"/>
              <a:lightRig rig="legacyFlat2" dir="b"/>
            </a:scene3d>
            <a:sp3d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Trabalho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e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Vontade </a:t>
            </a:r>
          </a:p>
        </p:txBody>
      </p:sp>
      <p:graphicFrame>
        <p:nvGraphicFramePr>
          <p:cNvPr id="179214" name="Organization Chart 2"/>
          <p:cNvGraphicFramePr>
            <a:graphicFrameLocks/>
          </p:cNvGraphicFramePr>
          <p:nvPr/>
        </p:nvGraphicFramePr>
        <p:xfrm>
          <a:off x="3130550" y="5588000"/>
          <a:ext cx="2520950" cy="1009650"/>
        </p:xfrm>
        <a:graphic>
          <a:graphicData uri="http://schemas.openxmlformats.org/drawingml/2006/compatibility">
            <com:legacyDrawing xmlns:com="http://schemas.openxmlformats.org/drawingml/2006/compatibility" spid="_x0000_s32770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1792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179214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5" descr="linefeet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2040113">
            <a:off x="2551113" y="2730500"/>
            <a:ext cx="4181475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0229" name="AutoShape 5"/>
          <p:cNvSpPr>
            <a:spLocks noChangeArrowheads="1"/>
          </p:cNvSpPr>
          <p:nvPr/>
        </p:nvSpPr>
        <p:spPr bwMode="auto">
          <a:xfrm rot="-999851">
            <a:off x="6516688" y="549275"/>
            <a:ext cx="1457325" cy="1384300"/>
          </a:xfrm>
          <a:prstGeom prst="star32">
            <a:avLst>
              <a:gd name="adj" fmla="val 16856"/>
            </a:avLst>
          </a:prstGeom>
          <a:solidFill>
            <a:schemeClr val="tx2">
              <a:alpha val="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0232" name="AutoShape 8"/>
          <p:cNvSpPr>
            <a:spLocks noChangeArrowheads="1"/>
          </p:cNvSpPr>
          <p:nvPr/>
        </p:nvSpPr>
        <p:spPr bwMode="auto">
          <a:xfrm>
            <a:off x="1692275" y="3860800"/>
            <a:ext cx="1441450" cy="1511300"/>
          </a:xfrm>
          <a:prstGeom prst="star32">
            <a:avLst>
              <a:gd name="adj" fmla="val 50000"/>
            </a:avLst>
          </a:prstGeom>
          <a:noFill/>
          <a:ln w="19050" cap="rnd">
            <a:pattFill prst="narVert">
              <a:fgClr>
                <a:srgbClr val="000000"/>
              </a:fgClr>
              <a:bgClr>
                <a:srgbClr val="FFFFFF"/>
              </a:bgClr>
            </a:patt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41317" name="Rectangle 20"/>
          <p:cNvSpPr>
            <a:spLocks noGrp="1" noChangeArrowheads="1"/>
          </p:cNvSpPr>
          <p:nvPr>
            <p:ph type="title"/>
          </p:nvPr>
        </p:nvSpPr>
        <p:spPr>
          <a:xfrm>
            <a:off x="2484438" y="490538"/>
            <a:ext cx="3529012" cy="1282700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Nos domínios superiores...</a:t>
            </a:r>
          </a:p>
        </p:txBody>
      </p:sp>
      <p:sp>
        <p:nvSpPr>
          <p:cNvPr id="180245" name="Rectangle 21"/>
          <p:cNvSpPr>
            <a:spLocks noChangeArrowheads="1"/>
          </p:cNvSpPr>
          <p:nvPr/>
        </p:nvSpPr>
        <p:spPr bwMode="auto">
          <a:xfrm>
            <a:off x="4572000" y="2276475"/>
            <a:ext cx="4032250" cy="360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...“Quem serve                                   avança para os simos da imortalidade radiosa, reproduzindo dentro de si mesmo as maravilhas do Céu que nos rodeia a espelhar-se por toda a parte.”</a:t>
            </a:r>
            <a:endParaRPr lang="pt-BR" sz="36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0246" name="Text Box 2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7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41320" name="Picture 23" descr="j0163073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88125" y="333375"/>
            <a:ext cx="1617663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1321" name="WordArt 24"/>
          <p:cNvSpPr>
            <a:spLocks noChangeArrowheads="1" noChangeShapeType="1" noTextEdit="1"/>
          </p:cNvSpPr>
          <p:nvPr/>
        </p:nvSpPr>
        <p:spPr bwMode="auto">
          <a:xfrm rot="-1784693">
            <a:off x="495300" y="1325563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Trabalho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9711E-6 L -0.51962 0.4929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80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" y="2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802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802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29" grpId="0" animBg="1"/>
      <p:bldP spid="180232" grpId="0" animBg="1"/>
      <p:bldP spid="180232" grpId="1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233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8                        Associação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2700338" y="2347913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43364" name="WordArt 9"/>
          <p:cNvSpPr>
            <a:spLocks noChangeArrowheads="1" noChangeShapeType="1" noTextEdit="1"/>
          </p:cNvSpPr>
          <p:nvPr/>
        </p:nvSpPr>
        <p:spPr bwMode="auto">
          <a:xfrm>
            <a:off x="2914650" y="1628775"/>
            <a:ext cx="3241675" cy="7191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576396"/>
              </a:avLst>
            </a:prstTxWarp>
            <a:scene3d>
              <a:camera prst="legacyPerspectiveTop"/>
              <a:lightRig rig="legacyFlat2" dir="b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pic>
        <p:nvPicPr>
          <p:cNvPr id="143365" name="Picture 30" descr="j029524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067175" y="3644900"/>
            <a:ext cx="1057275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Freeform 2"/>
          <p:cNvSpPr>
            <a:spLocks/>
          </p:cNvSpPr>
          <p:nvPr/>
        </p:nvSpPr>
        <p:spPr bwMode="auto">
          <a:xfrm>
            <a:off x="2646363" y="4300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67" name="Freeform 3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68" name="Freeform 4"/>
          <p:cNvSpPr>
            <a:spLocks/>
          </p:cNvSpPr>
          <p:nvPr/>
        </p:nvSpPr>
        <p:spPr bwMode="auto">
          <a:xfrm>
            <a:off x="3079750" y="3162300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69" name="AutoShape 5"/>
          <p:cNvSpPr>
            <a:spLocks noChangeArrowheads="1"/>
          </p:cNvSpPr>
          <p:nvPr/>
        </p:nvSpPr>
        <p:spPr bwMode="auto">
          <a:xfrm>
            <a:off x="6621463" y="3522663"/>
            <a:ext cx="1893887" cy="663575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90470" name="AutoShape 6"/>
          <p:cNvSpPr>
            <a:spLocks noChangeArrowheads="1"/>
          </p:cNvSpPr>
          <p:nvPr/>
        </p:nvSpPr>
        <p:spPr bwMode="auto">
          <a:xfrm>
            <a:off x="5851525" y="2874963"/>
            <a:ext cx="1895475" cy="663575"/>
          </a:xfrm>
          <a:prstGeom prst="cloudCallout">
            <a:avLst>
              <a:gd name="adj1" fmla="val 5546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90471" name="Oval 7"/>
          <p:cNvSpPr>
            <a:spLocks noChangeArrowheads="1"/>
          </p:cNvSpPr>
          <p:nvPr/>
        </p:nvSpPr>
        <p:spPr bwMode="auto">
          <a:xfrm>
            <a:off x="5980113" y="29464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2" name="Oval 8"/>
          <p:cNvSpPr>
            <a:spLocks noChangeArrowheads="1"/>
          </p:cNvSpPr>
          <p:nvPr/>
        </p:nvSpPr>
        <p:spPr bwMode="auto">
          <a:xfrm>
            <a:off x="6813550" y="35941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4" name="AutoShape 10"/>
          <p:cNvSpPr>
            <a:spLocks noChangeArrowheads="1"/>
          </p:cNvSpPr>
          <p:nvPr/>
        </p:nvSpPr>
        <p:spPr bwMode="auto">
          <a:xfrm rot="487153">
            <a:off x="541338" y="1595438"/>
            <a:ext cx="5070475" cy="1511300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5" name="AutoShape 11"/>
          <p:cNvSpPr>
            <a:spLocks noChangeArrowheads="1"/>
          </p:cNvSpPr>
          <p:nvPr/>
        </p:nvSpPr>
        <p:spPr bwMode="auto">
          <a:xfrm rot="-837833">
            <a:off x="2503488" y="4484688"/>
            <a:ext cx="5951537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6" name="AutoShape 12"/>
          <p:cNvSpPr>
            <a:spLocks noChangeArrowheads="1"/>
          </p:cNvSpPr>
          <p:nvPr/>
        </p:nvSpPr>
        <p:spPr bwMode="auto">
          <a:xfrm rot="9252361">
            <a:off x="6834188" y="1722438"/>
            <a:ext cx="2154237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7" name="AutoShape 13"/>
          <p:cNvSpPr>
            <a:spLocks noChangeArrowheads="1"/>
          </p:cNvSpPr>
          <p:nvPr/>
        </p:nvSpPr>
        <p:spPr bwMode="auto">
          <a:xfrm>
            <a:off x="2651125" y="1651000"/>
            <a:ext cx="1600200" cy="1368425"/>
          </a:xfrm>
          <a:prstGeom prst="cloudCallout">
            <a:avLst>
              <a:gd name="adj1" fmla="val 273546"/>
              <a:gd name="adj2" fmla="val 113227"/>
            </a:avLst>
          </a:prstGeom>
          <a:gradFill rotWithShape="1">
            <a:gsLst>
              <a:gs pos="0">
                <a:schemeClr val="bg2"/>
              </a:gs>
              <a:gs pos="100000">
                <a:schemeClr val="folHlink">
                  <a:alpha val="50000"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fluidos</a:t>
            </a:r>
          </a:p>
        </p:txBody>
      </p:sp>
      <p:sp>
        <p:nvSpPr>
          <p:cNvPr id="190478" name="AutoShape 14"/>
          <p:cNvSpPr>
            <a:spLocks noChangeArrowheads="1"/>
          </p:cNvSpPr>
          <p:nvPr/>
        </p:nvSpPr>
        <p:spPr bwMode="auto">
          <a:xfrm>
            <a:off x="4635500" y="4603750"/>
            <a:ext cx="3521075" cy="1150938"/>
          </a:xfrm>
          <a:prstGeom prst="cloudCallout">
            <a:avLst>
              <a:gd name="adj1" fmla="val 12968"/>
              <a:gd name="adj2" fmla="val -171657"/>
            </a:avLst>
          </a:prstGeom>
          <a:solidFill>
            <a:srgbClr val="DDEC6A"/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90481" name="Rectangle 17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Correntes                                                         de pensamentos</a:t>
            </a:r>
          </a:p>
        </p:txBody>
      </p:sp>
      <p:sp>
        <p:nvSpPr>
          <p:cNvPr id="144399" name="WordArt 1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0483" name="Text Box 1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ransition advTm="3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190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190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1000" autoRev="1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1000" autoRev="1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1000" autoRev="1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1000" autoRev="1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100" fill="hold"/>
                                        <p:tgtEl>
                                          <p:spTgt spid="1904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1904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0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0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190469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190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1" dur="500" fill="hold"/>
                                        <p:tgtEl>
                                          <p:spTgt spid="190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3" dur="3000" fill="hold"/>
                                        <p:tgtEl>
                                          <p:spTgt spid="1904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" fill="hold"/>
                                        <p:tgtEl>
                                          <p:spTgt spid="190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" fill="hold"/>
                                        <p:tgtEl>
                                          <p:spTgt spid="190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" fill="hold"/>
                                        <p:tgtEl>
                                          <p:spTgt spid="190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" fill="hold"/>
                                        <p:tgtEl>
                                          <p:spTgt spid="190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" fill="hold"/>
                                        <p:tgtEl>
                                          <p:spTgt spid="1904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" fill="hold"/>
                                        <p:tgtEl>
                                          <p:spTgt spid="1904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xit" presetSubtype="9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7" dur="1000"/>
                                        <p:tgtEl>
                                          <p:spTgt spid="190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/>
                                        <p:tgtEl>
                                          <p:spTgt spid="190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0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2000"/>
                                        <p:tgtEl>
                                          <p:spTgt spid="190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2000"/>
                                        <p:tgtEl>
                                          <p:spTgt spid="190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0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466" grpId="0" animBg="1"/>
      <p:bldP spid="190467" grpId="0" animBg="1"/>
      <p:bldP spid="190467" grpId="1" animBg="1"/>
      <p:bldP spid="190468" grpId="0" animBg="1"/>
      <p:bldP spid="190468" grpId="1" animBg="1"/>
      <p:bldP spid="190469" grpId="0" animBg="1" autoUpdateAnimBg="0"/>
      <p:bldP spid="190469" grpId="1" animBg="1"/>
      <p:bldP spid="190469" grpId="2" animBg="1"/>
      <p:bldP spid="190469" grpId="3" animBg="1"/>
      <p:bldP spid="190470" grpId="0" animBg="1" autoUpdateAnimBg="0"/>
      <p:bldP spid="190470" grpId="1" animBg="1"/>
      <p:bldP spid="190470" grpId="2" animBg="1"/>
      <p:bldP spid="190470" grpId="3" animBg="1"/>
      <p:bldP spid="190470" grpId="4" animBg="1"/>
      <p:bldP spid="190471" grpId="0" animBg="1"/>
      <p:bldP spid="190472" grpId="0" animBg="1"/>
      <p:bldP spid="190474" grpId="0" animBg="1"/>
      <p:bldP spid="190475" grpId="0" animBg="1"/>
      <p:bldP spid="190476" grpId="0" animBg="1"/>
      <p:bldP spid="190477" grpId="0" animBg="1"/>
      <p:bldP spid="190478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92" name="AutoShape 44"/>
          <p:cNvSpPr>
            <a:spLocks noChangeArrowheads="1"/>
          </p:cNvSpPr>
          <p:nvPr/>
        </p:nvSpPr>
        <p:spPr bwMode="auto">
          <a:xfrm rot="-894905">
            <a:off x="2771775" y="2060575"/>
            <a:ext cx="2159000" cy="849313"/>
          </a:xfrm>
          <a:prstGeom prst="bracketPair">
            <a:avLst>
              <a:gd name="adj" fmla="val 16667"/>
            </a:avLst>
          </a:prstGeom>
          <a:gradFill rotWithShape="1">
            <a:gsLst>
              <a:gs pos="0">
                <a:srgbClr val="000082"/>
              </a:gs>
              <a:gs pos="15000">
                <a:srgbClr val="66008F">
                  <a:alpha val="82900"/>
                </a:srgbClr>
              </a:gs>
              <a:gs pos="32499">
                <a:srgbClr val="BA0066">
                  <a:alpha val="62950"/>
                </a:srgbClr>
              </a:gs>
              <a:gs pos="45000">
                <a:srgbClr val="FF0000">
                  <a:alpha val="48700"/>
                </a:srgbClr>
              </a:gs>
              <a:gs pos="50000">
                <a:srgbClr val="FF8200">
                  <a:alpha val="42999"/>
                </a:srgbClr>
              </a:gs>
              <a:gs pos="55001">
                <a:srgbClr val="FF0000">
                  <a:alpha val="48700"/>
                </a:srgbClr>
              </a:gs>
              <a:gs pos="67501">
                <a:srgbClr val="BA0066">
                  <a:alpha val="62950"/>
                </a:srgbClr>
              </a:gs>
              <a:gs pos="85000">
                <a:srgbClr val="66008F">
                  <a:alpha val="82900"/>
                </a:srgbClr>
              </a:gs>
              <a:gs pos="100000">
                <a:srgbClr val="000082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lnSpc>
                <a:spcPct val="160000"/>
              </a:lnSpc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45413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274638"/>
            <a:ext cx="6202362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Vivemos                                                         em regime de comunhão</a:t>
            </a:r>
          </a:p>
        </p:txBody>
      </p:sp>
      <p:sp>
        <p:nvSpPr>
          <p:cNvPr id="1454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92725" y="4652963"/>
            <a:ext cx="2952750" cy="175736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pt-BR" sz="2800" i="1" smtClean="0"/>
              <a:t>   Segundo                 os princípios da afinidade</a:t>
            </a:r>
          </a:p>
        </p:txBody>
      </p:sp>
      <p:sp>
        <p:nvSpPr>
          <p:cNvPr id="145415" name="WordArt 4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1253" name="Freeform 5"/>
          <p:cNvSpPr>
            <a:spLocks/>
          </p:cNvSpPr>
          <p:nvPr/>
        </p:nvSpPr>
        <p:spPr bwMode="auto">
          <a:xfrm>
            <a:off x="1757363" y="36544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4" name="Freeform 6"/>
          <p:cNvSpPr>
            <a:spLocks/>
          </p:cNvSpPr>
          <p:nvPr/>
        </p:nvSpPr>
        <p:spPr bwMode="auto">
          <a:xfrm>
            <a:off x="2146300" y="30924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5" name="Freeform 7"/>
          <p:cNvSpPr>
            <a:spLocks/>
          </p:cNvSpPr>
          <p:nvPr/>
        </p:nvSpPr>
        <p:spPr bwMode="auto">
          <a:xfrm>
            <a:off x="2190750" y="25161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6" name="Oval 8"/>
          <p:cNvSpPr>
            <a:spLocks noChangeArrowheads="1"/>
          </p:cNvSpPr>
          <p:nvPr/>
        </p:nvSpPr>
        <p:spPr bwMode="auto">
          <a:xfrm>
            <a:off x="5924550" y="29479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7" name="Oval 9"/>
          <p:cNvSpPr>
            <a:spLocks noChangeArrowheads="1"/>
          </p:cNvSpPr>
          <p:nvPr/>
        </p:nvSpPr>
        <p:spPr bwMode="auto">
          <a:xfrm>
            <a:off x="4962525" y="2349500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8" name="Freeform 10"/>
          <p:cNvSpPr>
            <a:spLocks/>
          </p:cNvSpPr>
          <p:nvPr/>
        </p:nvSpPr>
        <p:spPr bwMode="auto">
          <a:xfrm>
            <a:off x="1949450" y="38703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9" name="Freeform 11"/>
          <p:cNvSpPr>
            <a:spLocks/>
          </p:cNvSpPr>
          <p:nvPr/>
        </p:nvSpPr>
        <p:spPr bwMode="auto">
          <a:xfrm>
            <a:off x="2338388" y="33083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0" name="Freeform 12"/>
          <p:cNvSpPr>
            <a:spLocks/>
          </p:cNvSpPr>
          <p:nvPr/>
        </p:nvSpPr>
        <p:spPr bwMode="auto">
          <a:xfrm>
            <a:off x="2382838" y="27320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1" name="Oval 13"/>
          <p:cNvSpPr>
            <a:spLocks noChangeArrowheads="1"/>
          </p:cNvSpPr>
          <p:nvPr/>
        </p:nvSpPr>
        <p:spPr bwMode="auto">
          <a:xfrm>
            <a:off x="6115050" y="31638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2" name="Oval 14"/>
          <p:cNvSpPr>
            <a:spLocks noChangeArrowheads="1"/>
          </p:cNvSpPr>
          <p:nvPr/>
        </p:nvSpPr>
        <p:spPr bwMode="auto">
          <a:xfrm>
            <a:off x="5154613" y="2565400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3" name="Freeform 15"/>
          <p:cNvSpPr>
            <a:spLocks/>
          </p:cNvSpPr>
          <p:nvPr/>
        </p:nvSpPr>
        <p:spPr bwMode="auto">
          <a:xfrm>
            <a:off x="2139950" y="40862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4" name="Freeform 16"/>
          <p:cNvSpPr>
            <a:spLocks/>
          </p:cNvSpPr>
          <p:nvPr/>
        </p:nvSpPr>
        <p:spPr bwMode="auto">
          <a:xfrm>
            <a:off x="2530475" y="35242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5" name="Freeform 17"/>
          <p:cNvSpPr>
            <a:spLocks/>
          </p:cNvSpPr>
          <p:nvPr/>
        </p:nvSpPr>
        <p:spPr bwMode="auto">
          <a:xfrm>
            <a:off x="2574925" y="29479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6" name="Oval 18"/>
          <p:cNvSpPr>
            <a:spLocks noChangeArrowheads="1"/>
          </p:cNvSpPr>
          <p:nvPr/>
        </p:nvSpPr>
        <p:spPr bwMode="auto">
          <a:xfrm>
            <a:off x="6307138" y="33797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7" name="Oval 19"/>
          <p:cNvSpPr>
            <a:spLocks noChangeArrowheads="1"/>
          </p:cNvSpPr>
          <p:nvPr/>
        </p:nvSpPr>
        <p:spPr bwMode="auto">
          <a:xfrm>
            <a:off x="5346700" y="27813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8" name="Freeform 20"/>
          <p:cNvSpPr>
            <a:spLocks/>
          </p:cNvSpPr>
          <p:nvPr/>
        </p:nvSpPr>
        <p:spPr bwMode="auto">
          <a:xfrm>
            <a:off x="2332038" y="43021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9" name="Freeform 21"/>
          <p:cNvSpPr>
            <a:spLocks/>
          </p:cNvSpPr>
          <p:nvPr/>
        </p:nvSpPr>
        <p:spPr bwMode="auto">
          <a:xfrm>
            <a:off x="2722563" y="37401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0" name="Freeform 22"/>
          <p:cNvSpPr>
            <a:spLocks/>
          </p:cNvSpPr>
          <p:nvPr/>
        </p:nvSpPr>
        <p:spPr bwMode="auto">
          <a:xfrm>
            <a:off x="2767013" y="31638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1" name="Oval 23"/>
          <p:cNvSpPr>
            <a:spLocks noChangeArrowheads="1"/>
          </p:cNvSpPr>
          <p:nvPr/>
        </p:nvSpPr>
        <p:spPr bwMode="auto">
          <a:xfrm>
            <a:off x="6499225" y="35956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2" name="Oval 24"/>
          <p:cNvSpPr>
            <a:spLocks noChangeArrowheads="1"/>
          </p:cNvSpPr>
          <p:nvPr/>
        </p:nvSpPr>
        <p:spPr bwMode="auto">
          <a:xfrm>
            <a:off x="5538788" y="29972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3" name="Freeform 25"/>
          <p:cNvSpPr>
            <a:spLocks/>
          </p:cNvSpPr>
          <p:nvPr/>
        </p:nvSpPr>
        <p:spPr bwMode="auto">
          <a:xfrm>
            <a:off x="2524125" y="45180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4" name="Freeform 26"/>
          <p:cNvSpPr>
            <a:spLocks/>
          </p:cNvSpPr>
          <p:nvPr/>
        </p:nvSpPr>
        <p:spPr bwMode="auto">
          <a:xfrm>
            <a:off x="2914650" y="39560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5" name="Freeform 27"/>
          <p:cNvSpPr>
            <a:spLocks/>
          </p:cNvSpPr>
          <p:nvPr/>
        </p:nvSpPr>
        <p:spPr bwMode="auto">
          <a:xfrm>
            <a:off x="2959100" y="33797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6" name="Oval 28"/>
          <p:cNvSpPr>
            <a:spLocks noChangeArrowheads="1"/>
          </p:cNvSpPr>
          <p:nvPr/>
        </p:nvSpPr>
        <p:spPr bwMode="auto">
          <a:xfrm>
            <a:off x="6691313" y="38115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7" name="Oval 29"/>
          <p:cNvSpPr>
            <a:spLocks noChangeArrowheads="1"/>
          </p:cNvSpPr>
          <p:nvPr/>
        </p:nvSpPr>
        <p:spPr bwMode="auto">
          <a:xfrm>
            <a:off x="5730875" y="32131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8" name="Freeform 30"/>
          <p:cNvSpPr>
            <a:spLocks/>
          </p:cNvSpPr>
          <p:nvPr/>
        </p:nvSpPr>
        <p:spPr bwMode="auto">
          <a:xfrm>
            <a:off x="2716213" y="47339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9" name="Freeform 31"/>
          <p:cNvSpPr>
            <a:spLocks/>
          </p:cNvSpPr>
          <p:nvPr/>
        </p:nvSpPr>
        <p:spPr bwMode="auto">
          <a:xfrm>
            <a:off x="3105150" y="4171950"/>
            <a:ext cx="4770438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0" name="Freeform 32"/>
          <p:cNvSpPr>
            <a:spLocks/>
          </p:cNvSpPr>
          <p:nvPr/>
        </p:nvSpPr>
        <p:spPr bwMode="auto">
          <a:xfrm>
            <a:off x="3151188" y="35956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1" name="Oval 33"/>
          <p:cNvSpPr>
            <a:spLocks noChangeArrowheads="1"/>
          </p:cNvSpPr>
          <p:nvPr/>
        </p:nvSpPr>
        <p:spPr bwMode="auto">
          <a:xfrm>
            <a:off x="6883400" y="40274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2" name="Oval 34"/>
          <p:cNvSpPr>
            <a:spLocks noChangeArrowheads="1"/>
          </p:cNvSpPr>
          <p:nvPr/>
        </p:nvSpPr>
        <p:spPr bwMode="auto">
          <a:xfrm>
            <a:off x="5922963" y="34290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3" name="Freeform 35"/>
          <p:cNvSpPr>
            <a:spLocks/>
          </p:cNvSpPr>
          <p:nvPr/>
        </p:nvSpPr>
        <p:spPr bwMode="auto">
          <a:xfrm>
            <a:off x="2908300" y="49498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4" name="Freeform 36"/>
          <p:cNvSpPr>
            <a:spLocks/>
          </p:cNvSpPr>
          <p:nvPr/>
        </p:nvSpPr>
        <p:spPr bwMode="auto">
          <a:xfrm>
            <a:off x="3297238" y="4387850"/>
            <a:ext cx="4770437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5" name="Freeform 37"/>
          <p:cNvSpPr>
            <a:spLocks/>
          </p:cNvSpPr>
          <p:nvPr/>
        </p:nvSpPr>
        <p:spPr bwMode="auto">
          <a:xfrm>
            <a:off x="3343275" y="38115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6" name="Oval 38"/>
          <p:cNvSpPr>
            <a:spLocks noChangeArrowheads="1"/>
          </p:cNvSpPr>
          <p:nvPr/>
        </p:nvSpPr>
        <p:spPr bwMode="auto">
          <a:xfrm>
            <a:off x="7075488" y="42433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7" name="Oval 39"/>
          <p:cNvSpPr>
            <a:spLocks noChangeArrowheads="1"/>
          </p:cNvSpPr>
          <p:nvPr/>
        </p:nvSpPr>
        <p:spPr bwMode="auto">
          <a:xfrm>
            <a:off x="6115050" y="36449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8" name="AutoShape 40"/>
          <p:cNvSpPr>
            <a:spLocks noChangeArrowheads="1"/>
          </p:cNvSpPr>
          <p:nvPr/>
        </p:nvSpPr>
        <p:spPr bwMode="auto">
          <a:xfrm rot="2482093">
            <a:off x="5734050" y="3070225"/>
            <a:ext cx="2433638" cy="758825"/>
          </a:xfrm>
          <a:prstGeom prst="cloudCallout">
            <a:avLst>
              <a:gd name="adj1" fmla="val -20241"/>
              <a:gd name="adj2" fmla="val -6153"/>
            </a:avLst>
          </a:prstGeom>
          <a:solidFill>
            <a:srgbClr val="00FFFF">
              <a:alpha val="59000"/>
            </a:srgbClr>
          </a:solidFill>
          <a:ln w="9525">
            <a:solidFill>
              <a:srgbClr val="00FFFF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>
              <a:solidFill>
                <a:srgbClr val="FF66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1289" name="AutoShape 41"/>
          <p:cNvSpPr>
            <a:spLocks noChangeArrowheads="1"/>
          </p:cNvSpPr>
          <p:nvPr/>
        </p:nvSpPr>
        <p:spPr bwMode="auto">
          <a:xfrm rot="2482093">
            <a:off x="5864225" y="3087688"/>
            <a:ext cx="3163888" cy="749300"/>
          </a:xfrm>
          <a:prstGeom prst="cloudCallout">
            <a:avLst>
              <a:gd name="adj1" fmla="val 36546"/>
              <a:gd name="adj2" fmla="val 53912"/>
            </a:avLst>
          </a:prstGeom>
          <a:solidFill>
            <a:srgbClr val="FF99FF">
              <a:alpha val="59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>
              <a:solidFill>
                <a:srgbClr val="FF66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1290" name="Text Box 42"/>
          <p:cNvSpPr txBox="1">
            <a:spLocks noChangeArrowheads="1"/>
          </p:cNvSpPr>
          <p:nvPr/>
        </p:nvSpPr>
        <p:spPr bwMode="auto">
          <a:xfrm rot="-798043">
            <a:off x="2627313" y="2133600"/>
            <a:ext cx="2447925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Correntes de pensamento</a:t>
            </a:r>
          </a:p>
        </p:txBody>
      </p:sp>
      <p:sp>
        <p:nvSpPr>
          <p:cNvPr id="181291" name="Text Box 4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18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18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200"/>
                                        <p:tgtEl>
                                          <p:spTgt spid="18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00"/>
                            </p:stCondLst>
                            <p:childTnLst>
                              <p:par>
                                <p:cTn id="3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00"/>
                            </p:stCondLst>
                            <p:childTnLst>
                              <p:par>
                                <p:cTn id="42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2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200"/>
                            </p:stCondLst>
                            <p:childTnLst>
                              <p:par>
                                <p:cTn id="5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7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200"/>
                            </p:stCondLst>
                            <p:childTnLst>
                              <p:par>
                                <p:cTn id="6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" fill="hold"/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200"/>
                                        <p:tgtEl>
                                          <p:spTgt spid="18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200"/>
                                        <p:tgtEl>
                                          <p:spTgt spid="18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" fill="hold"/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" fill="hold"/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200"/>
                                        <p:tgtEl>
                                          <p:spTgt spid="18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200"/>
                                        <p:tgtEl>
                                          <p:spTgt spid="18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200" fill="hold"/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00" fill="hold"/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200"/>
                                        <p:tgtEl>
                                          <p:spTgt spid="18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200"/>
                                        <p:tgtEl>
                                          <p:spTgt spid="18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200" fill="hold"/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" fill="hold"/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200" fill="hold"/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200" fill="hold"/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700"/>
                            </p:stCondLst>
                            <p:childTnLst>
                              <p:par>
                                <p:cTn id="14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200"/>
                                        <p:tgtEl>
                                          <p:spTgt spid="18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200"/>
                                        <p:tgtEl>
                                          <p:spTgt spid="18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200" fill="hold"/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 fill="hold"/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200" fill="hold"/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" fill="hold"/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1" dur="200"/>
                                        <p:tgtEl>
                                          <p:spTgt spid="18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200"/>
                                        <p:tgtEl>
                                          <p:spTgt spid="18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" fill="hold"/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" fill="hold"/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200" fill="hold"/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 fill="hold"/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200"/>
                                        <p:tgtEl>
                                          <p:spTgt spid="18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18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200" fill="hold"/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200" fill="hold"/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" fill="hold"/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" fill="hold"/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1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1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5200"/>
                            </p:stCondLst>
                            <p:childTnLst>
                              <p:par>
                                <p:cTn id="234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9861 -0.1632 C -0.03256 -0.1632 0.10247 -0.04283 0.10247 0.10578 C 0.10247 0.25439 -0.03256 0.375 -0.19861 0.375 C -0.36481 0.375 -0.49953 0.25439 -0.49953 0.10578 C -0.49953 -0.04283 -0.36481 -0.1632 -0.19861 -0.1632 Z " pathEditMode="relative" rAng="0" ptsTypes="fffff">
                                      <p:cBhvr>
                                        <p:cTn id="235" dur="20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9"/>
                                    </p:animMotion>
                                  </p:childTnLst>
                                </p:cTn>
                              </p:par>
                              <p:par>
                                <p:cTn id="236" presetID="2" presetClass="entr" presetSubtype="9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8" dur="100" fill="hold"/>
                                        <p:tgtEl>
                                          <p:spTgt spid="181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" dur="100" fill="hold"/>
                                        <p:tgtEl>
                                          <p:spTgt spid="181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1914 -0.09444 C -0.07346 -0.09444 0.04506 0.01065 0.04506 0.14028 C 0.04506 0.26968 -0.07346 0.375 -0.21914 0.375 C -0.36512 0.375 -0.48333 0.26968 -0.48333 0.14028 C -0.48333 0.01065 -0.36512 -0.09444 -0.21914 -0.09444 Z " pathEditMode="relative" rAng="0" ptsTypes="fffff">
                                      <p:cBhvr>
                                        <p:cTn id="241" dur="2000" fill="hold"/>
                                        <p:tgtEl>
                                          <p:spTgt spid="1812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3" grpId="0" animBg="1"/>
      <p:bldP spid="181254" grpId="0" animBg="1"/>
      <p:bldP spid="181254" grpId="1" animBg="1"/>
      <p:bldP spid="181255" grpId="0" animBg="1"/>
      <p:bldP spid="181255" grpId="1" animBg="1"/>
      <p:bldP spid="181256" grpId="0" animBg="1"/>
      <p:bldP spid="181257" grpId="0" animBg="1"/>
      <p:bldP spid="181258" grpId="0" animBg="1"/>
      <p:bldP spid="181259" grpId="0" animBg="1"/>
      <p:bldP spid="181259" grpId="1" animBg="1"/>
      <p:bldP spid="181260" grpId="0" animBg="1"/>
      <p:bldP spid="181260" grpId="1" animBg="1"/>
      <p:bldP spid="181261" grpId="0" animBg="1"/>
      <p:bldP spid="181262" grpId="0" animBg="1"/>
      <p:bldP spid="181263" grpId="0" animBg="1"/>
      <p:bldP spid="181264" grpId="0" animBg="1"/>
      <p:bldP spid="181264" grpId="1" animBg="1"/>
      <p:bldP spid="181265" grpId="0" animBg="1"/>
      <p:bldP spid="181265" grpId="1" animBg="1"/>
      <p:bldP spid="181266" grpId="0" animBg="1"/>
      <p:bldP spid="181267" grpId="0" animBg="1"/>
      <p:bldP spid="181268" grpId="0" animBg="1"/>
      <p:bldP spid="181269" grpId="0" animBg="1"/>
      <p:bldP spid="181269" grpId="1" animBg="1"/>
      <p:bldP spid="181270" grpId="0" animBg="1"/>
      <p:bldP spid="181270" grpId="1" animBg="1"/>
      <p:bldP spid="181271" grpId="0" animBg="1"/>
      <p:bldP spid="181272" grpId="0" animBg="1"/>
      <p:bldP spid="181273" grpId="0" animBg="1"/>
      <p:bldP spid="181274" grpId="0" animBg="1"/>
      <p:bldP spid="181274" grpId="1" animBg="1"/>
      <p:bldP spid="181275" grpId="0" animBg="1"/>
      <p:bldP spid="181275" grpId="1" animBg="1"/>
      <p:bldP spid="181276" grpId="0" animBg="1"/>
      <p:bldP spid="181277" grpId="0" animBg="1"/>
      <p:bldP spid="181278" grpId="0" animBg="1"/>
      <p:bldP spid="181279" grpId="0" animBg="1"/>
      <p:bldP spid="181279" grpId="1" animBg="1"/>
      <p:bldP spid="181280" grpId="0" animBg="1"/>
      <p:bldP spid="181280" grpId="1" animBg="1"/>
      <p:bldP spid="181281" grpId="0" animBg="1"/>
      <p:bldP spid="181282" grpId="0" animBg="1"/>
      <p:bldP spid="181283" grpId="0" animBg="1"/>
      <p:bldP spid="181284" grpId="0" animBg="1"/>
      <p:bldP spid="181284" grpId="1" animBg="1"/>
      <p:bldP spid="181285" grpId="0" animBg="1"/>
      <p:bldP spid="181285" grpId="1" animBg="1"/>
      <p:bldP spid="181286" grpId="0" animBg="1"/>
      <p:bldP spid="181287" grpId="0" animBg="1"/>
      <p:bldP spid="181288" grpId="0" animBg="1"/>
      <p:bldP spid="181288" grpId="1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1" name="Text Box 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46435" name="Picture 5" descr="j029524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492500" y="2946400"/>
            <a:ext cx="1873250" cy="160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6436" name="WordArt 6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1495" name="Rectangle 7"/>
          <p:cNvSpPr>
            <a:spLocks noGrp="1" noChangeArrowheads="1"/>
          </p:cNvSpPr>
          <p:nvPr>
            <p:ph type="title"/>
          </p:nvPr>
        </p:nvSpPr>
        <p:spPr>
          <a:xfrm>
            <a:off x="2195513" y="274638"/>
            <a:ext cx="6948487" cy="18589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A Associação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mora em todas as coisas                               preside a todos os acontecimentos comanda a existência de todos os seres</a:t>
            </a:r>
          </a:p>
        </p:txBody>
      </p:sp>
      <p:pic>
        <p:nvPicPr>
          <p:cNvPr id="146438" name="Picture 8" descr="j0213513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35600" y="2884488"/>
            <a:ext cx="1247775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39" name="Picture 9" descr="j035682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42988" y="4760913"/>
            <a:ext cx="82867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40" name="Picture 10" descr="j0356641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932363" y="4362450"/>
            <a:ext cx="1747837" cy="1230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41" name="Picture 11" descr="j0356640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419475" y="4703763"/>
            <a:ext cx="142875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42" name="Picture 12" descr="j0309717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116013" y="2922588"/>
            <a:ext cx="1912937" cy="1370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43" name="Picture 13" descr="j0288857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051050" y="4652963"/>
            <a:ext cx="1095375" cy="93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6444" name="Picture 15" descr="j0283219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6804025" y="4149725"/>
            <a:ext cx="1428750" cy="141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1505" name="Rectangle 17"/>
          <p:cNvSpPr>
            <a:spLocks noChangeArrowheads="1"/>
          </p:cNvSpPr>
          <p:nvPr/>
        </p:nvSpPr>
        <p:spPr bwMode="auto">
          <a:xfrm>
            <a:off x="1042988" y="5588000"/>
            <a:ext cx="7200900" cy="217488"/>
          </a:xfrm>
          <a:prstGeom prst="rect">
            <a:avLst/>
          </a:prstGeom>
          <a:solidFill>
            <a:schemeClr val="hlink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1506" name="Freeform 18"/>
          <p:cNvSpPr>
            <a:spLocks/>
          </p:cNvSpPr>
          <p:nvPr/>
        </p:nvSpPr>
        <p:spPr bwMode="auto">
          <a:xfrm>
            <a:off x="3744913" y="944563"/>
            <a:ext cx="2689225" cy="438150"/>
          </a:xfrm>
          <a:custGeom>
            <a:avLst/>
            <a:gdLst/>
            <a:ahLst/>
            <a:cxnLst>
              <a:cxn ang="0">
                <a:pos x="49" y="236"/>
              </a:cxn>
              <a:cxn ang="0">
                <a:pos x="106" y="0"/>
              </a:cxn>
              <a:cxn ang="0">
                <a:pos x="1607" y="28"/>
              </a:cxn>
              <a:cxn ang="0">
                <a:pos x="1654" y="189"/>
              </a:cxn>
              <a:cxn ang="0">
                <a:pos x="1645" y="217"/>
              </a:cxn>
              <a:cxn ang="0">
                <a:pos x="1588" y="236"/>
              </a:cxn>
              <a:cxn ang="0">
                <a:pos x="1343" y="227"/>
              </a:cxn>
              <a:cxn ang="0">
                <a:pos x="1239" y="255"/>
              </a:cxn>
              <a:cxn ang="0">
                <a:pos x="1021" y="227"/>
              </a:cxn>
              <a:cxn ang="0">
                <a:pos x="134" y="208"/>
              </a:cxn>
              <a:cxn ang="0">
                <a:pos x="49" y="217"/>
              </a:cxn>
              <a:cxn ang="0">
                <a:pos x="30" y="245"/>
              </a:cxn>
              <a:cxn ang="0">
                <a:pos x="49" y="236"/>
              </a:cxn>
            </a:cxnLst>
            <a:rect l="0" t="0" r="r" b="b"/>
            <a:pathLst>
              <a:path w="1694" h="276">
                <a:moveTo>
                  <a:pt x="49" y="236"/>
                </a:moveTo>
                <a:cubicBezTo>
                  <a:pt x="17" y="145"/>
                  <a:pt x="0" y="33"/>
                  <a:pt x="106" y="0"/>
                </a:cubicBezTo>
                <a:cubicBezTo>
                  <a:pt x="607" y="5"/>
                  <a:pt x="1106" y="12"/>
                  <a:pt x="1607" y="28"/>
                </a:cubicBezTo>
                <a:cubicBezTo>
                  <a:pt x="1694" y="59"/>
                  <a:pt x="1668" y="67"/>
                  <a:pt x="1654" y="189"/>
                </a:cubicBezTo>
                <a:cubicBezTo>
                  <a:pt x="1653" y="199"/>
                  <a:pt x="1653" y="211"/>
                  <a:pt x="1645" y="217"/>
                </a:cubicBezTo>
                <a:cubicBezTo>
                  <a:pt x="1629" y="229"/>
                  <a:pt x="1588" y="236"/>
                  <a:pt x="1588" y="236"/>
                </a:cubicBezTo>
                <a:cubicBezTo>
                  <a:pt x="1481" y="228"/>
                  <a:pt x="1445" y="216"/>
                  <a:pt x="1343" y="227"/>
                </a:cubicBezTo>
                <a:cubicBezTo>
                  <a:pt x="1257" y="247"/>
                  <a:pt x="1292" y="236"/>
                  <a:pt x="1239" y="255"/>
                </a:cubicBezTo>
                <a:cubicBezTo>
                  <a:pt x="1166" y="242"/>
                  <a:pt x="1091" y="249"/>
                  <a:pt x="1021" y="227"/>
                </a:cubicBezTo>
                <a:cubicBezTo>
                  <a:pt x="727" y="241"/>
                  <a:pt x="422" y="276"/>
                  <a:pt x="134" y="208"/>
                </a:cubicBezTo>
                <a:cubicBezTo>
                  <a:pt x="106" y="211"/>
                  <a:pt x="76" y="207"/>
                  <a:pt x="49" y="217"/>
                </a:cubicBezTo>
                <a:cubicBezTo>
                  <a:pt x="38" y="221"/>
                  <a:pt x="30" y="234"/>
                  <a:pt x="30" y="245"/>
                </a:cubicBezTo>
                <a:cubicBezTo>
                  <a:pt x="30" y="252"/>
                  <a:pt x="43" y="239"/>
                  <a:pt x="49" y="236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15" descr="j031119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1531096">
            <a:off x="2916238" y="2073275"/>
            <a:ext cx="1812925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7459" name="Picture 19" descr="j0323740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76825" y="692150"/>
            <a:ext cx="1152525" cy="1144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2514" name="Text Box 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47461" name="WordArt 4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2517" name="Rectangle 5"/>
          <p:cNvSpPr>
            <a:spLocks noGrp="1" noChangeArrowheads="1"/>
          </p:cNvSpPr>
          <p:nvPr>
            <p:ph type="title"/>
          </p:nvPr>
        </p:nvSpPr>
        <p:spPr>
          <a:xfrm>
            <a:off x="2195513" y="404813"/>
            <a:ext cx="3348037" cy="18589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Demócrito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470 a 380 A.C.</a:t>
            </a:r>
          </a:p>
        </p:txBody>
      </p:sp>
      <p:sp>
        <p:nvSpPr>
          <p:cNvPr id="192525" name="Rectangle 13"/>
          <p:cNvSpPr>
            <a:spLocks noChangeArrowheads="1"/>
          </p:cNvSpPr>
          <p:nvPr/>
        </p:nvSpPr>
        <p:spPr bwMode="auto">
          <a:xfrm>
            <a:off x="4067175" y="3284538"/>
            <a:ext cx="3960813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 invisíveis átomos 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agrupam-se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à feição de pombos 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à cata de comida, 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formando assim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corpos que conhecemos</a:t>
            </a:r>
          </a:p>
        </p:txBody>
      </p:sp>
      <p:sp>
        <p:nvSpPr>
          <p:cNvPr id="192532" name="Oval 20"/>
          <p:cNvSpPr>
            <a:spLocks noChangeArrowheads="1"/>
          </p:cNvSpPr>
          <p:nvPr/>
        </p:nvSpPr>
        <p:spPr bwMode="auto">
          <a:xfrm>
            <a:off x="3276600" y="2852738"/>
            <a:ext cx="287338" cy="288925"/>
          </a:xfrm>
          <a:prstGeom prst="ellipse">
            <a:avLst/>
          </a:prstGeom>
          <a:solidFill>
            <a:schemeClr val="folHlink">
              <a:alpha val="3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2533" name="Oval 21"/>
          <p:cNvSpPr>
            <a:spLocks noChangeArrowheads="1"/>
          </p:cNvSpPr>
          <p:nvPr/>
        </p:nvSpPr>
        <p:spPr bwMode="auto">
          <a:xfrm>
            <a:off x="3492500" y="3068638"/>
            <a:ext cx="287338" cy="288925"/>
          </a:xfrm>
          <a:prstGeom prst="ellipse">
            <a:avLst/>
          </a:prstGeom>
          <a:solidFill>
            <a:schemeClr val="folHlink">
              <a:alpha val="3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86 -0.10566 L 0.02847 -0.08693 L 0.06389 -0.10728 L 0.07951 -0.06127 L 0.11701 -0.04254 L 0.10312 0.00416 L 0.11927 0.05041 L 0.08507 0.07006 L 0.07118 0.11676 L 0.03489 0.09827 L -0.00035 0.11815 L -0.01736 0.07237 L -0.05347 0.05411 L -0.0408 0.00694 L -0.05712 -0.03838 L -0.02188 -0.05896 L -0.00886 -0.10566 Z " pathEditMode="relative" rAng="1243799" ptsTypes="FFFFFFFFFFFFFFFFF">
                                      <p:cBhvr>
                                        <p:cTn id="6" dur="500" fill="hold"/>
                                        <p:tgtEl>
                                          <p:spTgt spid="1925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" y="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7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54 -0.09064 L 0.01181 -0.07885 L 0.03437 -0.09041 L 0.04566 -0.06151 L 0.06962 -0.04856 L 0.06215 -0.02081 L 0.07309 0.00786 L 0.05052 0.01942 L 0.04306 0.04716 L 0.01858 0.03491 L -0.00451 0.04786 L -0.01649 0.01803 L -0.0401 0.00624 L -0.03229 -0.02197 L -0.04288 -0.05133 L -0.0217 -0.06243 L -0.01354 -0.09064 Z " pathEditMode="relative" rAng="1243799" ptsTypes="FFFFFFFFFFFFFFFFF">
                                      <p:cBhvr>
                                        <p:cTn id="9" dur="500" fill="hold"/>
                                        <p:tgtEl>
                                          <p:spTgt spid="1925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532" grpId="0" animBg="1"/>
      <p:bldP spid="192533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48483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3540" name="Rectangle 4"/>
          <p:cNvSpPr>
            <a:spLocks noGrp="1" noChangeArrowheads="1"/>
          </p:cNvSpPr>
          <p:nvPr>
            <p:ph type="title"/>
          </p:nvPr>
        </p:nvSpPr>
        <p:spPr>
          <a:xfrm>
            <a:off x="2195513" y="274638"/>
            <a:ext cx="6948487" cy="18589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Átomo hoje:                             </a:t>
            </a:r>
            <a:br>
              <a:rPr lang="pt-BR" smtClean="0"/>
            </a:br>
            <a:r>
              <a:rPr lang="pt-BR" sz="2800" i="1" smtClean="0"/>
              <a:t>simbolicamente é um</a:t>
            </a:r>
            <a:r>
              <a:rPr lang="pt-BR" smtClean="0"/>
              <a:t/>
            </a:r>
            <a:br>
              <a:rPr lang="pt-BR" smtClean="0"/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Sistema Solar em miniatura</a:t>
            </a:r>
          </a:p>
        </p:txBody>
      </p:sp>
      <p:sp>
        <p:nvSpPr>
          <p:cNvPr id="193541" name="Rectangle 5"/>
          <p:cNvSpPr>
            <a:spLocks noChangeArrowheads="1"/>
          </p:cNvSpPr>
          <p:nvPr/>
        </p:nvSpPr>
        <p:spPr bwMode="auto">
          <a:xfrm>
            <a:off x="1979613" y="2997200"/>
            <a:ext cx="6408737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Núcleo   - Centro Vital </a:t>
            </a:r>
          </a:p>
          <a:p>
            <a:pPr algn="l">
              <a:defRPr/>
            </a:pPr>
            <a:r>
              <a:rPr lang="pt-BR" sz="240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Elétrons - Planetas em Movimento Gravitativo</a:t>
            </a:r>
          </a:p>
          <a:p>
            <a:pPr algn="l">
              <a:defRPr/>
            </a:pPr>
            <a:endParaRPr lang="pt-BR" sz="2400" i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148486" name="Picture 6" descr="j035451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79838" y="2309813"/>
            <a:ext cx="1368425" cy="1243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9" name="Rectangle 5"/>
          <p:cNvSpPr>
            <a:spLocks noChangeArrowheads="1"/>
          </p:cNvSpPr>
          <p:nvPr/>
        </p:nvSpPr>
        <p:spPr bwMode="auto">
          <a:xfrm>
            <a:off x="1260475" y="476250"/>
            <a:ext cx="6840538" cy="165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Em todos                                                            os domínios do Universo                                                         vibra a influência recíproca</a:t>
            </a:r>
          </a:p>
        </p:txBody>
      </p:sp>
      <p:sp>
        <p:nvSpPr>
          <p:cNvPr id="11271" name="Text Box 7"/>
          <p:cNvSpPr txBox="1">
            <a:spLocks noChangeArrowheads="1"/>
          </p:cNvSpPr>
          <p:nvPr/>
        </p:nvSpPr>
        <p:spPr bwMode="auto">
          <a:xfrm>
            <a:off x="4857752" y="2251075"/>
            <a:ext cx="4286247" cy="16435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TUDO SE RENOVA SOB OS PRINCÍPIOS DE INTERDEPENDÊNCIA E REPERCUSSÃO                       </a:t>
            </a:r>
          </a:p>
        </p:txBody>
      </p:sp>
      <p:sp>
        <p:nvSpPr>
          <p:cNvPr id="11274" name="AutoShape 10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78" name="AutoShape 14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79" name="AutoShape 15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0" name="AutoShape 16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1" name="AutoShape 17"/>
          <p:cNvSpPr>
            <a:spLocks noChangeArrowheads="1"/>
          </p:cNvSpPr>
          <p:nvPr/>
        </p:nvSpPr>
        <p:spPr bwMode="auto">
          <a:xfrm>
            <a:off x="4427538" y="2420938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2" name="AutoShape 18"/>
          <p:cNvSpPr>
            <a:spLocks noChangeArrowheads="1"/>
          </p:cNvSpPr>
          <p:nvPr/>
        </p:nvSpPr>
        <p:spPr bwMode="auto">
          <a:xfrm>
            <a:off x="1187450" y="3213100"/>
            <a:ext cx="865188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3" name="AutoShape 19"/>
          <p:cNvSpPr>
            <a:spLocks noChangeArrowheads="1"/>
          </p:cNvSpPr>
          <p:nvPr/>
        </p:nvSpPr>
        <p:spPr bwMode="auto">
          <a:xfrm>
            <a:off x="5219700" y="4292600"/>
            <a:ext cx="865188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4" name="AutoShape 20"/>
          <p:cNvSpPr>
            <a:spLocks noChangeArrowheads="1"/>
          </p:cNvSpPr>
          <p:nvPr/>
        </p:nvSpPr>
        <p:spPr bwMode="auto">
          <a:xfrm>
            <a:off x="4427538" y="2492375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5" name="AutoShape 21"/>
          <p:cNvSpPr>
            <a:spLocks noChangeArrowheads="1"/>
          </p:cNvSpPr>
          <p:nvPr/>
        </p:nvSpPr>
        <p:spPr bwMode="auto">
          <a:xfrm>
            <a:off x="3563938" y="3429000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6" name="AutoShape 22"/>
          <p:cNvSpPr>
            <a:spLocks noChangeArrowheads="1"/>
          </p:cNvSpPr>
          <p:nvPr/>
        </p:nvSpPr>
        <p:spPr bwMode="auto">
          <a:xfrm>
            <a:off x="2555875" y="4652963"/>
            <a:ext cx="865188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8" name="Oval 24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289" name="Text Box 25"/>
          <p:cNvSpPr txBox="1">
            <a:spLocks noChangeArrowheads="1"/>
          </p:cNvSpPr>
          <p:nvPr/>
        </p:nvSpPr>
        <p:spPr bwMode="auto">
          <a:xfrm>
            <a:off x="7072330" y="5729288"/>
            <a:ext cx="2071670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1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1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11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128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1283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1284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1128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11286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" grpId="0" animBg="1"/>
      <p:bldP spid="11278" grpId="0" animBg="1"/>
      <p:bldP spid="11279" grpId="0" animBg="1"/>
      <p:bldP spid="11280" grpId="0" animBg="1"/>
      <p:bldP spid="11281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49507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4564" name="Rectangle 4"/>
          <p:cNvSpPr>
            <a:spLocks noGrp="1" noChangeArrowheads="1"/>
          </p:cNvSpPr>
          <p:nvPr>
            <p:ph type="title"/>
          </p:nvPr>
        </p:nvSpPr>
        <p:spPr>
          <a:xfrm>
            <a:off x="2339975" y="333375"/>
            <a:ext cx="6335713" cy="2794000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Na Vida Maior: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Vemos os sóis carregando os mundos</a:t>
            </a:r>
            <a:b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em virtude da                                           “interação eletromagnética”</a:t>
            </a:r>
            <a:b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das forças universais</a:t>
            </a:r>
          </a:p>
        </p:txBody>
      </p:sp>
      <p:pic>
        <p:nvPicPr>
          <p:cNvPr id="149509" name="Picture 8" descr="j021908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121025" y="3860800"/>
            <a:ext cx="1704975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9510" name="Picture 9" descr="j0219082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284663" y="2997200"/>
            <a:ext cx="2397125" cy="243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274638"/>
            <a:ext cx="5194300" cy="993775"/>
          </a:xfrm>
        </p:spPr>
        <p:txBody>
          <a:bodyPr/>
          <a:lstStyle/>
          <a:p>
            <a:pPr algn="l" eaLnBrk="1" hangingPunct="1"/>
            <a:r>
              <a:rPr lang="pt-BR" smtClean="0"/>
              <a:t>Na Vida Comum...</a:t>
            </a:r>
          </a:p>
        </p:txBody>
      </p:sp>
      <p:sp>
        <p:nvSpPr>
          <p:cNvPr id="184325" name="Freeform 5"/>
          <p:cNvSpPr>
            <a:spLocks/>
          </p:cNvSpPr>
          <p:nvPr/>
        </p:nvSpPr>
        <p:spPr bwMode="auto">
          <a:xfrm>
            <a:off x="858838" y="3848100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26" name="Freeform 6"/>
          <p:cNvSpPr>
            <a:spLocks/>
          </p:cNvSpPr>
          <p:nvPr/>
        </p:nvSpPr>
        <p:spPr bwMode="auto">
          <a:xfrm>
            <a:off x="1050925" y="4064000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27" name="Freeform 7"/>
          <p:cNvSpPr>
            <a:spLocks/>
          </p:cNvSpPr>
          <p:nvPr/>
        </p:nvSpPr>
        <p:spPr bwMode="auto">
          <a:xfrm>
            <a:off x="1243013" y="4279900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28" name="Freeform 8"/>
          <p:cNvSpPr>
            <a:spLocks/>
          </p:cNvSpPr>
          <p:nvPr/>
        </p:nvSpPr>
        <p:spPr bwMode="auto">
          <a:xfrm>
            <a:off x="1435100" y="4495800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29" name="Freeform 9"/>
          <p:cNvSpPr>
            <a:spLocks/>
          </p:cNvSpPr>
          <p:nvPr/>
        </p:nvSpPr>
        <p:spPr bwMode="auto">
          <a:xfrm>
            <a:off x="1627188" y="4711700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30" name="AutoShape 10"/>
          <p:cNvSpPr>
            <a:spLocks noChangeArrowheads="1"/>
          </p:cNvSpPr>
          <p:nvPr/>
        </p:nvSpPr>
        <p:spPr bwMode="auto">
          <a:xfrm rot="5400000">
            <a:off x="3974306" y="3020219"/>
            <a:ext cx="993775" cy="2713038"/>
          </a:xfrm>
          <a:prstGeom prst="bracketPair">
            <a:avLst>
              <a:gd name="adj" fmla="val 16667"/>
            </a:avLst>
          </a:prstGeom>
          <a:noFill/>
          <a:ln w="76200">
            <a:noFill/>
            <a:round/>
            <a:headEnd/>
            <a:tailEnd/>
          </a:ln>
          <a:effectLst/>
        </p:spPr>
        <p:txBody>
          <a:bodyPr rot="10800000" vert="eaVert" wrap="none" anchor="ctr">
            <a:spAutoFit/>
          </a:bodyPr>
          <a:lstStyle/>
          <a:p>
            <a:pPr eaLnBrk="0" hangingPunct="0"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FRATERNIDADE?</a:t>
            </a:r>
          </a:p>
          <a:p>
            <a:pPr eaLnBrk="0" hangingPunct="0"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EGOISMO?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184333" name="AutoShape 13"/>
          <p:cNvSpPr>
            <a:spLocks noChangeArrowheads="1"/>
          </p:cNvSpPr>
          <p:nvPr/>
        </p:nvSpPr>
        <p:spPr bwMode="auto">
          <a:xfrm rot="10800000">
            <a:off x="1050925" y="3416300"/>
            <a:ext cx="8001000" cy="2089150"/>
          </a:xfrm>
          <a:prstGeom prst="moon">
            <a:avLst>
              <a:gd name="adj" fmla="val 2843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334" name="Freeform 14"/>
          <p:cNvSpPr>
            <a:spLocks/>
          </p:cNvSpPr>
          <p:nvPr/>
        </p:nvSpPr>
        <p:spPr bwMode="auto">
          <a:xfrm flipH="1">
            <a:off x="6961188" y="39211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0539" name="WordArt 15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4336" name="Text Box 1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4337" name="Text Box 17"/>
          <p:cNvSpPr txBox="1">
            <a:spLocks noChangeArrowheads="1"/>
          </p:cNvSpPr>
          <p:nvPr/>
        </p:nvSpPr>
        <p:spPr bwMode="auto">
          <a:xfrm>
            <a:off x="1547813" y="1268413"/>
            <a:ext cx="6624637" cy="1373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a alma entra em ressonância com as correntes mentais em que respiram as almas que se lhe assemelham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4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4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4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4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4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4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4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4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4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4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4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4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1" dur="100" fill="hold"/>
                                        <p:tgtEl>
                                          <p:spTgt spid="184330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2" dur="100" fill="hold"/>
                                        <p:tgtEl>
                                          <p:spTgt spid="184330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3" dur="100" fill="hold"/>
                                        <p:tgtEl>
                                          <p:spTgt spid="184330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anim to="1.5" calcmode="lin" valueType="num">
                                      <p:cBhvr override="childStyle">
                                        <p:cTn id="34" dur="100" fill="hold"/>
                                        <p:tgtEl>
                                          <p:spTgt spid="184330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184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4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84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"/>
                            </p:stCondLst>
                            <p:childTnLst>
                              <p:par>
                                <p:cTn id="4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5" dur="80"/>
                                        <p:tgtEl>
                                          <p:spTgt spid="1843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6" dur="80"/>
                                        <p:tgtEl>
                                          <p:spTgt spid="1843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80"/>
                                        <p:tgtEl>
                                          <p:spTgt spid="1843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640"/>
                            </p:stCondLst>
                            <p:childTnLst>
                              <p:par>
                                <p:cTn id="49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1843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1843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140"/>
                            </p:stCondLst>
                            <p:childTnLst>
                              <p:par>
                                <p:cTn id="53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1843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1843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640"/>
                            </p:stCondLst>
                            <p:childTnLst>
                              <p:par>
                                <p:cTn id="57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1843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1843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140"/>
                            </p:stCondLst>
                            <p:childTnLst>
                              <p:par>
                                <p:cTn id="61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1843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1843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640"/>
                            </p:stCondLst>
                            <p:childTnLst>
                              <p:par>
                                <p:cTn id="65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 tmFilter="0, 0; .2, .5; .8, .5; 1, 0"/>
                                        <p:tgtEl>
                                          <p:spTgt spid="1843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250" autoRev="1" fill="hold"/>
                                        <p:tgtEl>
                                          <p:spTgt spid="1843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140"/>
                            </p:stCondLst>
                            <p:childTnLst>
                              <p:par>
                                <p:cTn id="69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1843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1843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25" grpId="0" animBg="1"/>
      <p:bldP spid="184325" grpId="1" animBg="1"/>
      <p:bldP spid="184326" grpId="0" animBg="1"/>
      <p:bldP spid="184326" grpId="1" animBg="1"/>
      <p:bldP spid="184327" grpId="0" animBg="1"/>
      <p:bldP spid="184327" grpId="1" animBg="1"/>
      <p:bldP spid="184328" grpId="0" animBg="1"/>
      <p:bldP spid="184328" grpId="1" animBg="1"/>
      <p:bldP spid="184329" grpId="0" animBg="1"/>
      <p:bldP spid="184329" grpId="1" animBg="1"/>
      <p:bldP spid="184330" grpId="0"/>
      <p:bldP spid="184330" grpId="1"/>
      <p:bldP spid="184333" grpId="0" animBg="1"/>
      <p:bldP spid="184334" grpId="0" animBg="1"/>
      <p:bldP spid="184334" grpId="1" animBg="1"/>
      <p:bldP spid="184337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>
          <a:xfrm>
            <a:off x="2833688" y="274638"/>
            <a:ext cx="5194300" cy="993775"/>
          </a:xfrm>
        </p:spPr>
        <p:txBody>
          <a:bodyPr/>
          <a:lstStyle/>
          <a:p>
            <a:pPr algn="l" eaLnBrk="1" hangingPunct="1"/>
            <a:r>
              <a:rPr lang="pt-BR" smtClean="0"/>
              <a:t>Ressonância</a:t>
            </a:r>
          </a:p>
        </p:txBody>
      </p:sp>
      <p:sp>
        <p:nvSpPr>
          <p:cNvPr id="195587" name="Line 3"/>
          <p:cNvSpPr>
            <a:spLocks noChangeShapeType="1"/>
          </p:cNvSpPr>
          <p:nvPr/>
        </p:nvSpPr>
        <p:spPr bwMode="auto">
          <a:xfrm flipH="1">
            <a:off x="466725" y="0"/>
            <a:ext cx="8677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88" name="Freeform 4"/>
          <p:cNvSpPr>
            <a:spLocks/>
          </p:cNvSpPr>
          <p:nvPr/>
        </p:nvSpPr>
        <p:spPr bwMode="auto">
          <a:xfrm>
            <a:off x="858838" y="32845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89" name="Freeform 5"/>
          <p:cNvSpPr>
            <a:spLocks/>
          </p:cNvSpPr>
          <p:nvPr/>
        </p:nvSpPr>
        <p:spPr bwMode="auto">
          <a:xfrm>
            <a:off x="1050925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90" name="Freeform 6"/>
          <p:cNvSpPr>
            <a:spLocks/>
          </p:cNvSpPr>
          <p:nvPr/>
        </p:nvSpPr>
        <p:spPr bwMode="auto">
          <a:xfrm>
            <a:off x="1243013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91" name="Freeform 7"/>
          <p:cNvSpPr>
            <a:spLocks/>
          </p:cNvSpPr>
          <p:nvPr/>
        </p:nvSpPr>
        <p:spPr bwMode="auto">
          <a:xfrm>
            <a:off x="1435100" y="39322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92" name="Freeform 8"/>
          <p:cNvSpPr>
            <a:spLocks/>
          </p:cNvSpPr>
          <p:nvPr/>
        </p:nvSpPr>
        <p:spPr bwMode="auto">
          <a:xfrm>
            <a:off x="1627188" y="41481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93" name="AutoShape 9"/>
          <p:cNvSpPr>
            <a:spLocks noChangeArrowheads="1"/>
          </p:cNvSpPr>
          <p:nvPr/>
        </p:nvSpPr>
        <p:spPr bwMode="auto">
          <a:xfrm rot="5215621">
            <a:off x="4047331" y="3267870"/>
            <a:ext cx="860425" cy="1090612"/>
          </a:xfrm>
          <a:prstGeom prst="bracketPair">
            <a:avLst>
              <a:gd name="adj" fmla="val 16667"/>
            </a:avLst>
          </a:prstGeom>
          <a:noFill/>
          <a:ln w="76200">
            <a:noFill/>
            <a:round/>
            <a:headEnd/>
            <a:tailEnd/>
          </a:ln>
          <a:effectLst/>
        </p:spPr>
        <p:txBody>
          <a:bodyPr rot="10800000" vert="eaVert" wrap="none" anchor="ctr">
            <a:spAutoFit/>
          </a:bodyPr>
          <a:lstStyle/>
          <a:p>
            <a:pPr eaLnBrk="0" hangingPunct="0"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AMOR?</a:t>
            </a:r>
          </a:p>
          <a:p>
            <a:pPr eaLnBrk="0" hangingPunct="0"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ÓDIO?</a:t>
            </a:r>
          </a:p>
        </p:txBody>
      </p:sp>
      <p:sp>
        <p:nvSpPr>
          <p:cNvPr id="195594" name="AutoShape 10"/>
          <p:cNvSpPr>
            <a:spLocks noChangeArrowheads="1"/>
          </p:cNvSpPr>
          <p:nvPr/>
        </p:nvSpPr>
        <p:spPr bwMode="auto">
          <a:xfrm rot="10800000">
            <a:off x="1050925" y="2852738"/>
            <a:ext cx="8001000" cy="2089150"/>
          </a:xfrm>
          <a:prstGeom prst="moon">
            <a:avLst>
              <a:gd name="adj" fmla="val 2843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95" name="Freeform 11"/>
          <p:cNvSpPr>
            <a:spLocks/>
          </p:cNvSpPr>
          <p:nvPr/>
        </p:nvSpPr>
        <p:spPr bwMode="auto">
          <a:xfrm flipH="1">
            <a:off x="6961188" y="3357563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1564" name="WordArt 1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5597" name="Text Box 1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5599" name="Text Box 15"/>
          <p:cNvSpPr txBox="1">
            <a:spLocks noChangeArrowheads="1"/>
          </p:cNvSpPr>
          <p:nvPr/>
        </p:nvSpPr>
        <p:spPr bwMode="auto">
          <a:xfrm>
            <a:off x="1908175" y="1484313"/>
            <a:ext cx="5545138" cy="1373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Assimilamos os pensamentos daqueles que pensam como pensamos...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5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5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5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5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5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5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5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5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5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5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31" dur="100" fill="hold"/>
                                        <p:tgtEl>
                                          <p:spTgt spid="19559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2" dur="100" fill="hold"/>
                                        <p:tgtEl>
                                          <p:spTgt spid="19559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3" dur="100" fill="hold"/>
                                        <p:tgtEl>
                                          <p:spTgt spid="19559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anim to="1.5" calcmode="lin" valueType="num">
                                      <p:cBhvr override="childStyle">
                                        <p:cTn id="34" dur="100" fill="hold"/>
                                        <p:tgtEl>
                                          <p:spTgt spid="195593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195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5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5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"/>
                            </p:stCondLst>
                            <p:childTnLst>
                              <p:par>
                                <p:cTn id="43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1955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1955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700"/>
                            </p:stCondLst>
                            <p:childTnLst>
                              <p:par>
                                <p:cTn id="47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 tmFilter="0, 0; .2, .5; .8, .5; 1, 0"/>
                                        <p:tgtEl>
                                          <p:spTgt spid="1955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250" autoRev="1" fill="hold"/>
                                        <p:tgtEl>
                                          <p:spTgt spid="1955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200"/>
                            </p:stCondLst>
                            <p:childTnLst>
                              <p:par>
                                <p:cTn id="51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 tmFilter="0, 0; .2, .5; .8, .5; 1, 0"/>
                                        <p:tgtEl>
                                          <p:spTgt spid="1955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250" autoRev="1" fill="hold"/>
                                        <p:tgtEl>
                                          <p:spTgt spid="1955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00"/>
                            </p:stCondLst>
                            <p:childTnLst>
                              <p:par>
                                <p:cTn id="55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1955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1955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200"/>
                            </p:stCondLst>
                            <p:childTnLst>
                              <p:par>
                                <p:cTn id="59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955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955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700"/>
                            </p:stCondLst>
                            <p:childTnLst>
                              <p:par>
                                <p:cTn id="63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1955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1955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8" dur="80"/>
                                        <p:tgtEl>
                                          <p:spTgt spid="1955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9" dur="80"/>
                                        <p:tgtEl>
                                          <p:spTgt spid="1955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80"/>
                                        <p:tgtEl>
                                          <p:spTgt spid="1955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588" grpId="0" animBg="1"/>
      <p:bldP spid="195588" grpId="1" animBg="1"/>
      <p:bldP spid="195589" grpId="0" animBg="1"/>
      <p:bldP spid="195589" grpId="1" animBg="1"/>
      <p:bldP spid="195590" grpId="0" animBg="1"/>
      <p:bldP spid="195590" grpId="1" animBg="1"/>
      <p:bldP spid="195591" grpId="0" animBg="1"/>
      <p:bldP spid="195591" grpId="1" animBg="1"/>
      <p:bldP spid="195592" grpId="0" animBg="1"/>
      <p:bldP spid="195592" grpId="1" animBg="1"/>
      <p:bldP spid="195593" grpId="0"/>
      <p:bldP spid="195593" grpId="1"/>
      <p:bldP spid="195594" grpId="0" animBg="1"/>
      <p:bldP spid="195595" grpId="0" animBg="1"/>
      <p:bldP spid="195595" grpId="1" animBg="1"/>
      <p:bldP spid="195599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ChangeArrowheads="1"/>
          </p:cNvSpPr>
          <p:nvPr>
            <p:ph type="title"/>
          </p:nvPr>
        </p:nvSpPr>
        <p:spPr>
          <a:xfrm>
            <a:off x="1619250" y="274638"/>
            <a:ext cx="5410200" cy="1143000"/>
          </a:xfrm>
        </p:spPr>
        <p:txBody>
          <a:bodyPr/>
          <a:lstStyle/>
          <a:p>
            <a:pPr algn="r" eaLnBrk="1" hangingPunct="1"/>
            <a:r>
              <a:rPr lang="pt-BR" sz="4000" smtClean="0"/>
              <a:t>Sintonia e Faixa de Simpatia</a:t>
            </a:r>
          </a:p>
        </p:txBody>
      </p:sp>
      <p:sp>
        <p:nvSpPr>
          <p:cNvPr id="185348" name="AutoShape 4"/>
          <p:cNvSpPr>
            <a:spLocks noChangeArrowheads="1"/>
          </p:cNvSpPr>
          <p:nvPr/>
        </p:nvSpPr>
        <p:spPr bwMode="auto">
          <a:xfrm>
            <a:off x="6172200" y="2832100"/>
            <a:ext cx="1892300" cy="571500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emoções</a:t>
            </a:r>
          </a:p>
        </p:txBody>
      </p:sp>
      <p:sp>
        <p:nvSpPr>
          <p:cNvPr id="185349" name="AutoShape 5"/>
          <p:cNvSpPr>
            <a:spLocks noChangeArrowheads="1"/>
          </p:cNvSpPr>
          <p:nvPr/>
        </p:nvSpPr>
        <p:spPr bwMode="auto">
          <a:xfrm>
            <a:off x="5402263" y="2206625"/>
            <a:ext cx="2339975" cy="522288"/>
          </a:xfrm>
          <a:prstGeom prst="cloudCallout">
            <a:avLst>
              <a:gd name="adj1" fmla="val -5125"/>
              <a:gd name="adj2" fmla="val 41597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Sentimentos</a:t>
            </a:r>
          </a:p>
        </p:txBody>
      </p:sp>
      <p:sp>
        <p:nvSpPr>
          <p:cNvPr id="185350" name="Rectangle 6"/>
          <p:cNvSpPr>
            <a:spLocks noChangeArrowheads="1"/>
          </p:cNvSpPr>
          <p:nvPr/>
        </p:nvSpPr>
        <p:spPr bwMode="auto">
          <a:xfrm>
            <a:off x="1258888" y="1268413"/>
            <a:ext cx="6011862" cy="1373187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Sentindo                                                                                     Mentalizando                                       Falando ou Agindo</a:t>
            </a:r>
          </a:p>
        </p:txBody>
      </p:sp>
      <p:sp>
        <p:nvSpPr>
          <p:cNvPr id="185351" name="Freeform 7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52" name="Freeform 8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53" name="Freeform 9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56" name="Oval 12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57" name="Oval 13"/>
          <p:cNvSpPr>
            <a:spLocks noChangeArrowheads="1"/>
          </p:cNvSpPr>
          <p:nvPr/>
        </p:nvSpPr>
        <p:spPr bwMode="auto">
          <a:xfrm>
            <a:off x="6362700" y="2859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58" name="Rectangle 14"/>
          <p:cNvSpPr>
            <a:spLocks noChangeArrowheads="1"/>
          </p:cNvSpPr>
          <p:nvPr/>
        </p:nvSpPr>
        <p:spPr bwMode="auto">
          <a:xfrm>
            <a:off x="2771775" y="3933825"/>
            <a:ext cx="543560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Sintonizamo-nos                                                                                                   com as emoções e idéias                                                de todas as pessoas, encarnadas ou desencarnadas da nossa faixa de simpatia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2588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5362" name="Text Box 1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5363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4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5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6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7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8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69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0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1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2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3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4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5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6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5377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5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5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185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185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1853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2000" fill="hold"/>
                                        <p:tgtEl>
                                          <p:spTgt spid="1853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0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600"/>
                            </p:stCondLst>
                            <p:childTnLst>
                              <p:par>
                                <p:cTn id="58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3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4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5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185348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00"/>
                            </p:stCondLst>
                            <p:childTnLst>
                              <p:par>
                                <p:cTn id="67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5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5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5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5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200" fill="hold"/>
                                        <p:tgtEl>
                                          <p:spTgt spid="185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185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200"/>
                            </p:stCondLst>
                            <p:childTnLst>
                              <p:par>
                                <p:cTn id="79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200" fill="hold"/>
                                        <p:tgtEl>
                                          <p:spTgt spid="185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185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400"/>
                            </p:stCondLst>
                            <p:childTnLst>
                              <p:par>
                                <p:cTn id="84" presetID="17" presetClass="entr" presetSubtype="8" fill="hold" grpId="0" nodeType="afterEffect">
                                  <p:stCondLst>
                                    <p:cond delay="100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5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5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5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85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200"/>
                                        <p:tgtEl>
                                          <p:spTgt spid="18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200"/>
                                        <p:tgtEl>
                                          <p:spTgt spid="185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200"/>
                                        <p:tgtEl>
                                          <p:spTgt spid="18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200"/>
                                        <p:tgtEl>
                                          <p:spTgt spid="185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200"/>
                                        <p:tgtEl>
                                          <p:spTgt spid="185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200"/>
                                        <p:tgtEl>
                                          <p:spTgt spid="185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200"/>
                                        <p:tgtEl>
                                          <p:spTgt spid="185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200"/>
                                        <p:tgtEl>
                                          <p:spTgt spid="185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0" dur="200"/>
                                        <p:tgtEl>
                                          <p:spTgt spid="185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200"/>
                                        <p:tgtEl>
                                          <p:spTgt spid="185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200"/>
                                        <p:tgtEl>
                                          <p:spTgt spid="185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7" dur="200"/>
                                        <p:tgtEl>
                                          <p:spTgt spid="18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6" dur="200"/>
                                        <p:tgtEl>
                                          <p:spTgt spid="185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5" dur="200"/>
                                        <p:tgtEl>
                                          <p:spTgt spid="18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200"/>
                                        <p:tgtEl>
                                          <p:spTgt spid="18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8" grpId="0" animBg="1" autoUpdateAnimBg="0"/>
      <p:bldP spid="185348" grpId="1" animBg="1"/>
      <p:bldP spid="185348" grpId="2" animBg="1"/>
      <p:bldP spid="185349" grpId="0" animBg="1" autoUpdateAnimBg="0"/>
      <p:bldP spid="185349" grpId="1" animBg="1"/>
      <p:bldP spid="185349" grpId="2" animBg="1"/>
      <p:bldP spid="185349" grpId="3" animBg="1"/>
      <p:bldP spid="185350" grpId="0"/>
      <p:bldP spid="185351" grpId="0" animBg="1"/>
      <p:bldP spid="185352" grpId="0" animBg="1"/>
      <p:bldP spid="185352" grpId="1" animBg="1"/>
      <p:bldP spid="185353" grpId="0" animBg="1"/>
      <p:bldP spid="185353" grpId="1" animBg="1"/>
      <p:bldP spid="185356" grpId="0" animBg="1"/>
      <p:bldP spid="185357" grpId="0" animBg="1"/>
      <p:bldP spid="185358" grpId="0"/>
      <p:bldP spid="185363" grpId="0" animBg="1"/>
      <p:bldP spid="185363" grpId="1" animBg="1"/>
      <p:bldP spid="185364" grpId="0" animBg="1"/>
      <p:bldP spid="185364" grpId="1" animBg="1"/>
      <p:bldP spid="185365" grpId="0" animBg="1"/>
      <p:bldP spid="185365" grpId="1" animBg="1"/>
      <p:bldP spid="185366" grpId="0" animBg="1"/>
      <p:bldP spid="185366" grpId="1" animBg="1"/>
      <p:bldP spid="185367" grpId="0" animBg="1"/>
      <p:bldP spid="185367" grpId="1" animBg="1"/>
      <p:bldP spid="185368" grpId="0" animBg="1"/>
      <p:bldP spid="185368" grpId="1" animBg="1"/>
      <p:bldP spid="185369" grpId="0" animBg="1"/>
      <p:bldP spid="185369" grpId="1" animBg="1"/>
      <p:bldP spid="185370" grpId="0" animBg="1"/>
      <p:bldP spid="185370" grpId="1" animBg="1"/>
      <p:bldP spid="185371" grpId="0" animBg="1"/>
      <p:bldP spid="185371" grpId="1" animBg="1"/>
      <p:bldP spid="185372" grpId="0" animBg="1"/>
      <p:bldP spid="185372" grpId="1" animBg="1"/>
      <p:bldP spid="185373" grpId="0" animBg="1"/>
      <p:bldP spid="185373" grpId="1" animBg="1"/>
      <p:bldP spid="185374" grpId="0" animBg="1"/>
      <p:bldP spid="185374" grpId="1" animBg="1"/>
      <p:bldP spid="185375" grpId="0" animBg="1"/>
      <p:bldP spid="185375" grpId="1" animBg="1"/>
      <p:bldP spid="185376" grpId="0" animBg="1"/>
      <p:bldP spid="185376" grpId="1" animBg="1"/>
      <p:bldP spid="185377" grpId="0" animBg="1"/>
      <p:bldP spid="185377" grpId="1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Freeform 2"/>
          <p:cNvSpPr>
            <a:spLocks/>
          </p:cNvSpPr>
          <p:nvPr/>
        </p:nvSpPr>
        <p:spPr bwMode="auto">
          <a:xfrm>
            <a:off x="2212975" y="504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1" name="Freeform 3"/>
          <p:cNvSpPr>
            <a:spLocks/>
          </p:cNvSpPr>
          <p:nvPr/>
        </p:nvSpPr>
        <p:spPr bwMode="auto">
          <a:xfrm>
            <a:off x="2601913" y="4483100"/>
            <a:ext cx="4608512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2" name="Freeform 4"/>
          <p:cNvSpPr>
            <a:spLocks/>
          </p:cNvSpPr>
          <p:nvPr/>
        </p:nvSpPr>
        <p:spPr bwMode="auto">
          <a:xfrm>
            <a:off x="2646363" y="390683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3" name="AutoShape 5"/>
          <p:cNvSpPr>
            <a:spLocks noChangeArrowheads="1"/>
          </p:cNvSpPr>
          <p:nvPr/>
        </p:nvSpPr>
        <p:spPr bwMode="auto">
          <a:xfrm>
            <a:off x="6188075" y="4267200"/>
            <a:ext cx="1893888" cy="663575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96614" name="AutoShape 6"/>
          <p:cNvSpPr>
            <a:spLocks noChangeArrowheads="1"/>
          </p:cNvSpPr>
          <p:nvPr/>
        </p:nvSpPr>
        <p:spPr bwMode="auto">
          <a:xfrm>
            <a:off x="5418138" y="3619500"/>
            <a:ext cx="1895475" cy="663575"/>
          </a:xfrm>
          <a:prstGeom prst="cloudCallout">
            <a:avLst>
              <a:gd name="adj1" fmla="val 5546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96615" name="Oval 7"/>
          <p:cNvSpPr>
            <a:spLocks noChangeArrowheads="1"/>
          </p:cNvSpPr>
          <p:nvPr/>
        </p:nvSpPr>
        <p:spPr bwMode="auto">
          <a:xfrm>
            <a:off x="5546725" y="36909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6" name="Oval 8"/>
          <p:cNvSpPr>
            <a:spLocks noChangeArrowheads="1"/>
          </p:cNvSpPr>
          <p:nvPr/>
        </p:nvSpPr>
        <p:spPr bwMode="auto">
          <a:xfrm>
            <a:off x="6380163" y="43386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7" name="AutoShape 9"/>
          <p:cNvSpPr>
            <a:spLocks noChangeArrowheads="1"/>
          </p:cNvSpPr>
          <p:nvPr/>
        </p:nvSpPr>
        <p:spPr bwMode="auto">
          <a:xfrm rot="487153">
            <a:off x="107950" y="2339975"/>
            <a:ext cx="5070475" cy="1511300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8" name="AutoShape 10"/>
          <p:cNvSpPr>
            <a:spLocks noChangeArrowheads="1"/>
          </p:cNvSpPr>
          <p:nvPr/>
        </p:nvSpPr>
        <p:spPr bwMode="auto">
          <a:xfrm rot="-837833">
            <a:off x="2070100" y="5229225"/>
            <a:ext cx="5951538" cy="1439863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19" name="AutoShape 11"/>
          <p:cNvSpPr>
            <a:spLocks noChangeArrowheads="1"/>
          </p:cNvSpPr>
          <p:nvPr/>
        </p:nvSpPr>
        <p:spPr bwMode="auto">
          <a:xfrm rot="9252361">
            <a:off x="6400800" y="2466975"/>
            <a:ext cx="2154238" cy="1198563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6620" name="AutoShape 12"/>
          <p:cNvSpPr>
            <a:spLocks noChangeArrowheads="1"/>
          </p:cNvSpPr>
          <p:nvPr/>
        </p:nvSpPr>
        <p:spPr bwMode="auto">
          <a:xfrm>
            <a:off x="2217738" y="2395538"/>
            <a:ext cx="1600200" cy="1368425"/>
          </a:xfrm>
          <a:prstGeom prst="cloudCallout">
            <a:avLst>
              <a:gd name="adj1" fmla="val 273546"/>
              <a:gd name="adj2" fmla="val 113227"/>
            </a:avLst>
          </a:prstGeom>
          <a:gradFill rotWithShape="1">
            <a:gsLst>
              <a:gs pos="0">
                <a:schemeClr val="bg2"/>
              </a:gs>
              <a:gs pos="100000">
                <a:schemeClr val="folHlink">
                  <a:alpha val="50000"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fluidos</a:t>
            </a:r>
          </a:p>
        </p:txBody>
      </p:sp>
      <p:sp>
        <p:nvSpPr>
          <p:cNvPr id="196621" name="AutoShape 13"/>
          <p:cNvSpPr>
            <a:spLocks noChangeArrowheads="1"/>
          </p:cNvSpPr>
          <p:nvPr/>
        </p:nvSpPr>
        <p:spPr bwMode="auto">
          <a:xfrm>
            <a:off x="4202113" y="5348288"/>
            <a:ext cx="3521075" cy="1150937"/>
          </a:xfrm>
          <a:prstGeom prst="cloudCallout">
            <a:avLst>
              <a:gd name="adj1" fmla="val 12968"/>
              <a:gd name="adj2" fmla="val -171657"/>
            </a:avLst>
          </a:prstGeom>
          <a:solidFill>
            <a:srgbClr val="DDEC6A"/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96622" name="Rectangle 14"/>
          <p:cNvSpPr>
            <a:spLocks noChangeArrowheads="1"/>
          </p:cNvSpPr>
          <p:nvPr/>
        </p:nvSpPr>
        <p:spPr bwMode="auto">
          <a:xfrm>
            <a:off x="2051050" y="274638"/>
            <a:ext cx="69135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Continuamente atraímos                               ou repelimos...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153615" name="WordArt 15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6624" name="Text Box 1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6625" name="Rectangle 17"/>
          <p:cNvSpPr>
            <a:spLocks noChangeArrowheads="1"/>
          </p:cNvSpPr>
          <p:nvPr/>
        </p:nvSpPr>
        <p:spPr bwMode="auto">
          <a:xfrm>
            <a:off x="3529013" y="1012825"/>
            <a:ext cx="478790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recursos mentais que se agregam aos nossos, fortificando-nos para o bem ou para o mal, segundo a direção que escolhemos.</a:t>
            </a:r>
            <a:endParaRPr lang="pt-BR">
              <a:solidFill>
                <a:srgbClr val="9DFFF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 advTm="3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6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6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6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6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6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6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200"/>
                                        <p:tgtEl>
                                          <p:spTgt spid="196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200"/>
                                        <p:tgtEl>
                                          <p:spTgt spid="196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fill="hold"/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900"/>
                            </p:stCondLst>
                            <p:childTnLst>
                              <p:par>
                                <p:cTn id="46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1000" autoRev="1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8" dur="1000" autoRev="1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9" dur="1000" autoRev="1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1000" autoRev="1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2" dur="100" fill="hold"/>
                                        <p:tgtEl>
                                          <p:spTgt spid="1966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4" dur="2000" fill="hold"/>
                                        <p:tgtEl>
                                          <p:spTgt spid="1966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20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7" dur="20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8" dur="20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3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7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19661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196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196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196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196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7" dur="500" fill="hold"/>
                                        <p:tgtEl>
                                          <p:spTgt spid="1966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9" dur="3000" fill="hold"/>
                                        <p:tgtEl>
                                          <p:spTgt spid="1966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" fill="hold"/>
                                        <p:tgtEl>
                                          <p:spTgt spid="196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" fill="hold"/>
                                        <p:tgtEl>
                                          <p:spTgt spid="196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" fill="hold"/>
                                        <p:tgtEl>
                                          <p:spTgt spid="196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" fill="hold"/>
                                        <p:tgtEl>
                                          <p:spTgt spid="196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" fill="hold"/>
                                        <p:tgtEl>
                                          <p:spTgt spid="196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" fill="hold"/>
                                        <p:tgtEl>
                                          <p:spTgt spid="196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xit" presetSubtype="9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3" dur="1000"/>
                                        <p:tgtEl>
                                          <p:spTgt spid="196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/>
                                        <p:tgtEl>
                                          <p:spTgt spid="196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7" dur="2000"/>
                                        <p:tgtEl>
                                          <p:spTgt spid="196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000"/>
                                        <p:tgtEl>
                                          <p:spTgt spid="196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6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610" grpId="0" animBg="1"/>
      <p:bldP spid="196611" grpId="0" animBg="1"/>
      <p:bldP spid="196611" grpId="1" animBg="1"/>
      <p:bldP spid="196612" grpId="0" animBg="1"/>
      <p:bldP spid="196612" grpId="1" animBg="1"/>
      <p:bldP spid="196613" grpId="0" animBg="1" autoUpdateAnimBg="0"/>
      <p:bldP spid="196613" grpId="1" animBg="1"/>
      <p:bldP spid="196613" grpId="2" animBg="1"/>
      <p:bldP spid="196613" grpId="3" animBg="1"/>
      <p:bldP spid="196614" grpId="0" animBg="1" autoUpdateAnimBg="0"/>
      <p:bldP spid="196614" grpId="1" animBg="1"/>
      <p:bldP spid="196614" grpId="2" animBg="1"/>
      <p:bldP spid="196614" grpId="3" animBg="1"/>
      <p:bldP spid="196614" grpId="4" animBg="1"/>
      <p:bldP spid="196615" grpId="0" animBg="1"/>
      <p:bldP spid="196616" grpId="0" animBg="1"/>
      <p:bldP spid="196617" grpId="0" animBg="1"/>
      <p:bldP spid="196618" grpId="0" animBg="1"/>
      <p:bldP spid="196619" grpId="0" animBg="1"/>
      <p:bldP spid="196620" grpId="0" animBg="1"/>
      <p:bldP spid="196621" grpId="0" animBg="1"/>
      <p:bldP spid="19662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>
          <a:xfrm>
            <a:off x="2700338" y="274638"/>
            <a:ext cx="4752975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Somos sempre                                               a soma de muitos...</a:t>
            </a:r>
          </a:p>
        </p:txBody>
      </p:sp>
      <p:sp>
        <p:nvSpPr>
          <p:cNvPr id="183300" name="Freeform 4"/>
          <p:cNvSpPr>
            <a:spLocks/>
          </p:cNvSpPr>
          <p:nvPr/>
        </p:nvSpPr>
        <p:spPr bwMode="auto">
          <a:xfrm>
            <a:off x="1435100" y="3054350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2" name="AutoShape 6"/>
          <p:cNvSpPr>
            <a:spLocks noChangeArrowheads="1"/>
          </p:cNvSpPr>
          <p:nvPr/>
        </p:nvSpPr>
        <p:spPr bwMode="auto">
          <a:xfrm>
            <a:off x="2432050" y="29987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3303" name="AutoShape 7"/>
          <p:cNvSpPr>
            <a:spLocks noChangeArrowheads="1"/>
          </p:cNvSpPr>
          <p:nvPr/>
        </p:nvSpPr>
        <p:spPr bwMode="auto">
          <a:xfrm>
            <a:off x="2622550" y="32146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4" name="AutoShape 8"/>
          <p:cNvSpPr>
            <a:spLocks noChangeArrowheads="1"/>
          </p:cNvSpPr>
          <p:nvPr/>
        </p:nvSpPr>
        <p:spPr bwMode="auto">
          <a:xfrm>
            <a:off x="2814638" y="34305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5" name="AutoShape 9"/>
          <p:cNvSpPr>
            <a:spLocks noChangeArrowheads="1"/>
          </p:cNvSpPr>
          <p:nvPr/>
        </p:nvSpPr>
        <p:spPr bwMode="auto">
          <a:xfrm>
            <a:off x="3006725" y="36464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6" name="AutoShape 10"/>
          <p:cNvSpPr>
            <a:spLocks noChangeArrowheads="1"/>
          </p:cNvSpPr>
          <p:nvPr/>
        </p:nvSpPr>
        <p:spPr bwMode="auto">
          <a:xfrm>
            <a:off x="3198813" y="38623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7" name="AutoShape 11"/>
          <p:cNvSpPr>
            <a:spLocks noChangeArrowheads="1"/>
          </p:cNvSpPr>
          <p:nvPr/>
        </p:nvSpPr>
        <p:spPr bwMode="auto">
          <a:xfrm>
            <a:off x="3390900" y="40782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8" name="AutoShape 12"/>
          <p:cNvSpPr>
            <a:spLocks noChangeArrowheads="1"/>
          </p:cNvSpPr>
          <p:nvPr/>
        </p:nvSpPr>
        <p:spPr bwMode="auto">
          <a:xfrm>
            <a:off x="3582988" y="4294188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09" name="AutoShape 13"/>
          <p:cNvSpPr>
            <a:spLocks noChangeArrowheads="1"/>
          </p:cNvSpPr>
          <p:nvPr/>
        </p:nvSpPr>
        <p:spPr bwMode="auto">
          <a:xfrm>
            <a:off x="3775075" y="45100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0" name="AutoShape 14"/>
          <p:cNvSpPr>
            <a:spLocks noChangeArrowheads="1"/>
          </p:cNvSpPr>
          <p:nvPr/>
        </p:nvSpPr>
        <p:spPr bwMode="auto">
          <a:xfrm>
            <a:off x="3967163" y="4725988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1" name="AutoShape 15"/>
          <p:cNvSpPr>
            <a:spLocks noChangeArrowheads="1"/>
          </p:cNvSpPr>
          <p:nvPr/>
        </p:nvSpPr>
        <p:spPr bwMode="auto">
          <a:xfrm>
            <a:off x="4159250" y="4941888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2" name="AutoShape 16"/>
          <p:cNvSpPr>
            <a:spLocks noChangeArrowheads="1"/>
          </p:cNvSpPr>
          <p:nvPr/>
        </p:nvSpPr>
        <p:spPr bwMode="auto">
          <a:xfrm>
            <a:off x="4349750" y="51577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3" name="AutoShape 17"/>
          <p:cNvSpPr>
            <a:spLocks noChangeArrowheads="1"/>
          </p:cNvSpPr>
          <p:nvPr/>
        </p:nvSpPr>
        <p:spPr bwMode="auto">
          <a:xfrm>
            <a:off x="4541838" y="53736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4" name="AutoShape 18"/>
          <p:cNvSpPr>
            <a:spLocks noChangeArrowheads="1"/>
          </p:cNvSpPr>
          <p:nvPr/>
        </p:nvSpPr>
        <p:spPr bwMode="auto">
          <a:xfrm>
            <a:off x="5219700" y="2663825"/>
            <a:ext cx="3598863" cy="3179763"/>
          </a:xfrm>
          <a:custGeom>
            <a:avLst/>
            <a:gdLst>
              <a:gd name="G0" fmla="+- 11035 0 0"/>
              <a:gd name="G1" fmla="+- 3749 0 0"/>
              <a:gd name="G2" fmla="+- 21600 0 3749"/>
              <a:gd name="G3" fmla="+- 10800 0 3749"/>
              <a:gd name="G4" fmla="+- 21600 0 11035"/>
              <a:gd name="G5" fmla="*/ G4 G3 10800"/>
              <a:gd name="G6" fmla="+- 21600 0 G5"/>
              <a:gd name="T0" fmla="*/ 11035 w 21600"/>
              <a:gd name="T1" fmla="*/ 0 h 21600"/>
              <a:gd name="T2" fmla="*/ 0 w 21600"/>
              <a:gd name="T3" fmla="*/ 10800 h 21600"/>
              <a:gd name="T4" fmla="*/ 11035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035" y="0"/>
                </a:moveTo>
                <a:lnTo>
                  <a:pt x="11035" y="3749"/>
                </a:lnTo>
                <a:lnTo>
                  <a:pt x="3375" y="3749"/>
                </a:lnTo>
                <a:lnTo>
                  <a:pt x="3375" y="17851"/>
                </a:lnTo>
                <a:lnTo>
                  <a:pt x="11035" y="17851"/>
                </a:lnTo>
                <a:lnTo>
                  <a:pt x="11035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3749"/>
                </a:moveTo>
                <a:lnTo>
                  <a:pt x="1350" y="17851"/>
                </a:lnTo>
                <a:lnTo>
                  <a:pt x="2700" y="17851"/>
                </a:lnTo>
                <a:lnTo>
                  <a:pt x="2700" y="3749"/>
                </a:lnTo>
                <a:close/>
              </a:path>
              <a:path w="21600" h="21600">
                <a:moveTo>
                  <a:pt x="0" y="3749"/>
                </a:moveTo>
                <a:lnTo>
                  <a:pt x="0" y="17851"/>
                </a:lnTo>
                <a:lnTo>
                  <a:pt x="675" y="17851"/>
                </a:lnTo>
                <a:lnTo>
                  <a:pt x="675" y="3749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endParaRPr lang="pt-BR" sz="3600" i="1">
              <a:solidFill>
                <a:srgbClr val="00B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endParaRPr lang="pt-BR" sz="2400" i="1">
              <a:solidFill>
                <a:srgbClr val="FF66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3315" name="Freeform 19"/>
          <p:cNvSpPr>
            <a:spLocks/>
          </p:cNvSpPr>
          <p:nvPr/>
        </p:nvSpPr>
        <p:spPr bwMode="auto">
          <a:xfrm>
            <a:off x="1692275" y="32845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6" name="Freeform 20"/>
          <p:cNvSpPr>
            <a:spLocks/>
          </p:cNvSpPr>
          <p:nvPr/>
        </p:nvSpPr>
        <p:spPr bwMode="auto">
          <a:xfrm>
            <a:off x="1854200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7" name="Freeform 21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8" name="Freeform 22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19" name="Freeform 23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0" name="Freeform 24"/>
          <p:cNvSpPr>
            <a:spLocks/>
          </p:cNvSpPr>
          <p:nvPr/>
        </p:nvSpPr>
        <p:spPr bwMode="auto">
          <a:xfrm>
            <a:off x="1854200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1" name="Freeform 25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2" name="Freeform 26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3" name="Freeform 27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4" name="Freeform 28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5" name="Freeform 29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6" name="Freeform 30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7" name="Freeform 31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8" name="Freeform 32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29" name="Freeform 33"/>
          <p:cNvSpPr>
            <a:spLocks/>
          </p:cNvSpPr>
          <p:nvPr/>
        </p:nvSpPr>
        <p:spPr bwMode="auto">
          <a:xfrm>
            <a:off x="28130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0" name="Freeform 34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1" name="Freeform 35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2" name="Freeform 36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3" name="Freeform 37"/>
          <p:cNvSpPr>
            <a:spLocks/>
          </p:cNvSpPr>
          <p:nvPr/>
        </p:nvSpPr>
        <p:spPr bwMode="auto">
          <a:xfrm>
            <a:off x="28130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4" name="Freeform 38"/>
          <p:cNvSpPr>
            <a:spLocks/>
          </p:cNvSpPr>
          <p:nvPr/>
        </p:nvSpPr>
        <p:spPr bwMode="auto">
          <a:xfrm>
            <a:off x="3005138" y="47958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5" name="Freeform 39"/>
          <p:cNvSpPr>
            <a:spLocks/>
          </p:cNvSpPr>
          <p:nvPr/>
        </p:nvSpPr>
        <p:spPr bwMode="auto">
          <a:xfrm>
            <a:off x="23669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6" name="Freeform 40"/>
          <p:cNvSpPr>
            <a:spLocks/>
          </p:cNvSpPr>
          <p:nvPr/>
        </p:nvSpPr>
        <p:spPr bwMode="auto">
          <a:xfrm>
            <a:off x="25590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7" name="Freeform 41"/>
          <p:cNvSpPr>
            <a:spLocks/>
          </p:cNvSpPr>
          <p:nvPr/>
        </p:nvSpPr>
        <p:spPr bwMode="auto">
          <a:xfrm>
            <a:off x="27495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8" name="Freeform 42"/>
          <p:cNvSpPr>
            <a:spLocks/>
          </p:cNvSpPr>
          <p:nvPr/>
        </p:nvSpPr>
        <p:spPr bwMode="auto">
          <a:xfrm>
            <a:off x="2941638" y="47958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39" name="Freeform 43"/>
          <p:cNvSpPr>
            <a:spLocks/>
          </p:cNvSpPr>
          <p:nvPr/>
        </p:nvSpPr>
        <p:spPr bwMode="auto">
          <a:xfrm>
            <a:off x="3133725" y="50117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342" name="Text Box 46"/>
          <p:cNvSpPr txBox="1">
            <a:spLocks noChangeArrowheads="1"/>
          </p:cNvSpPr>
          <p:nvPr/>
        </p:nvSpPr>
        <p:spPr bwMode="auto">
          <a:xfrm>
            <a:off x="1690688" y="1628775"/>
            <a:ext cx="4681537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...Em qualquer providência </a:t>
            </a:r>
          </a:p>
        </p:txBody>
      </p:sp>
      <p:sp>
        <p:nvSpPr>
          <p:cNvPr id="183343" name="Text Box 47"/>
          <p:cNvSpPr txBox="1">
            <a:spLocks noChangeArrowheads="1"/>
          </p:cNvSpPr>
          <p:nvPr/>
        </p:nvSpPr>
        <p:spPr bwMode="auto">
          <a:xfrm>
            <a:off x="3275013" y="2133600"/>
            <a:ext cx="453707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...Em qualquer opinião</a:t>
            </a:r>
          </a:p>
        </p:txBody>
      </p:sp>
      <p:sp>
        <p:nvSpPr>
          <p:cNvPr id="154668" name="WordArt 4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3345" name="Text Box 4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3346" name="Freeform 50"/>
          <p:cNvSpPr>
            <a:spLocks/>
          </p:cNvSpPr>
          <p:nvPr/>
        </p:nvSpPr>
        <p:spPr bwMode="auto">
          <a:xfrm>
            <a:off x="5940425" y="37163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3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3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3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3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3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3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3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3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3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3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3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3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3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3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3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3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3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83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3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3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3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3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3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3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3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83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3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3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3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3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3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3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3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3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83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3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3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83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3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3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3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3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3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83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83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83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83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83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83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83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83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83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83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83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1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1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"/>
                            </p:stCondLst>
                            <p:childTnLst>
                              <p:par>
                                <p:cTn id="12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00"/>
                            </p:stCondLst>
                            <p:childTnLst>
                              <p:par>
                                <p:cTn id="12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800"/>
                            </p:stCondLst>
                            <p:childTnLst>
                              <p:par>
                                <p:cTn id="13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900"/>
                            </p:stCondLst>
                            <p:childTnLst>
                              <p:par>
                                <p:cTn id="14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100"/>
                            </p:stCondLst>
                            <p:childTnLst>
                              <p:par>
                                <p:cTn id="15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200"/>
                            </p:stCondLst>
                            <p:childTnLst>
                              <p:par>
                                <p:cTn id="16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300"/>
                            </p:stCondLst>
                            <p:childTnLst>
                              <p:par>
                                <p:cTn id="17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400"/>
                            </p:stCondLst>
                            <p:childTnLst>
                              <p:par>
                                <p:cTn id="17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500"/>
                            </p:stCondLst>
                            <p:childTnLst>
                              <p:par>
                                <p:cTn id="18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8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600"/>
                            </p:stCondLst>
                            <p:childTnLst>
                              <p:par>
                                <p:cTn id="19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700"/>
                            </p:stCondLst>
                            <p:childTnLst>
                              <p:par>
                                <p:cTn id="198" presetID="23" presetClass="entr" presetSubtype="16" repeatCount="indefinite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" fill="hold"/>
                                        <p:tgtEl>
                                          <p:spTgt spid="183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" fill="hold"/>
                                        <p:tgtEl>
                                          <p:spTgt spid="183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250"/>
                            </p:stCondLst>
                            <p:childTnLst>
                              <p:par>
                                <p:cTn id="203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5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9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1" decel="50000" autoRev="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27" fill="hold">
                                          <p:stCondLst>
                                            <p:cond delay="173"/>
                                          </p:stCondLst>
                                        </p:cTn>
                                        <p:tgtEl>
                                          <p:spTgt spid="183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1" dur="200" fill="hold"/>
                                        <p:tgtEl>
                                          <p:spTgt spid="1833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3" dur="200" fill="hold"/>
                                        <p:tgtEl>
                                          <p:spTgt spid="1833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5" dur="200" fill="hold"/>
                                        <p:tgtEl>
                                          <p:spTgt spid="18330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7" dur="200" fill="hold"/>
                                        <p:tgtEl>
                                          <p:spTgt spid="1833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9" dur="200" fill="hold"/>
                                        <p:tgtEl>
                                          <p:spTgt spid="1833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1" dur="200" fill="hold"/>
                                        <p:tgtEl>
                                          <p:spTgt spid="1833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3" dur="200" fill="hold"/>
                                        <p:tgtEl>
                                          <p:spTgt spid="1833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5" dur="200" fill="hold"/>
                                        <p:tgtEl>
                                          <p:spTgt spid="1833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7" dur="200" fill="hold"/>
                                        <p:tgtEl>
                                          <p:spTgt spid="1833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9" dur="200" fill="hold"/>
                                        <p:tgtEl>
                                          <p:spTgt spid="1833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1" dur="200" fill="hold"/>
                                        <p:tgtEl>
                                          <p:spTgt spid="1833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3" dur="200" fill="hold"/>
                                        <p:tgtEl>
                                          <p:spTgt spid="1833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4750"/>
                            </p:stCondLst>
                            <p:childTnLst>
                              <p:par>
                                <p:cTn id="235" presetID="38" presetClass="entr" presetSubtype="0" accel="50000" fill="hold" grpId="0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37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9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1" decel="50000" autoRev="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27" fill="hold">
                                          <p:stCondLst>
                                            <p:cond delay="173"/>
                                          </p:stCondLst>
                                        </p:cTn>
                                        <p:tgtEl>
                                          <p:spTgt spid="183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00" grpId="0" animBg="1"/>
      <p:bldP spid="183302" grpId="0" animBg="1"/>
      <p:bldP spid="183302" grpId="1" animBg="1"/>
      <p:bldP spid="183303" grpId="0" animBg="1"/>
      <p:bldP spid="183303" grpId="1" animBg="1"/>
      <p:bldP spid="183304" grpId="0" animBg="1"/>
      <p:bldP spid="183304" grpId="1" animBg="1"/>
      <p:bldP spid="183305" grpId="0" animBg="1"/>
      <p:bldP spid="183305" grpId="1" animBg="1"/>
      <p:bldP spid="183306" grpId="0" animBg="1"/>
      <p:bldP spid="183306" grpId="1" animBg="1"/>
      <p:bldP spid="183307" grpId="0" animBg="1"/>
      <p:bldP spid="183307" grpId="1" animBg="1"/>
      <p:bldP spid="183308" grpId="0" animBg="1"/>
      <p:bldP spid="183308" grpId="1" animBg="1"/>
      <p:bldP spid="183309" grpId="0" animBg="1"/>
      <p:bldP spid="183309" grpId="1" animBg="1"/>
      <p:bldP spid="183310" grpId="0" animBg="1"/>
      <p:bldP spid="183310" grpId="1" animBg="1"/>
      <p:bldP spid="183311" grpId="0" animBg="1"/>
      <p:bldP spid="183311" grpId="1" animBg="1"/>
      <p:bldP spid="183312" grpId="0" animBg="1"/>
      <p:bldP spid="183312" grpId="1" animBg="1"/>
      <p:bldP spid="183313" grpId="0" animBg="1"/>
      <p:bldP spid="183313" grpId="1" animBg="1"/>
      <p:bldP spid="183314" grpId="0" animBg="1"/>
      <p:bldP spid="183315" grpId="0" animBg="1"/>
      <p:bldP spid="183316" grpId="0" animBg="1"/>
      <p:bldP spid="183317" grpId="0" animBg="1"/>
      <p:bldP spid="183318" grpId="0" animBg="1"/>
      <p:bldP spid="183319" grpId="0" animBg="1"/>
      <p:bldP spid="183320" grpId="0" animBg="1"/>
      <p:bldP spid="183321" grpId="0" animBg="1"/>
      <p:bldP spid="183322" grpId="0" animBg="1"/>
      <p:bldP spid="183323" grpId="0" animBg="1"/>
      <p:bldP spid="183324" grpId="0" animBg="1"/>
      <p:bldP spid="183325" grpId="0" animBg="1"/>
      <p:bldP spid="183326" grpId="0" animBg="1"/>
      <p:bldP spid="183327" grpId="0" animBg="1"/>
      <p:bldP spid="183328" grpId="0" animBg="1"/>
      <p:bldP spid="183329" grpId="0" animBg="1"/>
      <p:bldP spid="183330" grpId="0" animBg="1"/>
      <p:bldP spid="183331" grpId="0" animBg="1"/>
      <p:bldP spid="183332" grpId="0" animBg="1"/>
      <p:bldP spid="183333" grpId="0" animBg="1"/>
      <p:bldP spid="183334" grpId="0" animBg="1"/>
      <p:bldP spid="183335" grpId="0" animBg="1"/>
      <p:bldP spid="183336" grpId="0" animBg="1"/>
      <p:bldP spid="183337" grpId="0" animBg="1"/>
      <p:bldP spid="183338" grpId="0" animBg="1"/>
      <p:bldP spid="183339" grpId="0" animBg="1"/>
      <p:bldP spid="183342" grpId="0"/>
      <p:bldP spid="183343" grpId="0"/>
      <p:bldP spid="183346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>
          <a:xfrm>
            <a:off x="2700338" y="274638"/>
            <a:ext cx="4752975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Aos milhares...</a:t>
            </a:r>
          </a:p>
        </p:txBody>
      </p:sp>
      <p:sp>
        <p:nvSpPr>
          <p:cNvPr id="198659" name="Freeform 3"/>
          <p:cNvSpPr>
            <a:spLocks/>
          </p:cNvSpPr>
          <p:nvPr/>
        </p:nvSpPr>
        <p:spPr bwMode="auto">
          <a:xfrm>
            <a:off x="1435100" y="3054350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0" name="AutoShape 4"/>
          <p:cNvSpPr>
            <a:spLocks noChangeArrowheads="1"/>
          </p:cNvSpPr>
          <p:nvPr/>
        </p:nvSpPr>
        <p:spPr bwMode="auto">
          <a:xfrm>
            <a:off x="2432050" y="29987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98661" name="AutoShape 5"/>
          <p:cNvSpPr>
            <a:spLocks noChangeArrowheads="1"/>
          </p:cNvSpPr>
          <p:nvPr/>
        </p:nvSpPr>
        <p:spPr bwMode="auto">
          <a:xfrm>
            <a:off x="2622550" y="32146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2" name="AutoShape 6"/>
          <p:cNvSpPr>
            <a:spLocks noChangeArrowheads="1"/>
          </p:cNvSpPr>
          <p:nvPr/>
        </p:nvSpPr>
        <p:spPr bwMode="auto">
          <a:xfrm>
            <a:off x="2814638" y="34305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3" name="AutoShape 7"/>
          <p:cNvSpPr>
            <a:spLocks noChangeArrowheads="1"/>
          </p:cNvSpPr>
          <p:nvPr/>
        </p:nvSpPr>
        <p:spPr bwMode="auto">
          <a:xfrm>
            <a:off x="3006725" y="36464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4" name="AutoShape 8"/>
          <p:cNvSpPr>
            <a:spLocks noChangeArrowheads="1"/>
          </p:cNvSpPr>
          <p:nvPr/>
        </p:nvSpPr>
        <p:spPr bwMode="auto">
          <a:xfrm>
            <a:off x="3198813" y="38623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5" name="AutoShape 9"/>
          <p:cNvSpPr>
            <a:spLocks noChangeArrowheads="1"/>
          </p:cNvSpPr>
          <p:nvPr/>
        </p:nvSpPr>
        <p:spPr bwMode="auto">
          <a:xfrm>
            <a:off x="3390900" y="40782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6" name="AutoShape 10"/>
          <p:cNvSpPr>
            <a:spLocks noChangeArrowheads="1"/>
          </p:cNvSpPr>
          <p:nvPr/>
        </p:nvSpPr>
        <p:spPr bwMode="auto">
          <a:xfrm>
            <a:off x="3582988" y="4294188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7" name="AutoShape 11"/>
          <p:cNvSpPr>
            <a:spLocks noChangeArrowheads="1"/>
          </p:cNvSpPr>
          <p:nvPr/>
        </p:nvSpPr>
        <p:spPr bwMode="auto">
          <a:xfrm>
            <a:off x="3775075" y="45100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8" name="AutoShape 12"/>
          <p:cNvSpPr>
            <a:spLocks noChangeArrowheads="1"/>
          </p:cNvSpPr>
          <p:nvPr/>
        </p:nvSpPr>
        <p:spPr bwMode="auto">
          <a:xfrm>
            <a:off x="3967163" y="4725988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69" name="AutoShape 13"/>
          <p:cNvSpPr>
            <a:spLocks noChangeArrowheads="1"/>
          </p:cNvSpPr>
          <p:nvPr/>
        </p:nvSpPr>
        <p:spPr bwMode="auto">
          <a:xfrm>
            <a:off x="4159250" y="4941888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0" name="AutoShape 14"/>
          <p:cNvSpPr>
            <a:spLocks noChangeArrowheads="1"/>
          </p:cNvSpPr>
          <p:nvPr/>
        </p:nvSpPr>
        <p:spPr bwMode="auto">
          <a:xfrm>
            <a:off x="4349750" y="51577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1" name="AutoShape 15"/>
          <p:cNvSpPr>
            <a:spLocks noChangeArrowheads="1"/>
          </p:cNvSpPr>
          <p:nvPr/>
        </p:nvSpPr>
        <p:spPr bwMode="auto">
          <a:xfrm>
            <a:off x="4541838" y="53736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3" name="Freeform 17"/>
          <p:cNvSpPr>
            <a:spLocks/>
          </p:cNvSpPr>
          <p:nvPr/>
        </p:nvSpPr>
        <p:spPr bwMode="auto">
          <a:xfrm>
            <a:off x="1692275" y="32845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4" name="Freeform 18"/>
          <p:cNvSpPr>
            <a:spLocks/>
          </p:cNvSpPr>
          <p:nvPr/>
        </p:nvSpPr>
        <p:spPr bwMode="auto">
          <a:xfrm>
            <a:off x="1854200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5" name="Freeform 19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6" name="Freeform 20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7" name="Freeform 21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8" name="Freeform 22"/>
          <p:cNvSpPr>
            <a:spLocks/>
          </p:cNvSpPr>
          <p:nvPr/>
        </p:nvSpPr>
        <p:spPr bwMode="auto">
          <a:xfrm>
            <a:off x="1854200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79" name="Freeform 23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0" name="Freeform 24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1" name="Freeform 25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2" name="Freeform 26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3" name="Freeform 27"/>
          <p:cNvSpPr>
            <a:spLocks/>
          </p:cNvSpPr>
          <p:nvPr/>
        </p:nvSpPr>
        <p:spPr bwMode="auto">
          <a:xfrm>
            <a:off x="2046288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4" name="Freeform 28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5" name="Freeform 29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6" name="Freeform 30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7" name="Freeform 31"/>
          <p:cNvSpPr>
            <a:spLocks/>
          </p:cNvSpPr>
          <p:nvPr/>
        </p:nvSpPr>
        <p:spPr bwMode="auto">
          <a:xfrm>
            <a:off x="28130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8" name="Freeform 32"/>
          <p:cNvSpPr>
            <a:spLocks/>
          </p:cNvSpPr>
          <p:nvPr/>
        </p:nvSpPr>
        <p:spPr bwMode="auto">
          <a:xfrm>
            <a:off x="2238375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89" name="Freeform 33"/>
          <p:cNvSpPr>
            <a:spLocks/>
          </p:cNvSpPr>
          <p:nvPr/>
        </p:nvSpPr>
        <p:spPr bwMode="auto">
          <a:xfrm>
            <a:off x="24304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0" name="Freeform 34"/>
          <p:cNvSpPr>
            <a:spLocks/>
          </p:cNvSpPr>
          <p:nvPr/>
        </p:nvSpPr>
        <p:spPr bwMode="auto">
          <a:xfrm>
            <a:off x="26225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1" name="Freeform 35"/>
          <p:cNvSpPr>
            <a:spLocks/>
          </p:cNvSpPr>
          <p:nvPr/>
        </p:nvSpPr>
        <p:spPr bwMode="auto">
          <a:xfrm>
            <a:off x="28130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2" name="Freeform 36"/>
          <p:cNvSpPr>
            <a:spLocks/>
          </p:cNvSpPr>
          <p:nvPr/>
        </p:nvSpPr>
        <p:spPr bwMode="auto">
          <a:xfrm>
            <a:off x="3005138" y="47958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3" name="Freeform 37"/>
          <p:cNvSpPr>
            <a:spLocks/>
          </p:cNvSpPr>
          <p:nvPr/>
        </p:nvSpPr>
        <p:spPr bwMode="auto">
          <a:xfrm>
            <a:off x="2366963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4" name="Freeform 38"/>
          <p:cNvSpPr>
            <a:spLocks/>
          </p:cNvSpPr>
          <p:nvPr/>
        </p:nvSpPr>
        <p:spPr bwMode="auto">
          <a:xfrm>
            <a:off x="2559050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5" name="Freeform 39"/>
          <p:cNvSpPr>
            <a:spLocks/>
          </p:cNvSpPr>
          <p:nvPr/>
        </p:nvSpPr>
        <p:spPr bwMode="auto">
          <a:xfrm>
            <a:off x="2749550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6" name="Freeform 40"/>
          <p:cNvSpPr>
            <a:spLocks/>
          </p:cNvSpPr>
          <p:nvPr/>
        </p:nvSpPr>
        <p:spPr bwMode="auto">
          <a:xfrm>
            <a:off x="2941638" y="47958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7" name="Freeform 41"/>
          <p:cNvSpPr>
            <a:spLocks/>
          </p:cNvSpPr>
          <p:nvPr/>
        </p:nvSpPr>
        <p:spPr bwMode="auto">
          <a:xfrm>
            <a:off x="3133725" y="50117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698" name="Text Box 42"/>
          <p:cNvSpPr txBox="1">
            <a:spLocks noChangeArrowheads="1"/>
          </p:cNvSpPr>
          <p:nvPr/>
        </p:nvSpPr>
        <p:spPr bwMode="auto">
          <a:xfrm>
            <a:off x="2122488" y="1978025"/>
            <a:ext cx="4681537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...Expressamos milhares de criaturas </a:t>
            </a:r>
          </a:p>
        </p:txBody>
      </p:sp>
      <p:sp>
        <p:nvSpPr>
          <p:cNvPr id="155690" name="WordArt 44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8701" name="Text Box 4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8702" name="Freeform 46"/>
          <p:cNvSpPr>
            <a:spLocks/>
          </p:cNvSpPr>
          <p:nvPr/>
        </p:nvSpPr>
        <p:spPr bwMode="auto">
          <a:xfrm>
            <a:off x="5940425" y="37163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8703" name="AutoShape 47"/>
          <p:cNvSpPr>
            <a:spLocks noChangeArrowheads="1"/>
          </p:cNvSpPr>
          <p:nvPr/>
        </p:nvSpPr>
        <p:spPr bwMode="auto">
          <a:xfrm>
            <a:off x="6954838" y="3860800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8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8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8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8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8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8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8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8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8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8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8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8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8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8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8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8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98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98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8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986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986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9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8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8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98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8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98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98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8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98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8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8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98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98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98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98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98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98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8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98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98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98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1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1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600"/>
                            </p:stCondLst>
                            <p:childTnLst>
                              <p:par>
                                <p:cTn id="12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00"/>
                            </p:stCondLst>
                            <p:childTnLst>
                              <p:par>
                                <p:cTn id="12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800"/>
                            </p:stCondLst>
                            <p:childTnLst>
                              <p:par>
                                <p:cTn id="13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900"/>
                            </p:stCondLst>
                            <p:childTnLst>
                              <p:par>
                                <p:cTn id="14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100"/>
                            </p:stCondLst>
                            <p:childTnLst>
                              <p:par>
                                <p:cTn id="15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200"/>
                            </p:stCondLst>
                            <p:childTnLst>
                              <p:par>
                                <p:cTn id="16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300"/>
                            </p:stCondLst>
                            <p:childTnLst>
                              <p:par>
                                <p:cTn id="17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400"/>
                            </p:stCondLst>
                            <p:childTnLst>
                              <p:par>
                                <p:cTn id="17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500"/>
                            </p:stCondLst>
                            <p:childTnLst>
                              <p:par>
                                <p:cTn id="18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8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600"/>
                            </p:stCondLst>
                            <p:childTnLst>
                              <p:par>
                                <p:cTn id="19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700"/>
                            </p:stCondLst>
                            <p:childTnLst>
                              <p:par>
                                <p:cTn id="19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0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9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31" decel="50000" autoRev="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27" fill="hold">
                                          <p:stCondLst>
                                            <p:cond delay="173"/>
                                          </p:stCondLst>
                                        </p:cTn>
                                        <p:tgtEl>
                                          <p:spTgt spid="198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6" dur="200" fill="hold"/>
                                        <p:tgtEl>
                                          <p:spTgt spid="19866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8" dur="200" fill="hold"/>
                                        <p:tgtEl>
                                          <p:spTgt spid="1986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0" dur="200" fill="hold"/>
                                        <p:tgtEl>
                                          <p:spTgt spid="19866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2" dur="200" fill="hold"/>
                                        <p:tgtEl>
                                          <p:spTgt spid="19866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4" dur="200" fill="hold"/>
                                        <p:tgtEl>
                                          <p:spTgt spid="1986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6" dur="200" fill="hold"/>
                                        <p:tgtEl>
                                          <p:spTgt spid="19866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8" dur="200" fill="hold"/>
                                        <p:tgtEl>
                                          <p:spTgt spid="1986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0" dur="200" fill="hold"/>
                                        <p:tgtEl>
                                          <p:spTgt spid="19866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2" dur="200" fill="hold"/>
                                        <p:tgtEl>
                                          <p:spTgt spid="19866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4" dur="200" fill="hold"/>
                                        <p:tgtEl>
                                          <p:spTgt spid="1986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6" dur="200" fill="hold"/>
                                        <p:tgtEl>
                                          <p:spTgt spid="1986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8" dur="200" fill="hold"/>
                                        <p:tgtEl>
                                          <p:spTgt spid="1986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100"/>
                            </p:stCondLst>
                            <p:childTnLst>
                              <p:par>
                                <p:cTn id="23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3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3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70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70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8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3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7" dur="200" fill="hold"/>
                                        <p:tgtEl>
                                          <p:spTgt spid="1987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659" grpId="0" animBg="1"/>
      <p:bldP spid="198660" grpId="0" animBg="1"/>
      <p:bldP spid="198660" grpId="1" animBg="1"/>
      <p:bldP spid="198661" grpId="0" animBg="1"/>
      <p:bldP spid="198661" grpId="1" animBg="1"/>
      <p:bldP spid="198662" grpId="0" animBg="1"/>
      <p:bldP spid="198662" grpId="1" animBg="1"/>
      <p:bldP spid="198663" grpId="0" animBg="1"/>
      <p:bldP spid="198663" grpId="1" animBg="1"/>
      <p:bldP spid="198664" grpId="0" animBg="1"/>
      <p:bldP spid="198664" grpId="1" animBg="1"/>
      <p:bldP spid="198665" grpId="0" animBg="1"/>
      <p:bldP spid="198665" grpId="1" animBg="1"/>
      <p:bldP spid="198666" grpId="0" animBg="1"/>
      <p:bldP spid="198666" grpId="1" animBg="1"/>
      <p:bldP spid="198667" grpId="0" animBg="1"/>
      <p:bldP spid="198667" grpId="1" animBg="1"/>
      <p:bldP spid="198668" grpId="0" animBg="1"/>
      <p:bldP spid="198668" grpId="1" animBg="1"/>
      <p:bldP spid="198669" grpId="0" animBg="1"/>
      <p:bldP spid="198669" grpId="1" animBg="1"/>
      <p:bldP spid="198670" grpId="0" animBg="1"/>
      <p:bldP spid="198670" grpId="1" animBg="1"/>
      <p:bldP spid="198671" grpId="0" animBg="1"/>
      <p:bldP spid="198671" grpId="1" animBg="1"/>
      <p:bldP spid="198673" grpId="0" animBg="1"/>
      <p:bldP spid="198674" grpId="0" animBg="1"/>
      <p:bldP spid="198675" grpId="0" animBg="1"/>
      <p:bldP spid="198676" grpId="0" animBg="1"/>
      <p:bldP spid="198677" grpId="0" animBg="1"/>
      <p:bldP spid="198678" grpId="0" animBg="1"/>
      <p:bldP spid="198679" grpId="0" animBg="1"/>
      <p:bldP spid="198680" grpId="0" animBg="1"/>
      <p:bldP spid="198681" grpId="0" animBg="1"/>
      <p:bldP spid="198682" grpId="0" animBg="1"/>
      <p:bldP spid="198683" grpId="0" animBg="1"/>
      <p:bldP spid="198684" grpId="0" animBg="1"/>
      <p:bldP spid="198685" grpId="0" animBg="1"/>
      <p:bldP spid="198686" grpId="0" animBg="1"/>
      <p:bldP spid="198687" grpId="0" animBg="1"/>
      <p:bldP spid="198688" grpId="0" animBg="1"/>
      <p:bldP spid="198689" grpId="0" animBg="1"/>
      <p:bldP spid="198690" grpId="0" animBg="1"/>
      <p:bldP spid="198691" grpId="0" animBg="1"/>
      <p:bldP spid="198692" grpId="0" animBg="1"/>
      <p:bldP spid="198693" grpId="0" animBg="1"/>
      <p:bldP spid="198694" grpId="0" animBg="1"/>
      <p:bldP spid="198695" grpId="0" animBg="1"/>
      <p:bldP spid="198696" grpId="0" animBg="1"/>
      <p:bldP spid="198697" grpId="0" animBg="1"/>
      <p:bldP spid="198698" grpId="0"/>
      <p:bldP spid="198702" grpId="0" animBg="1"/>
      <p:bldP spid="198703" grpId="0" animBg="1"/>
      <p:bldP spid="198703" grpId="1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>
          <a:xfrm flipH="1">
            <a:off x="2700338" y="274638"/>
            <a:ext cx="4752975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Aos milhares...</a:t>
            </a:r>
          </a:p>
        </p:txBody>
      </p:sp>
      <p:sp>
        <p:nvSpPr>
          <p:cNvPr id="197635" name="Freeform 3"/>
          <p:cNvSpPr>
            <a:spLocks/>
          </p:cNvSpPr>
          <p:nvPr/>
        </p:nvSpPr>
        <p:spPr bwMode="auto">
          <a:xfrm flipH="1">
            <a:off x="2238375" y="3054350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9" name="Freeform 17"/>
          <p:cNvSpPr>
            <a:spLocks/>
          </p:cNvSpPr>
          <p:nvPr/>
        </p:nvSpPr>
        <p:spPr bwMode="auto">
          <a:xfrm flipH="1">
            <a:off x="2495550" y="32845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54" name="Freeform 22"/>
          <p:cNvSpPr>
            <a:spLocks/>
          </p:cNvSpPr>
          <p:nvPr/>
        </p:nvSpPr>
        <p:spPr bwMode="auto">
          <a:xfrm flipH="1">
            <a:off x="2657475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59" name="Freeform 27"/>
          <p:cNvSpPr>
            <a:spLocks/>
          </p:cNvSpPr>
          <p:nvPr/>
        </p:nvSpPr>
        <p:spPr bwMode="auto">
          <a:xfrm flipH="1">
            <a:off x="2849563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64" name="Freeform 32"/>
          <p:cNvSpPr>
            <a:spLocks/>
          </p:cNvSpPr>
          <p:nvPr/>
        </p:nvSpPr>
        <p:spPr bwMode="auto">
          <a:xfrm flipH="1">
            <a:off x="3041650" y="39322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69" name="Freeform 37"/>
          <p:cNvSpPr>
            <a:spLocks/>
          </p:cNvSpPr>
          <p:nvPr/>
        </p:nvSpPr>
        <p:spPr bwMode="auto">
          <a:xfrm flipH="1">
            <a:off x="3170238" y="41481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70" name="Freeform 38"/>
          <p:cNvSpPr>
            <a:spLocks/>
          </p:cNvSpPr>
          <p:nvPr/>
        </p:nvSpPr>
        <p:spPr bwMode="auto">
          <a:xfrm flipH="1">
            <a:off x="3362325" y="4364038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71" name="Freeform 39"/>
          <p:cNvSpPr>
            <a:spLocks/>
          </p:cNvSpPr>
          <p:nvPr/>
        </p:nvSpPr>
        <p:spPr bwMode="auto">
          <a:xfrm flipH="1">
            <a:off x="3552825" y="45799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72" name="Freeform 40"/>
          <p:cNvSpPr>
            <a:spLocks/>
          </p:cNvSpPr>
          <p:nvPr/>
        </p:nvSpPr>
        <p:spPr bwMode="auto">
          <a:xfrm flipH="1">
            <a:off x="3744913" y="47958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73" name="Freeform 41"/>
          <p:cNvSpPr>
            <a:spLocks/>
          </p:cNvSpPr>
          <p:nvPr/>
        </p:nvSpPr>
        <p:spPr bwMode="auto">
          <a:xfrm flipH="1">
            <a:off x="3937000" y="50117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74" name="Text Box 42"/>
          <p:cNvSpPr txBox="1">
            <a:spLocks noChangeArrowheads="1"/>
          </p:cNvSpPr>
          <p:nvPr/>
        </p:nvSpPr>
        <p:spPr bwMode="auto">
          <a:xfrm flipH="1">
            <a:off x="1690688" y="1830388"/>
            <a:ext cx="52578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Milhares de criaturas nos expressam</a:t>
            </a:r>
          </a:p>
        </p:txBody>
      </p:sp>
      <p:sp>
        <p:nvSpPr>
          <p:cNvPr id="156686" name="WordArt 44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7677" name="Text Box 45"/>
          <p:cNvSpPr txBox="1">
            <a:spLocks noChangeArrowheads="1"/>
          </p:cNvSpPr>
          <p:nvPr/>
        </p:nvSpPr>
        <p:spPr bwMode="auto">
          <a:xfrm flipH="1"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7678" name="Freeform 46"/>
          <p:cNvSpPr>
            <a:spLocks/>
          </p:cNvSpPr>
          <p:nvPr/>
        </p:nvSpPr>
        <p:spPr bwMode="auto">
          <a:xfrm flipH="1">
            <a:off x="5940425" y="37163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80" name="AutoShape 48"/>
          <p:cNvSpPr>
            <a:spLocks noChangeArrowheads="1"/>
          </p:cNvSpPr>
          <p:nvPr/>
        </p:nvSpPr>
        <p:spPr bwMode="auto">
          <a:xfrm flipH="1">
            <a:off x="5219700" y="3860800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38" name="AutoShape 6"/>
          <p:cNvSpPr>
            <a:spLocks noChangeArrowheads="1"/>
          </p:cNvSpPr>
          <p:nvPr/>
        </p:nvSpPr>
        <p:spPr bwMode="auto">
          <a:xfrm flipH="1">
            <a:off x="1698625" y="3141663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39" name="AutoShape 7"/>
          <p:cNvSpPr>
            <a:spLocks noChangeArrowheads="1"/>
          </p:cNvSpPr>
          <p:nvPr/>
        </p:nvSpPr>
        <p:spPr bwMode="auto">
          <a:xfrm flipH="1">
            <a:off x="1890713" y="3357563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0" name="AutoShape 8"/>
          <p:cNvSpPr>
            <a:spLocks noChangeArrowheads="1"/>
          </p:cNvSpPr>
          <p:nvPr/>
        </p:nvSpPr>
        <p:spPr bwMode="auto">
          <a:xfrm flipH="1">
            <a:off x="2082800" y="3573463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1" name="AutoShape 9"/>
          <p:cNvSpPr>
            <a:spLocks noChangeArrowheads="1"/>
          </p:cNvSpPr>
          <p:nvPr/>
        </p:nvSpPr>
        <p:spPr bwMode="auto">
          <a:xfrm flipH="1">
            <a:off x="2274888" y="3789363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2" name="AutoShape 10"/>
          <p:cNvSpPr>
            <a:spLocks noChangeArrowheads="1"/>
          </p:cNvSpPr>
          <p:nvPr/>
        </p:nvSpPr>
        <p:spPr bwMode="auto">
          <a:xfrm flipH="1">
            <a:off x="2466975" y="4005263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3" name="AutoShape 11"/>
          <p:cNvSpPr>
            <a:spLocks noChangeArrowheads="1"/>
          </p:cNvSpPr>
          <p:nvPr/>
        </p:nvSpPr>
        <p:spPr bwMode="auto">
          <a:xfrm flipH="1">
            <a:off x="2659063" y="4221163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4" name="AutoShape 12"/>
          <p:cNvSpPr>
            <a:spLocks noChangeArrowheads="1"/>
          </p:cNvSpPr>
          <p:nvPr/>
        </p:nvSpPr>
        <p:spPr bwMode="auto">
          <a:xfrm flipH="1">
            <a:off x="2851150" y="4437063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5" name="AutoShape 13"/>
          <p:cNvSpPr>
            <a:spLocks noChangeArrowheads="1"/>
          </p:cNvSpPr>
          <p:nvPr/>
        </p:nvSpPr>
        <p:spPr bwMode="auto">
          <a:xfrm flipH="1">
            <a:off x="3043238" y="4652963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6" name="AutoShape 14"/>
          <p:cNvSpPr>
            <a:spLocks noChangeArrowheads="1"/>
          </p:cNvSpPr>
          <p:nvPr/>
        </p:nvSpPr>
        <p:spPr bwMode="auto">
          <a:xfrm flipH="1">
            <a:off x="3233738" y="4868863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7647" name="AutoShape 15"/>
          <p:cNvSpPr>
            <a:spLocks noChangeArrowheads="1"/>
          </p:cNvSpPr>
          <p:nvPr/>
        </p:nvSpPr>
        <p:spPr bwMode="auto">
          <a:xfrm flipH="1">
            <a:off x="3425825" y="5084763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8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8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00" fill="hold"/>
                                        <p:tgtEl>
                                          <p:spTgt spid="19768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"/>
                            </p:stCondLst>
                            <p:childTnLst>
                              <p:par>
                                <p:cTn id="14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" dur="9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9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1" decel="50000" autoRev="1" fill="hold">
                                          <p:stCondLst>
                                            <p:cond delay="91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7" fill="hold">
                                          <p:stCondLst>
                                            <p:cond delay="173"/>
                                          </p:stCondLst>
                                        </p:cTn>
                                        <p:tgtEl>
                                          <p:spTgt spid="197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7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7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7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7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7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7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7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7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7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7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7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7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7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7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7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7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7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7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97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97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7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00"/>
                            </p:stCondLst>
                            <p:childTnLst>
                              <p:par>
                                <p:cTn id="6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800"/>
                            </p:stCondLst>
                            <p:childTnLst>
                              <p:par>
                                <p:cTn id="7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7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900"/>
                            </p:stCondLst>
                            <p:childTnLst>
                              <p:par>
                                <p:cTn id="8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000"/>
                            </p:stCondLst>
                            <p:childTnLst>
                              <p:par>
                                <p:cTn id="8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100"/>
                            </p:stCondLst>
                            <p:childTnLst>
                              <p:par>
                                <p:cTn id="9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9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00"/>
                            </p:stCondLst>
                            <p:childTnLst>
                              <p:par>
                                <p:cTn id="10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0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0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0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300"/>
                            </p:stCondLst>
                            <p:childTnLst>
                              <p:par>
                                <p:cTn id="10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1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1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400"/>
                            </p:stCondLst>
                            <p:childTnLst>
                              <p:par>
                                <p:cTn id="11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1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4500"/>
                            </p:stCondLst>
                            <p:childTnLst>
                              <p:par>
                                <p:cTn id="12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4600"/>
                            </p:stCondLst>
                            <p:childTnLst>
                              <p:par>
                                <p:cTn id="12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197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3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6" dur="200" fill="hold"/>
                                        <p:tgtEl>
                                          <p:spTgt spid="1976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8" dur="200" fill="hold"/>
                                        <p:tgtEl>
                                          <p:spTgt spid="1976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0" dur="200" fill="hold"/>
                                        <p:tgtEl>
                                          <p:spTgt spid="1976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2" dur="200" fill="hold"/>
                                        <p:tgtEl>
                                          <p:spTgt spid="1976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4" dur="200" fill="hold"/>
                                        <p:tgtEl>
                                          <p:spTgt spid="1976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6" dur="200" fill="hold"/>
                                        <p:tgtEl>
                                          <p:spTgt spid="1976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200" fill="hold"/>
                                        <p:tgtEl>
                                          <p:spTgt spid="1976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200" fill="hold"/>
                                        <p:tgtEl>
                                          <p:spTgt spid="1976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2" dur="200" fill="hold"/>
                                        <p:tgtEl>
                                          <p:spTgt spid="1976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4" dur="200" fill="hold"/>
                                        <p:tgtEl>
                                          <p:spTgt spid="1976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635" grpId="0" animBg="1"/>
      <p:bldP spid="197649" grpId="0" animBg="1"/>
      <p:bldP spid="197654" grpId="0" animBg="1"/>
      <p:bldP spid="197659" grpId="0" animBg="1"/>
      <p:bldP spid="197664" grpId="0" animBg="1"/>
      <p:bldP spid="197669" grpId="0" animBg="1"/>
      <p:bldP spid="197670" grpId="0" animBg="1"/>
      <p:bldP spid="197671" grpId="0" animBg="1"/>
      <p:bldP spid="197672" grpId="0" animBg="1"/>
      <p:bldP spid="197673" grpId="0" animBg="1"/>
      <p:bldP spid="197674" grpId="0"/>
      <p:bldP spid="197678" grpId="0" animBg="1"/>
      <p:bldP spid="197680" grpId="0" animBg="1"/>
      <p:bldP spid="197680" grpId="1" animBg="1"/>
      <p:bldP spid="197638" grpId="0" animBg="1"/>
      <p:bldP spid="197638" grpId="1" animBg="1"/>
      <p:bldP spid="197639" grpId="0" animBg="1"/>
      <p:bldP spid="197639" grpId="1" animBg="1"/>
      <p:bldP spid="197640" grpId="0" animBg="1"/>
      <p:bldP spid="197640" grpId="1" animBg="1"/>
      <p:bldP spid="197641" grpId="0" animBg="1"/>
      <p:bldP spid="197641" grpId="1" animBg="1"/>
      <p:bldP spid="197642" grpId="0" animBg="1"/>
      <p:bldP spid="197642" grpId="1" animBg="1"/>
      <p:bldP spid="197643" grpId="0" animBg="1"/>
      <p:bldP spid="197643" grpId="1" animBg="1"/>
      <p:bldP spid="197644" grpId="0" animBg="1"/>
      <p:bldP spid="197644" grpId="1" animBg="1"/>
      <p:bldP spid="197645" grpId="0" animBg="1"/>
      <p:bldP spid="197645" grpId="1" animBg="1"/>
      <p:bldP spid="197646" grpId="0" animBg="1"/>
      <p:bldP spid="197646" grpId="1" animBg="1"/>
      <p:bldP spid="197647" grpId="0" animBg="1"/>
      <p:bldP spid="197647" grpId="1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03" name="Line 23"/>
          <p:cNvSpPr>
            <a:spLocks noChangeShapeType="1"/>
          </p:cNvSpPr>
          <p:nvPr/>
        </p:nvSpPr>
        <p:spPr bwMode="auto">
          <a:xfrm>
            <a:off x="1835150" y="3284538"/>
            <a:ext cx="1800225" cy="0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8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Alavanca do Desejo</a:t>
            </a:r>
          </a:p>
        </p:txBody>
      </p:sp>
      <p:graphicFrame>
        <p:nvGraphicFramePr>
          <p:cNvPr id="199683" name="Organization Chart 2"/>
          <p:cNvGraphicFramePr>
            <a:graphicFrameLocks noChangeAspect="1"/>
          </p:cNvGraphicFramePr>
          <p:nvPr/>
        </p:nvGraphicFramePr>
        <p:xfrm>
          <a:off x="1031875" y="1484313"/>
          <a:ext cx="7069138" cy="4032250"/>
        </p:xfrm>
        <a:graphic>
          <a:graphicData uri="http://schemas.openxmlformats.org/drawingml/2006/compatibility">
            <com:legacyDrawing xmlns:com="http://schemas.openxmlformats.org/drawingml/2006/compatibility" spid="_x0000_s33794"/>
          </a:graphicData>
        </a:graphic>
      </p:graphicFrame>
      <p:sp>
        <p:nvSpPr>
          <p:cNvPr id="199694" name="Text Box 14"/>
          <p:cNvSpPr txBox="1">
            <a:spLocks noChangeArrowheads="1"/>
          </p:cNvSpPr>
          <p:nvPr/>
        </p:nvSpPr>
        <p:spPr bwMode="auto">
          <a:xfrm>
            <a:off x="6154738" y="1916113"/>
            <a:ext cx="2449512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Verdana" pitchFamily="34" charset="0"/>
              </a:rPr>
              <a:t>Governo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20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            da ação mental</a:t>
            </a:r>
          </a:p>
        </p:txBody>
      </p:sp>
      <p:sp>
        <p:nvSpPr>
          <p:cNvPr id="199697" name="Freeform 17"/>
          <p:cNvSpPr>
            <a:spLocks/>
          </p:cNvSpPr>
          <p:nvPr/>
        </p:nvSpPr>
        <p:spPr bwMode="auto">
          <a:xfrm>
            <a:off x="1258888" y="3716338"/>
            <a:ext cx="1306512" cy="960437"/>
          </a:xfrm>
          <a:custGeom>
            <a:avLst/>
            <a:gdLst/>
            <a:ahLst/>
            <a:cxnLst>
              <a:cxn ang="0">
                <a:pos x="631" y="64"/>
              </a:cxn>
              <a:cxn ang="0">
                <a:pos x="338" y="36"/>
              </a:cxn>
              <a:cxn ang="0">
                <a:pos x="210" y="0"/>
              </a:cxn>
              <a:cxn ang="0">
                <a:pos x="128" y="18"/>
              </a:cxn>
              <a:cxn ang="0">
                <a:pos x="64" y="73"/>
              </a:cxn>
              <a:cxn ang="0">
                <a:pos x="27" y="119"/>
              </a:cxn>
              <a:cxn ang="0">
                <a:pos x="18" y="146"/>
              </a:cxn>
              <a:cxn ang="0">
                <a:pos x="0" y="174"/>
              </a:cxn>
              <a:cxn ang="0">
                <a:pos x="9" y="521"/>
              </a:cxn>
              <a:cxn ang="0">
                <a:pos x="109" y="585"/>
              </a:cxn>
              <a:cxn ang="0">
                <a:pos x="292" y="603"/>
              </a:cxn>
              <a:cxn ang="0">
                <a:pos x="640" y="594"/>
              </a:cxn>
              <a:cxn ang="0">
                <a:pos x="658" y="567"/>
              </a:cxn>
              <a:cxn ang="0">
                <a:pos x="685" y="558"/>
              </a:cxn>
              <a:cxn ang="0">
                <a:pos x="749" y="457"/>
              </a:cxn>
              <a:cxn ang="0">
                <a:pos x="786" y="402"/>
              </a:cxn>
              <a:cxn ang="0">
                <a:pos x="749" y="91"/>
              </a:cxn>
              <a:cxn ang="0">
                <a:pos x="658" y="27"/>
              </a:cxn>
              <a:cxn ang="0">
                <a:pos x="631" y="18"/>
              </a:cxn>
              <a:cxn ang="0">
                <a:pos x="530" y="55"/>
              </a:cxn>
              <a:cxn ang="0">
                <a:pos x="512" y="174"/>
              </a:cxn>
            </a:cxnLst>
            <a:rect l="0" t="0" r="r" b="b"/>
            <a:pathLst>
              <a:path w="823" h="605">
                <a:moveTo>
                  <a:pt x="631" y="64"/>
                </a:moveTo>
                <a:cubicBezTo>
                  <a:pt x="520" y="51"/>
                  <a:pt x="467" y="43"/>
                  <a:pt x="338" y="36"/>
                </a:cubicBezTo>
                <a:cubicBezTo>
                  <a:pt x="293" y="25"/>
                  <a:pt x="249" y="26"/>
                  <a:pt x="210" y="0"/>
                </a:cubicBezTo>
                <a:cubicBezTo>
                  <a:pt x="198" y="2"/>
                  <a:pt x="146" y="8"/>
                  <a:pt x="128" y="18"/>
                </a:cubicBezTo>
                <a:cubicBezTo>
                  <a:pt x="105" y="32"/>
                  <a:pt x="87" y="58"/>
                  <a:pt x="64" y="73"/>
                </a:cubicBezTo>
                <a:cubicBezTo>
                  <a:pt x="53" y="89"/>
                  <a:pt x="37" y="102"/>
                  <a:pt x="27" y="119"/>
                </a:cubicBezTo>
                <a:cubicBezTo>
                  <a:pt x="22" y="127"/>
                  <a:pt x="22" y="137"/>
                  <a:pt x="18" y="146"/>
                </a:cubicBezTo>
                <a:cubicBezTo>
                  <a:pt x="13" y="156"/>
                  <a:pt x="6" y="165"/>
                  <a:pt x="0" y="174"/>
                </a:cubicBezTo>
                <a:cubicBezTo>
                  <a:pt x="3" y="290"/>
                  <a:pt x="1" y="406"/>
                  <a:pt x="9" y="521"/>
                </a:cubicBezTo>
                <a:cubicBezTo>
                  <a:pt x="11" y="549"/>
                  <a:pt x="85" y="582"/>
                  <a:pt x="109" y="585"/>
                </a:cubicBezTo>
                <a:cubicBezTo>
                  <a:pt x="170" y="593"/>
                  <a:pt x="231" y="597"/>
                  <a:pt x="292" y="603"/>
                </a:cubicBezTo>
                <a:cubicBezTo>
                  <a:pt x="408" y="600"/>
                  <a:pt x="525" y="605"/>
                  <a:pt x="640" y="594"/>
                </a:cubicBezTo>
                <a:cubicBezTo>
                  <a:pt x="651" y="593"/>
                  <a:pt x="650" y="574"/>
                  <a:pt x="658" y="567"/>
                </a:cubicBezTo>
                <a:cubicBezTo>
                  <a:pt x="665" y="561"/>
                  <a:pt x="676" y="561"/>
                  <a:pt x="685" y="558"/>
                </a:cubicBezTo>
                <a:cubicBezTo>
                  <a:pt x="716" y="527"/>
                  <a:pt x="729" y="492"/>
                  <a:pt x="749" y="457"/>
                </a:cubicBezTo>
                <a:cubicBezTo>
                  <a:pt x="760" y="438"/>
                  <a:pt x="786" y="402"/>
                  <a:pt x="786" y="402"/>
                </a:cubicBezTo>
                <a:cubicBezTo>
                  <a:pt x="784" y="330"/>
                  <a:pt x="823" y="165"/>
                  <a:pt x="749" y="91"/>
                </a:cubicBezTo>
                <a:cubicBezTo>
                  <a:pt x="733" y="44"/>
                  <a:pt x="705" y="43"/>
                  <a:pt x="658" y="27"/>
                </a:cubicBezTo>
                <a:cubicBezTo>
                  <a:pt x="649" y="24"/>
                  <a:pt x="631" y="18"/>
                  <a:pt x="631" y="18"/>
                </a:cubicBezTo>
                <a:cubicBezTo>
                  <a:pt x="587" y="25"/>
                  <a:pt x="560" y="23"/>
                  <a:pt x="530" y="55"/>
                </a:cubicBezTo>
                <a:cubicBezTo>
                  <a:pt x="505" y="130"/>
                  <a:pt x="512" y="91"/>
                  <a:pt x="512" y="174"/>
                </a:cubicBezTo>
              </a:path>
            </a:pathLst>
          </a:custGeom>
          <a:noFill/>
          <a:ln w="38100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811" name="WordArt 1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99699" name="Text Box 19"/>
          <p:cNvSpPr txBox="1">
            <a:spLocks noChangeArrowheads="1"/>
          </p:cNvSpPr>
          <p:nvPr/>
        </p:nvSpPr>
        <p:spPr bwMode="auto">
          <a:xfrm flipH="1"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9700" name="AutoShape 20"/>
          <p:cNvSpPr>
            <a:spLocks noChangeArrowheads="1"/>
          </p:cNvSpPr>
          <p:nvPr/>
        </p:nvSpPr>
        <p:spPr bwMode="auto">
          <a:xfrm flipH="1">
            <a:off x="684213" y="4868863"/>
            <a:ext cx="7127875" cy="1773237"/>
          </a:xfrm>
          <a:prstGeom prst="curvedUpArrow">
            <a:avLst>
              <a:gd name="adj1" fmla="val 27133"/>
              <a:gd name="adj2" fmla="val 107527"/>
              <a:gd name="adj3" fmla="val 34106"/>
            </a:avLst>
          </a:prstGeom>
          <a:noFill/>
          <a:ln w="9525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Desejo:</a:t>
            </a:r>
          </a:p>
          <a:p>
            <a:pPr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a alavanca de nosso sentimento.</a:t>
            </a:r>
          </a:p>
          <a:p>
            <a:pPr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Gera a energia que consumimos, </a:t>
            </a:r>
          </a:p>
          <a:p>
            <a:pPr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segundo a nossa vontade</a:t>
            </a: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1996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1996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20" presetClass="entr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" dur="500"/>
                                        <p:tgtEl>
                                          <p:spTgt spid="199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199683" grpId="0"/>
      <p:bldP spid="199697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86" name="Picture 18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6877050" y="3068638"/>
            <a:ext cx="201612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769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50900"/>
          </a:xfrm>
        </p:spPr>
        <p:txBody>
          <a:bodyPr/>
          <a:lstStyle/>
          <a:p>
            <a:pPr eaLnBrk="1" hangingPunct="1"/>
            <a:r>
              <a:rPr lang="pt-BR" smtClean="0"/>
              <a:t>Absorção</a:t>
            </a:r>
          </a:p>
        </p:txBody>
      </p:sp>
      <p:sp>
        <p:nvSpPr>
          <p:cNvPr id="186372" name="Rectangle 4"/>
          <p:cNvSpPr>
            <a:spLocks noChangeArrowheads="1"/>
          </p:cNvSpPr>
          <p:nvPr/>
        </p:nvSpPr>
        <p:spPr bwMode="auto">
          <a:xfrm>
            <a:off x="1476375" y="1536700"/>
            <a:ext cx="6696075" cy="1244600"/>
          </a:xfrm>
          <a:prstGeom prst="rect">
            <a:avLst/>
          </a:prstGeom>
          <a:solidFill>
            <a:schemeClr val="bg1">
              <a:alpha val="999"/>
            </a:schemeClr>
          </a:solidFill>
          <a:ln w="57150" cmpd="thinThick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Ao nos determos nos defeitos e faltas dos outros, o espelho de nossa mente reflete-os de imediato...</a:t>
            </a:r>
            <a:endParaRPr lang="pt-BR" i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3" name="Rectangle 5"/>
          <p:cNvSpPr>
            <a:spLocks noChangeArrowheads="1"/>
          </p:cNvSpPr>
          <p:nvPr/>
        </p:nvSpPr>
        <p:spPr bwMode="auto">
          <a:xfrm>
            <a:off x="284163" y="5159375"/>
            <a:ext cx="8669337" cy="1406525"/>
          </a:xfrm>
          <a:prstGeom prst="rect">
            <a:avLst/>
          </a:prstGeom>
          <a:solidFill>
            <a:schemeClr val="bg1">
              <a:alpha val="0"/>
            </a:schemeClr>
          </a:solidFill>
          <a:ln w="57150" cmpd="thinThick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...absorvendo as imagens deprimentes, pondo-se nossa imaginação a digerir essa espécie de alimento que se incorpora aos tecidos de nossa alma que passa a exprimir o que assimilou, pelo seu veículo de manifestação 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pt-BR" sz="2400" i="1">
              <a:solidFill>
                <a:srgbClr val="00B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4" name="Line 6"/>
          <p:cNvSpPr>
            <a:spLocks noChangeShapeType="1"/>
          </p:cNvSpPr>
          <p:nvPr/>
        </p:nvSpPr>
        <p:spPr bwMode="auto">
          <a:xfrm flipH="1">
            <a:off x="466725" y="0"/>
            <a:ext cx="8677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5" name="Freeform 7"/>
          <p:cNvSpPr>
            <a:spLocks/>
          </p:cNvSpPr>
          <p:nvPr/>
        </p:nvSpPr>
        <p:spPr bwMode="auto">
          <a:xfrm>
            <a:off x="858838" y="32845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7999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6" name="Freeform 8"/>
          <p:cNvSpPr>
            <a:spLocks/>
          </p:cNvSpPr>
          <p:nvPr/>
        </p:nvSpPr>
        <p:spPr bwMode="auto">
          <a:xfrm>
            <a:off x="1050925" y="35004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7999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7" name="Freeform 9"/>
          <p:cNvSpPr>
            <a:spLocks/>
          </p:cNvSpPr>
          <p:nvPr/>
        </p:nvSpPr>
        <p:spPr bwMode="auto">
          <a:xfrm>
            <a:off x="1243013" y="37163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7999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8" name="Freeform 10"/>
          <p:cNvSpPr>
            <a:spLocks/>
          </p:cNvSpPr>
          <p:nvPr/>
        </p:nvSpPr>
        <p:spPr bwMode="auto">
          <a:xfrm>
            <a:off x="1435100" y="3932238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7999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9" name="Freeform 11"/>
          <p:cNvSpPr>
            <a:spLocks/>
          </p:cNvSpPr>
          <p:nvPr/>
        </p:nvSpPr>
        <p:spPr bwMode="auto">
          <a:xfrm>
            <a:off x="1627188" y="4148138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7999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86381" name="Picture 13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7116763" y="3130550"/>
            <a:ext cx="2000250" cy="166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6382" name="Freeform 14" descr="Confetes grandes"/>
          <p:cNvSpPr>
            <a:spLocks/>
          </p:cNvSpPr>
          <p:nvPr/>
        </p:nvSpPr>
        <p:spPr bwMode="auto">
          <a:xfrm>
            <a:off x="7789863" y="3600450"/>
            <a:ext cx="395287" cy="1008063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pattFill prst="lgConfetti">
            <a:fgClr>
              <a:schemeClr val="tx1"/>
            </a:fgClr>
            <a:bgClr>
              <a:srgbClr val="FFFFFF"/>
            </a:bgClr>
          </a:pattFill>
          <a:ln w="57150" cap="flat" cmpd="sng">
            <a:pattFill prst="smCheck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83" name="AutoShape 15"/>
          <p:cNvSpPr>
            <a:spLocks noChangeArrowheads="1"/>
          </p:cNvSpPr>
          <p:nvPr/>
        </p:nvSpPr>
        <p:spPr bwMode="auto">
          <a:xfrm rot="10800000">
            <a:off x="1050925" y="2852738"/>
            <a:ext cx="8001000" cy="2089150"/>
          </a:xfrm>
          <a:prstGeom prst="moon">
            <a:avLst>
              <a:gd name="adj" fmla="val 2843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7711" name="WordArt 16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6385" name="Text Box 17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6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6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6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6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6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6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6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6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6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6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6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6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186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6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6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5" dur="1000"/>
                                        <p:tgtEl>
                                          <p:spTgt spid="186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6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6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6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6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40"/>
                            </p:stCondLst>
                            <p:childTnLst>
                              <p:par>
                                <p:cTn id="43" presetID="17" presetClass="entr" presetSubtype="8" fill="hold" grpId="0" nodeType="afterEffect">
                                  <p:stCondLst>
                                    <p:cond delay="2000"/>
                                  </p:stCondLst>
                                  <p:iterate type="wd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6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6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6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86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" presetClass="entr" presetSubtype="1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200"/>
                                        <p:tgtEl>
                                          <p:spTgt spid="186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840"/>
                            </p:stCondLst>
                            <p:childTnLst>
                              <p:par>
                                <p:cTn id="53" presetID="35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79 0.02127 L -0.66146 0.02104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863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372" grpId="0" animBg="1" autoUpdateAnimBg="0"/>
      <p:bldP spid="186373" grpId="0" animBg="1" autoUpdateAnimBg="0"/>
      <p:bldP spid="186375" grpId="0" animBg="1"/>
      <p:bldP spid="186376" grpId="0" animBg="1"/>
      <p:bldP spid="186377" grpId="0" animBg="1"/>
      <p:bldP spid="186378" grpId="0" animBg="1"/>
      <p:bldP spid="186379" grpId="0" animBg="1"/>
      <p:bldP spid="186382" grpId="0" animBg="1"/>
      <p:bldP spid="18638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1763713" y="188913"/>
            <a:ext cx="72009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Repercussão</a:t>
            </a:r>
          </a:p>
        </p:txBody>
      </p:sp>
      <p:sp>
        <p:nvSpPr>
          <p:cNvPr id="12291" name="Text Box 3"/>
          <p:cNvSpPr txBox="1">
            <a:spLocks noChangeArrowheads="1"/>
          </p:cNvSpPr>
          <p:nvPr/>
        </p:nvSpPr>
        <p:spPr bwMode="auto">
          <a:xfrm>
            <a:off x="3348038" y="1085850"/>
            <a:ext cx="5688012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REFLEXO ESBOÇA A EMOTIVIDADE                                A EMOTIVIDADE PLASMA A IDÉIA                                                   A IDÉIA DETERMINA A ATITUDE E A PALAVRA QUE COMANDAM AS AÇÕES        </a:t>
            </a:r>
          </a:p>
        </p:txBody>
      </p:sp>
      <p:sp>
        <p:nvSpPr>
          <p:cNvPr id="12292" name="AutoShape 4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3" name="AutoShape 5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4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5" name="AutoShape 7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6" name="AutoShape 8"/>
          <p:cNvSpPr>
            <a:spLocks noChangeArrowheads="1"/>
          </p:cNvSpPr>
          <p:nvPr/>
        </p:nvSpPr>
        <p:spPr bwMode="auto">
          <a:xfrm>
            <a:off x="4427538" y="2420938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63497" name="Picture 9" descr="j023476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724525" y="2276475"/>
            <a:ext cx="2087563" cy="79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8" name="AutoShape 10"/>
          <p:cNvSpPr>
            <a:spLocks noChangeArrowheads="1"/>
          </p:cNvSpPr>
          <p:nvPr/>
        </p:nvSpPr>
        <p:spPr bwMode="auto">
          <a:xfrm>
            <a:off x="5148263" y="4221163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9" name="AutoShape 11"/>
          <p:cNvSpPr>
            <a:spLocks noChangeArrowheads="1"/>
          </p:cNvSpPr>
          <p:nvPr/>
        </p:nvSpPr>
        <p:spPr bwMode="auto">
          <a:xfrm>
            <a:off x="4498975" y="2565400"/>
            <a:ext cx="720725" cy="64928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0" name="AutoShape 12"/>
          <p:cNvSpPr>
            <a:spLocks noChangeArrowheads="1"/>
          </p:cNvSpPr>
          <p:nvPr/>
        </p:nvSpPr>
        <p:spPr bwMode="auto">
          <a:xfrm>
            <a:off x="3276600" y="3141663"/>
            <a:ext cx="1368425" cy="12954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1" name="AutoShape 13"/>
          <p:cNvSpPr>
            <a:spLocks noChangeArrowheads="1"/>
          </p:cNvSpPr>
          <p:nvPr/>
        </p:nvSpPr>
        <p:spPr bwMode="auto">
          <a:xfrm>
            <a:off x="2411413" y="4508500"/>
            <a:ext cx="1079500" cy="108108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2" name="AutoShape 14"/>
          <p:cNvSpPr>
            <a:spLocks noChangeArrowheads="1"/>
          </p:cNvSpPr>
          <p:nvPr/>
        </p:nvSpPr>
        <p:spPr bwMode="auto">
          <a:xfrm>
            <a:off x="1258888" y="3213100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4" name="Text Box 16"/>
          <p:cNvSpPr txBox="1">
            <a:spLocks noChangeArrowheads="1"/>
          </p:cNvSpPr>
          <p:nvPr/>
        </p:nvSpPr>
        <p:spPr bwMode="auto">
          <a:xfrm>
            <a:off x="0" y="1085850"/>
            <a:ext cx="9036050" cy="16435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2700" dir="5400000" algn="ctr" rotWithShape="0">
              <a:schemeClr val="tx1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REFLEXO</a:t>
            </a:r>
            <a:r>
              <a:rPr lang="pt-BR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ESBOÇA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EMOTIVIDADE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</a:t>
            </a:r>
            <a:r>
              <a:rPr lang="pt-BR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EMOTIVIDADE PLASMA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IDÉIA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   </a:t>
            </a:r>
            <a:r>
              <a:rPr lang="pt-BR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IDÉIA DETERMINA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ATITUDE E A PALAVRA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QUE COMANDAM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AS AÇÕES</a:t>
            </a:r>
            <a:r>
              <a:rPr lang="pt-BR" dirty="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12305" name="Oval 17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6" name="Text Box 18"/>
          <p:cNvSpPr txBox="1">
            <a:spLocks noChangeArrowheads="1"/>
          </p:cNvSpPr>
          <p:nvPr/>
        </p:nvSpPr>
        <p:spPr bwMode="auto">
          <a:xfrm>
            <a:off x="7215206" y="5729288"/>
            <a:ext cx="1928794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8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2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2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2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" dur="20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20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229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1229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5" dur="500" fill="hold"/>
                                        <p:tgtEl>
                                          <p:spTgt spid="123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7" dur="500" fill="hold"/>
                                        <p:tgtEl>
                                          <p:spTgt spid="123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1230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2000" fill="hold"/>
                                        <p:tgtEl>
                                          <p:spTgt spid="1229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3" dur="2000" fill="hold"/>
                                        <p:tgtEl>
                                          <p:spTgt spid="12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2000" fill="hold"/>
                                        <p:tgtEl>
                                          <p:spTgt spid="12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12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2000" fill="hold"/>
                                        <p:tgtEl>
                                          <p:spTgt spid="122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416"/>
                            </p:stCondLst>
                            <p:childTnLst>
                              <p:par>
                                <p:cTn id="41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4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4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4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4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366"/>
                            </p:stCondLst>
                            <p:childTnLst>
                              <p:par>
                                <p:cTn id="47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4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5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5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316"/>
                            </p:stCondLst>
                            <p:childTnLst>
                              <p:par>
                                <p:cTn id="53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5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5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266"/>
                            </p:stCondLst>
                            <p:childTnLst>
                              <p:par>
                                <p:cTn id="59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6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216"/>
                            </p:stCondLst>
                            <p:childTnLst>
                              <p:par>
                                <p:cTn id="65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6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2" grpId="0" animBg="1"/>
      <p:bldP spid="12292" grpId="1" animBg="1"/>
      <p:bldP spid="12293" grpId="0" animBg="1"/>
      <p:bldP spid="12293" grpId="1" animBg="1"/>
      <p:bldP spid="12294" grpId="0" animBg="1"/>
      <p:bldP spid="12294" grpId="1" animBg="1"/>
      <p:bldP spid="12295" grpId="0" animBg="1"/>
      <p:bldP spid="12295" grpId="1" animBg="1"/>
      <p:bldP spid="12296" grpId="0" animBg="1"/>
      <p:bldP spid="12296" grpId="1" animBg="1"/>
      <p:bldP spid="12298" grpId="0" animBg="1"/>
      <p:bldP spid="12298" grpId="1" animBg="1"/>
      <p:bldP spid="12299" grpId="0" animBg="1"/>
      <p:bldP spid="12299" grpId="1" animBg="1"/>
      <p:bldP spid="12300" grpId="0" animBg="1"/>
      <p:bldP spid="12300" grpId="1" animBg="1"/>
      <p:bldP spid="12301" grpId="0" animBg="1"/>
      <p:bldP spid="12301" grpId="1" animBg="1"/>
      <p:bldP spid="12302" grpId="0" animBg="1"/>
      <p:bldP spid="12302" grpId="1" animBg="1"/>
      <p:bldP spid="12304" grpId="0" build="p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319" name="Picture 47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6156325" y="1628775"/>
            <a:ext cx="2592388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8723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274638"/>
            <a:ext cx="6202362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Censores                                                    do procedimento alheio...</a:t>
            </a:r>
          </a:p>
        </p:txBody>
      </p:sp>
      <p:sp>
        <p:nvSpPr>
          <p:cNvPr id="182276" name="Rectangle 4"/>
          <p:cNvSpPr>
            <a:spLocks noChangeArrowheads="1"/>
          </p:cNvSpPr>
          <p:nvPr/>
        </p:nvSpPr>
        <p:spPr bwMode="auto">
          <a:xfrm>
            <a:off x="4643438" y="5157788"/>
            <a:ext cx="3671887" cy="1187450"/>
          </a:xfrm>
          <a:prstGeom prst="rect">
            <a:avLst/>
          </a:prstGeom>
          <a:solidFill>
            <a:schemeClr val="bg1">
              <a:alpha val="2500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Descendo nas minúcias do mal, absorvem-lhe as emanações</a:t>
            </a:r>
            <a:endParaRPr lang="pt-BR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2277" name="Rectangle 5"/>
          <p:cNvSpPr>
            <a:spLocks noChangeArrowheads="1"/>
          </p:cNvSpPr>
          <p:nvPr/>
        </p:nvSpPr>
        <p:spPr bwMode="auto">
          <a:xfrm>
            <a:off x="1116013" y="1295400"/>
            <a:ext cx="2559050" cy="1917700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...Acabam praticando as mesmas ações que condenam no próximo</a:t>
            </a:r>
            <a:endParaRPr lang="pt-BR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2278" name="Freeform 6"/>
          <p:cNvSpPr>
            <a:spLocks/>
          </p:cNvSpPr>
          <p:nvPr/>
        </p:nvSpPr>
        <p:spPr bwMode="auto">
          <a:xfrm>
            <a:off x="1757363" y="36544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79" name="Freeform 7"/>
          <p:cNvSpPr>
            <a:spLocks/>
          </p:cNvSpPr>
          <p:nvPr/>
        </p:nvSpPr>
        <p:spPr bwMode="auto">
          <a:xfrm>
            <a:off x="2251075" y="2924175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0" name="Freeform 8"/>
          <p:cNvSpPr>
            <a:spLocks/>
          </p:cNvSpPr>
          <p:nvPr/>
        </p:nvSpPr>
        <p:spPr bwMode="auto">
          <a:xfrm>
            <a:off x="2203450" y="2427288"/>
            <a:ext cx="3862388" cy="1649412"/>
          </a:xfrm>
          <a:custGeom>
            <a:avLst/>
            <a:gdLst/>
            <a:ahLst/>
            <a:cxnLst>
              <a:cxn ang="0">
                <a:pos x="0" y="1039"/>
              </a:cxn>
              <a:cxn ang="0">
                <a:pos x="185" y="845"/>
              </a:cxn>
              <a:cxn ang="0">
                <a:pos x="259" y="780"/>
              </a:cxn>
              <a:cxn ang="0">
                <a:pos x="407" y="716"/>
              </a:cxn>
              <a:cxn ang="0">
                <a:pos x="518" y="694"/>
              </a:cxn>
              <a:cxn ang="0">
                <a:pos x="703" y="500"/>
              </a:cxn>
              <a:cxn ang="0">
                <a:pos x="777" y="565"/>
              </a:cxn>
              <a:cxn ang="0">
                <a:pos x="943" y="252"/>
              </a:cxn>
              <a:cxn ang="0">
                <a:pos x="1184" y="371"/>
              </a:cxn>
              <a:cxn ang="0">
                <a:pos x="1295" y="393"/>
              </a:cxn>
              <a:cxn ang="0">
                <a:pos x="1332" y="457"/>
              </a:cxn>
              <a:cxn ang="0">
                <a:pos x="1442" y="436"/>
              </a:cxn>
              <a:cxn ang="0">
                <a:pos x="1627" y="432"/>
              </a:cxn>
              <a:cxn ang="0">
                <a:pos x="1735" y="0"/>
              </a:cxn>
              <a:cxn ang="0">
                <a:pos x="1886" y="393"/>
              </a:cxn>
              <a:cxn ang="0">
                <a:pos x="2145" y="199"/>
              </a:cxn>
              <a:cxn ang="0">
                <a:pos x="2367" y="285"/>
              </a:cxn>
              <a:cxn ang="0">
                <a:pos x="2515" y="156"/>
              </a:cxn>
              <a:cxn ang="0">
                <a:pos x="2737" y="69"/>
              </a:cxn>
              <a:cxn ang="0">
                <a:pos x="2663" y="48"/>
              </a:cxn>
            </a:cxnLst>
            <a:rect l="0" t="0" r="r" b="b"/>
            <a:pathLst>
              <a:path w="2737" h="1039">
                <a:moveTo>
                  <a:pt x="0" y="1039"/>
                </a:moveTo>
                <a:cubicBezTo>
                  <a:pt x="65" y="926"/>
                  <a:pt x="15" y="994"/>
                  <a:pt x="185" y="845"/>
                </a:cubicBezTo>
                <a:cubicBezTo>
                  <a:pt x="210" y="824"/>
                  <a:pt x="259" y="780"/>
                  <a:pt x="259" y="780"/>
                </a:cubicBezTo>
                <a:cubicBezTo>
                  <a:pt x="330" y="534"/>
                  <a:pt x="225" y="680"/>
                  <a:pt x="407" y="716"/>
                </a:cubicBezTo>
                <a:cubicBezTo>
                  <a:pt x="444" y="723"/>
                  <a:pt x="481" y="701"/>
                  <a:pt x="518" y="694"/>
                </a:cubicBezTo>
                <a:cubicBezTo>
                  <a:pt x="592" y="630"/>
                  <a:pt x="629" y="565"/>
                  <a:pt x="703" y="500"/>
                </a:cubicBezTo>
                <a:cubicBezTo>
                  <a:pt x="727" y="522"/>
                  <a:pt x="734" y="556"/>
                  <a:pt x="777" y="565"/>
                </a:cubicBezTo>
                <a:cubicBezTo>
                  <a:pt x="937" y="595"/>
                  <a:pt x="896" y="292"/>
                  <a:pt x="943" y="252"/>
                </a:cubicBezTo>
                <a:cubicBezTo>
                  <a:pt x="967" y="231"/>
                  <a:pt x="1147" y="385"/>
                  <a:pt x="1184" y="371"/>
                </a:cubicBezTo>
                <a:cubicBezTo>
                  <a:pt x="1221" y="378"/>
                  <a:pt x="1267" y="376"/>
                  <a:pt x="1295" y="393"/>
                </a:cubicBezTo>
                <a:cubicBezTo>
                  <a:pt x="1322" y="409"/>
                  <a:pt x="1298" y="446"/>
                  <a:pt x="1332" y="457"/>
                </a:cubicBezTo>
                <a:cubicBezTo>
                  <a:pt x="1365" y="468"/>
                  <a:pt x="1409" y="446"/>
                  <a:pt x="1442" y="436"/>
                </a:cubicBezTo>
                <a:cubicBezTo>
                  <a:pt x="1491" y="418"/>
                  <a:pt x="1578" y="461"/>
                  <a:pt x="1627" y="432"/>
                </a:cubicBezTo>
                <a:cubicBezTo>
                  <a:pt x="1676" y="359"/>
                  <a:pt x="1692" y="6"/>
                  <a:pt x="1735" y="0"/>
                </a:cubicBezTo>
                <a:cubicBezTo>
                  <a:pt x="1785" y="43"/>
                  <a:pt x="1837" y="436"/>
                  <a:pt x="1886" y="393"/>
                </a:cubicBezTo>
                <a:cubicBezTo>
                  <a:pt x="2062" y="238"/>
                  <a:pt x="1973" y="299"/>
                  <a:pt x="2145" y="199"/>
                </a:cubicBezTo>
                <a:cubicBezTo>
                  <a:pt x="2219" y="227"/>
                  <a:pt x="2318" y="328"/>
                  <a:pt x="2367" y="285"/>
                </a:cubicBezTo>
                <a:cubicBezTo>
                  <a:pt x="2416" y="242"/>
                  <a:pt x="2441" y="184"/>
                  <a:pt x="2515" y="156"/>
                </a:cubicBezTo>
                <a:cubicBezTo>
                  <a:pt x="2589" y="127"/>
                  <a:pt x="2737" y="69"/>
                  <a:pt x="2737" y="69"/>
                </a:cubicBezTo>
                <a:cubicBezTo>
                  <a:pt x="2614" y="46"/>
                  <a:pt x="2586" y="48"/>
                  <a:pt x="2663" y="48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1" name="Oval 9"/>
          <p:cNvSpPr>
            <a:spLocks noChangeArrowheads="1"/>
          </p:cNvSpPr>
          <p:nvPr/>
        </p:nvSpPr>
        <p:spPr bwMode="auto">
          <a:xfrm>
            <a:off x="5924550" y="29479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2" name="Oval 10"/>
          <p:cNvSpPr>
            <a:spLocks noChangeArrowheads="1"/>
          </p:cNvSpPr>
          <p:nvPr/>
        </p:nvSpPr>
        <p:spPr bwMode="auto">
          <a:xfrm>
            <a:off x="4962525" y="2349500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3" name="Freeform 11"/>
          <p:cNvSpPr>
            <a:spLocks/>
          </p:cNvSpPr>
          <p:nvPr/>
        </p:nvSpPr>
        <p:spPr bwMode="auto">
          <a:xfrm>
            <a:off x="1949450" y="38703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4" name="Freeform 12"/>
          <p:cNvSpPr>
            <a:spLocks/>
          </p:cNvSpPr>
          <p:nvPr/>
        </p:nvSpPr>
        <p:spPr bwMode="auto">
          <a:xfrm>
            <a:off x="2338388" y="3067050"/>
            <a:ext cx="4768850" cy="1177925"/>
          </a:xfrm>
          <a:custGeom>
            <a:avLst/>
            <a:gdLst/>
            <a:ahLst/>
            <a:cxnLst>
              <a:cxn ang="0">
                <a:pos x="0" y="742"/>
              </a:cxn>
              <a:cxn ang="0">
                <a:pos x="228" y="627"/>
              </a:cxn>
              <a:cxn ang="0">
                <a:pos x="320" y="588"/>
              </a:cxn>
              <a:cxn ang="0">
                <a:pos x="502" y="550"/>
              </a:cxn>
              <a:cxn ang="0">
                <a:pos x="639" y="537"/>
              </a:cxn>
              <a:cxn ang="0">
                <a:pos x="868" y="422"/>
              </a:cxn>
              <a:cxn ang="0">
                <a:pos x="959" y="460"/>
              </a:cxn>
              <a:cxn ang="0">
                <a:pos x="1325" y="371"/>
              </a:cxn>
              <a:cxn ang="0">
                <a:pos x="1547" y="0"/>
              </a:cxn>
              <a:cxn ang="0">
                <a:pos x="1599" y="358"/>
              </a:cxn>
              <a:cxn ang="0">
                <a:pos x="1644" y="396"/>
              </a:cxn>
              <a:cxn ang="0">
                <a:pos x="1781" y="384"/>
              </a:cxn>
              <a:cxn ang="0">
                <a:pos x="2147" y="281"/>
              </a:cxn>
              <a:cxn ang="0">
                <a:pos x="2329" y="358"/>
              </a:cxn>
              <a:cxn ang="0">
                <a:pos x="2649" y="243"/>
              </a:cxn>
              <a:cxn ang="0">
                <a:pos x="2923" y="294"/>
              </a:cxn>
              <a:cxn ang="0">
                <a:pos x="3106" y="217"/>
              </a:cxn>
              <a:cxn ang="0">
                <a:pos x="3380" y="166"/>
              </a:cxn>
              <a:cxn ang="0">
                <a:pos x="3289" y="153"/>
              </a:cxn>
            </a:cxnLst>
            <a:rect l="0" t="0" r="r" b="b"/>
            <a:pathLst>
              <a:path w="3380" h="742">
                <a:moveTo>
                  <a:pt x="0" y="742"/>
                </a:moveTo>
                <a:cubicBezTo>
                  <a:pt x="80" y="675"/>
                  <a:pt x="19" y="715"/>
                  <a:pt x="228" y="627"/>
                </a:cubicBezTo>
                <a:cubicBezTo>
                  <a:pt x="259" y="614"/>
                  <a:pt x="320" y="588"/>
                  <a:pt x="320" y="588"/>
                </a:cubicBezTo>
                <a:cubicBezTo>
                  <a:pt x="407" y="442"/>
                  <a:pt x="278" y="529"/>
                  <a:pt x="502" y="550"/>
                </a:cubicBezTo>
                <a:cubicBezTo>
                  <a:pt x="548" y="554"/>
                  <a:pt x="594" y="541"/>
                  <a:pt x="639" y="537"/>
                </a:cubicBezTo>
                <a:cubicBezTo>
                  <a:pt x="731" y="499"/>
                  <a:pt x="776" y="460"/>
                  <a:pt x="868" y="422"/>
                </a:cubicBezTo>
                <a:cubicBezTo>
                  <a:pt x="898" y="435"/>
                  <a:pt x="906" y="455"/>
                  <a:pt x="959" y="460"/>
                </a:cubicBezTo>
                <a:cubicBezTo>
                  <a:pt x="1157" y="478"/>
                  <a:pt x="1268" y="394"/>
                  <a:pt x="1325" y="371"/>
                </a:cubicBezTo>
                <a:cubicBezTo>
                  <a:pt x="1355" y="358"/>
                  <a:pt x="1501" y="9"/>
                  <a:pt x="1547" y="0"/>
                </a:cubicBezTo>
                <a:cubicBezTo>
                  <a:pt x="1592" y="4"/>
                  <a:pt x="1564" y="348"/>
                  <a:pt x="1599" y="358"/>
                </a:cubicBezTo>
                <a:cubicBezTo>
                  <a:pt x="1633" y="368"/>
                  <a:pt x="1602" y="390"/>
                  <a:pt x="1644" y="396"/>
                </a:cubicBezTo>
                <a:cubicBezTo>
                  <a:pt x="1686" y="403"/>
                  <a:pt x="1739" y="390"/>
                  <a:pt x="1781" y="384"/>
                </a:cubicBezTo>
                <a:cubicBezTo>
                  <a:pt x="1945" y="361"/>
                  <a:pt x="2048" y="323"/>
                  <a:pt x="2147" y="281"/>
                </a:cubicBezTo>
                <a:cubicBezTo>
                  <a:pt x="2208" y="307"/>
                  <a:pt x="2269" y="384"/>
                  <a:pt x="2329" y="358"/>
                </a:cubicBezTo>
                <a:cubicBezTo>
                  <a:pt x="2546" y="266"/>
                  <a:pt x="2436" y="302"/>
                  <a:pt x="2649" y="243"/>
                </a:cubicBezTo>
                <a:cubicBezTo>
                  <a:pt x="2741" y="260"/>
                  <a:pt x="2862" y="320"/>
                  <a:pt x="2923" y="294"/>
                </a:cubicBezTo>
                <a:cubicBezTo>
                  <a:pt x="2984" y="268"/>
                  <a:pt x="3015" y="234"/>
                  <a:pt x="3106" y="217"/>
                </a:cubicBezTo>
                <a:cubicBezTo>
                  <a:pt x="3197" y="200"/>
                  <a:pt x="3380" y="166"/>
                  <a:pt x="3380" y="166"/>
                </a:cubicBezTo>
                <a:cubicBezTo>
                  <a:pt x="3228" y="152"/>
                  <a:pt x="3193" y="153"/>
                  <a:pt x="3289" y="153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5" name="Freeform 13"/>
          <p:cNvSpPr>
            <a:spLocks/>
          </p:cNvSpPr>
          <p:nvPr/>
        </p:nvSpPr>
        <p:spPr bwMode="auto">
          <a:xfrm>
            <a:off x="2382838" y="1962150"/>
            <a:ext cx="3862387" cy="2322513"/>
          </a:xfrm>
          <a:custGeom>
            <a:avLst/>
            <a:gdLst/>
            <a:ahLst/>
            <a:cxnLst>
              <a:cxn ang="0">
                <a:pos x="0" y="1463"/>
              </a:cxn>
              <a:cxn ang="0">
                <a:pos x="185" y="1272"/>
              </a:cxn>
              <a:cxn ang="0">
                <a:pos x="259" y="1208"/>
              </a:cxn>
              <a:cxn ang="0">
                <a:pos x="483" y="1020"/>
              </a:cxn>
              <a:cxn ang="0">
                <a:pos x="518" y="1123"/>
              </a:cxn>
              <a:cxn ang="0">
                <a:pos x="843" y="792"/>
              </a:cxn>
              <a:cxn ang="0">
                <a:pos x="777" y="996"/>
              </a:cxn>
              <a:cxn ang="0">
                <a:pos x="1073" y="848"/>
              </a:cxn>
              <a:cxn ang="0">
                <a:pos x="1191" y="888"/>
              </a:cxn>
              <a:cxn ang="0">
                <a:pos x="1295" y="826"/>
              </a:cxn>
              <a:cxn ang="0">
                <a:pos x="1332" y="890"/>
              </a:cxn>
              <a:cxn ang="0">
                <a:pos x="1442" y="869"/>
              </a:cxn>
              <a:cxn ang="0">
                <a:pos x="1738" y="699"/>
              </a:cxn>
              <a:cxn ang="0">
                <a:pos x="1886" y="826"/>
              </a:cxn>
              <a:cxn ang="0">
                <a:pos x="2067" y="0"/>
              </a:cxn>
              <a:cxn ang="0">
                <a:pos x="2367" y="720"/>
              </a:cxn>
              <a:cxn ang="0">
                <a:pos x="2515" y="593"/>
              </a:cxn>
              <a:cxn ang="0">
                <a:pos x="2737" y="508"/>
              </a:cxn>
              <a:cxn ang="0">
                <a:pos x="2663" y="487"/>
              </a:cxn>
            </a:cxnLst>
            <a:rect l="0" t="0" r="r" b="b"/>
            <a:pathLst>
              <a:path w="2737" h="1463">
                <a:moveTo>
                  <a:pt x="0" y="1463"/>
                </a:moveTo>
                <a:cubicBezTo>
                  <a:pt x="65" y="1352"/>
                  <a:pt x="15" y="1419"/>
                  <a:pt x="185" y="1272"/>
                </a:cubicBezTo>
                <a:cubicBezTo>
                  <a:pt x="210" y="1251"/>
                  <a:pt x="259" y="1208"/>
                  <a:pt x="259" y="1208"/>
                </a:cubicBezTo>
                <a:cubicBezTo>
                  <a:pt x="330" y="966"/>
                  <a:pt x="301" y="984"/>
                  <a:pt x="483" y="1020"/>
                </a:cubicBezTo>
                <a:cubicBezTo>
                  <a:pt x="520" y="1027"/>
                  <a:pt x="481" y="1131"/>
                  <a:pt x="518" y="1123"/>
                </a:cubicBezTo>
                <a:cubicBezTo>
                  <a:pt x="592" y="1060"/>
                  <a:pt x="769" y="856"/>
                  <a:pt x="843" y="792"/>
                </a:cubicBezTo>
                <a:cubicBezTo>
                  <a:pt x="867" y="814"/>
                  <a:pt x="734" y="987"/>
                  <a:pt x="777" y="996"/>
                </a:cubicBezTo>
                <a:cubicBezTo>
                  <a:pt x="937" y="1026"/>
                  <a:pt x="1026" y="886"/>
                  <a:pt x="1073" y="848"/>
                </a:cubicBezTo>
                <a:cubicBezTo>
                  <a:pt x="1097" y="826"/>
                  <a:pt x="1154" y="902"/>
                  <a:pt x="1191" y="888"/>
                </a:cubicBezTo>
                <a:cubicBezTo>
                  <a:pt x="1228" y="895"/>
                  <a:pt x="1267" y="810"/>
                  <a:pt x="1295" y="826"/>
                </a:cubicBezTo>
                <a:cubicBezTo>
                  <a:pt x="1322" y="842"/>
                  <a:pt x="1298" y="879"/>
                  <a:pt x="1332" y="890"/>
                </a:cubicBezTo>
                <a:cubicBezTo>
                  <a:pt x="1365" y="901"/>
                  <a:pt x="1409" y="879"/>
                  <a:pt x="1442" y="869"/>
                </a:cubicBezTo>
                <a:cubicBezTo>
                  <a:pt x="1575" y="832"/>
                  <a:pt x="1658" y="768"/>
                  <a:pt x="1738" y="699"/>
                </a:cubicBezTo>
                <a:cubicBezTo>
                  <a:pt x="1788" y="741"/>
                  <a:pt x="1837" y="869"/>
                  <a:pt x="1886" y="826"/>
                </a:cubicBezTo>
                <a:cubicBezTo>
                  <a:pt x="2062" y="674"/>
                  <a:pt x="1895" y="99"/>
                  <a:pt x="2067" y="0"/>
                </a:cubicBezTo>
                <a:cubicBezTo>
                  <a:pt x="2141" y="29"/>
                  <a:pt x="2318" y="763"/>
                  <a:pt x="2367" y="720"/>
                </a:cubicBezTo>
                <a:cubicBezTo>
                  <a:pt x="2416" y="678"/>
                  <a:pt x="2441" y="621"/>
                  <a:pt x="2515" y="593"/>
                </a:cubicBezTo>
                <a:cubicBezTo>
                  <a:pt x="2589" y="565"/>
                  <a:pt x="2737" y="508"/>
                  <a:pt x="2737" y="508"/>
                </a:cubicBezTo>
                <a:cubicBezTo>
                  <a:pt x="2614" y="485"/>
                  <a:pt x="2586" y="487"/>
                  <a:pt x="2663" y="487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6" name="Oval 14"/>
          <p:cNvSpPr>
            <a:spLocks noChangeArrowheads="1"/>
          </p:cNvSpPr>
          <p:nvPr/>
        </p:nvSpPr>
        <p:spPr bwMode="auto">
          <a:xfrm>
            <a:off x="6115050" y="31638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7" name="Oval 15"/>
          <p:cNvSpPr>
            <a:spLocks noChangeArrowheads="1"/>
          </p:cNvSpPr>
          <p:nvPr/>
        </p:nvSpPr>
        <p:spPr bwMode="auto">
          <a:xfrm>
            <a:off x="5154613" y="2565400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8" name="Freeform 16"/>
          <p:cNvSpPr>
            <a:spLocks/>
          </p:cNvSpPr>
          <p:nvPr/>
        </p:nvSpPr>
        <p:spPr bwMode="auto">
          <a:xfrm>
            <a:off x="2139950" y="40862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9" name="Freeform 17"/>
          <p:cNvSpPr>
            <a:spLocks/>
          </p:cNvSpPr>
          <p:nvPr/>
        </p:nvSpPr>
        <p:spPr bwMode="auto">
          <a:xfrm>
            <a:off x="2530475" y="3524250"/>
            <a:ext cx="4768850" cy="1712913"/>
          </a:xfrm>
          <a:custGeom>
            <a:avLst/>
            <a:gdLst/>
            <a:ahLst/>
            <a:cxnLst>
              <a:cxn ang="0">
                <a:pos x="0" y="590"/>
              </a:cxn>
              <a:cxn ang="0">
                <a:pos x="228" y="475"/>
              </a:cxn>
              <a:cxn ang="0">
                <a:pos x="320" y="436"/>
              </a:cxn>
              <a:cxn ang="0">
                <a:pos x="502" y="398"/>
              </a:cxn>
              <a:cxn ang="0">
                <a:pos x="639" y="385"/>
              </a:cxn>
              <a:cxn ang="0">
                <a:pos x="868" y="270"/>
              </a:cxn>
              <a:cxn ang="0">
                <a:pos x="959" y="308"/>
              </a:cxn>
              <a:cxn ang="0">
                <a:pos x="1507" y="1056"/>
              </a:cxn>
              <a:cxn ang="0">
                <a:pos x="1462" y="193"/>
              </a:cxn>
              <a:cxn ang="0">
                <a:pos x="1599" y="206"/>
              </a:cxn>
              <a:cxn ang="0">
                <a:pos x="1644" y="244"/>
              </a:cxn>
              <a:cxn ang="0">
                <a:pos x="1781" y="232"/>
              </a:cxn>
              <a:cxn ang="0">
                <a:pos x="2147" y="129"/>
              </a:cxn>
              <a:cxn ang="0">
                <a:pos x="2329" y="206"/>
              </a:cxn>
              <a:cxn ang="0">
                <a:pos x="2649" y="91"/>
              </a:cxn>
              <a:cxn ang="0">
                <a:pos x="2923" y="142"/>
              </a:cxn>
              <a:cxn ang="0">
                <a:pos x="3106" y="65"/>
              </a:cxn>
              <a:cxn ang="0">
                <a:pos x="3380" y="14"/>
              </a:cxn>
              <a:cxn ang="0">
                <a:pos x="3289" y="1"/>
              </a:cxn>
            </a:cxnLst>
            <a:rect l="0" t="0" r="r" b="b"/>
            <a:pathLst>
              <a:path w="3380" h="1079">
                <a:moveTo>
                  <a:pt x="0" y="590"/>
                </a:moveTo>
                <a:cubicBezTo>
                  <a:pt x="80" y="523"/>
                  <a:pt x="19" y="563"/>
                  <a:pt x="228" y="475"/>
                </a:cubicBezTo>
                <a:cubicBezTo>
                  <a:pt x="259" y="462"/>
                  <a:pt x="320" y="436"/>
                  <a:pt x="320" y="436"/>
                </a:cubicBezTo>
                <a:cubicBezTo>
                  <a:pt x="407" y="290"/>
                  <a:pt x="278" y="377"/>
                  <a:pt x="502" y="398"/>
                </a:cubicBezTo>
                <a:cubicBezTo>
                  <a:pt x="548" y="402"/>
                  <a:pt x="594" y="389"/>
                  <a:pt x="639" y="385"/>
                </a:cubicBezTo>
                <a:cubicBezTo>
                  <a:pt x="731" y="347"/>
                  <a:pt x="776" y="308"/>
                  <a:pt x="868" y="270"/>
                </a:cubicBezTo>
                <a:cubicBezTo>
                  <a:pt x="898" y="283"/>
                  <a:pt x="906" y="303"/>
                  <a:pt x="959" y="308"/>
                </a:cubicBezTo>
                <a:cubicBezTo>
                  <a:pt x="1157" y="326"/>
                  <a:pt x="1450" y="1079"/>
                  <a:pt x="1507" y="1056"/>
                </a:cubicBezTo>
                <a:cubicBezTo>
                  <a:pt x="1537" y="1043"/>
                  <a:pt x="1416" y="202"/>
                  <a:pt x="1462" y="193"/>
                </a:cubicBezTo>
                <a:cubicBezTo>
                  <a:pt x="1507" y="197"/>
                  <a:pt x="1564" y="196"/>
                  <a:pt x="1599" y="206"/>
                </a:cubicBezTo>
                <a:cubicBezTo>
                  <a:pt x="1633" y="216"/>
                  <a:pt x="1602" y="238"/>
                  <a:pt x="1644" y="244"/>
                </a:cubicBezTo>
                <a:cubicBezTo>
                  <a:pt x="1686" y="251"/>
                  <a:pt x="1739" y="238"/>
                  <a:pt x="1781" y="232"/>
                </a:cubicBezTo>
                <a:cubicBezTo>
                  <a:pt x="1945" y="209"/>
                  <a:pt x="2048" y="171"/>
                  <a:pt x="2147" y="129"/>
                </a:cubicBezTo>
                <a:cubicBezTo>
                  <a:pt x="2208" y="155"/>
                  <a:pt x="2269" y="232"/>
                  <a:pt x="2329" y="206"/>
                </a:cubicBezTo>
                <a:cubicBezTo>
                  <a:pt x="2546" y="114"/>
                  <a:pt x="2436" y="150"/>
                  <a:pt x="2649" y="91"/>
                </a:cubicBezTo>
                <a:cubicBezTo>
                  <a:pt x="2741" y="108"/>
                  <a:pt x="2862" y="168"/>
                  <a:pt x="2923" y="142"/>
                </a:cubicBezTo>
                <a:cubicBezTo>
                  <a:pt x="2984" y="116"/>
                  <a:pt x="3015" y="82"/>
                  <a:pt x="3106" y="65"/>
                </a:cubicBezTo>
                <a:cubicBezTo>
                  <a:pt x="3197" y="48"/>
                  <a:pt x="3380" y="14"/>
                  <a:pt x="3380" y="14"/>
                </a:cubicBezTo>
                <a:cubicBezTo>
                  <a:pt x="3228" y="0"/>
                  <a:pt x="3193" y="1"/>
                  <a:pt x="3289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0" name="Freeform 18"/>
          <p:cNvSpPr>
            <a:spLocks/>
          </p:cNvSpPr>
          <p:nvPr/>
        </p:nvSpPr>
        <p:spPr bwMode="auto">
          <a:xfrm>
            <a:off x="2574925" y="2947988"/>
            <a:ext cx="3930650" cy="1552575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407" y="660"/>
              </a:cxn>
              <a:cxn ang="0">
                <a:pos x="518" y="638"/>
              </a:cxn>
              <a:cxn ang="0">
                <a:pos x="983" y="351"/>
              </a:cxn>
              <a:cxn ang="0">
                <a:pos x="777" y="511"/>
              </a:cxn>
              <a:cxn ang="0">
                <a:pos x="1073" y="363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571" y="231"/>
              </a:cxn>
              <a:cxn ang="0">
                <a:pos x="1886" y="341"/>
              </a:cxn>
              <a:cxn ang="0">
                <a:pos x="2711" y="759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85" h="978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225" y="624"/>
                  <a:pt x="407" y="660"/>
                </a:cubicBezTo>
                <a:cubicBezTo>
                  <a:pt x="444" y="667"/>
                  <a:pt x="481" y="646"/>
                  <a:pt x="518" y="638"/>
                </a:cubicBezTo>
                <a:cubicBezTo>
                  <a:pt x="592" y="575"/>
                  <a:pt x="909" y="415"/>
                  <a:pt x="983" y="351"/>
                </a:cubicBezTo>
                <a:cubicBezTo>
                  <a:pt x="1007" y="373"/>
                  <a:pt x="734" y="502"/>
                  <a:pt x="777" y="511"/>
                </a:cubicBezTo>
                <a:cubicBezTo>
                  <a:pt x="937" y="541"/>
                  <a:pt x="1026" y="401"/>
                  <a:pt x="1073" y="363"/>
                </a:cubicBezTo>
                <a:cubicBezTo>
                  <a:pt x="1097" y="341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491" y="300"/>
                  <a:pt x="1571" y="231"/>
                </a:cubicBezTo>
                <a:cubicBezTo>
                  <a:pt x="1621" y="273"/>
                  <a:pt x="1837" y="384"/>
                  <a:pt x="1886" y="341"/>
                </a:cubicBezTo>
                <a:cubicBezTo>
                  <a:pt x="2062" y="189"/>
                  <a:pt x="2539" y="858"/>
                  <a:pt x="2711" y="759"/>
                </a:cubicBezTo>
                <a:cubicBezTo>
                  <a:pt x="2785" y="788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1" name="Oval 19"/>
          <p:cNvSpPr>
            <a:spLocks noChangeArrowheads="1"/>
          </p:cNvSpPr>
          <p:nvPr/>
        </p:nvSpPr>
        <p:spPr bwMode="auto">
          <a:xfrm>
            <a:off x="6307138" y="33797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2" name="Oval 20"/>
          <p:cNvSpPr>
            <a:spLocks noChangeArrowheads="1"/>
          </p:cNvSpPr>
          <p:nvPr/>
        </p:nvSpPr>
        <p:spPr bwMode="auto">
          <a:xfrm>
            <a:off x="5346700" y="27813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3" name="Freeform 21"/>
          <p:cNvSpPr>
            <a:spLocks/>
          </p:cNvSpPr>
          <p:nvPr/>
        </p:nvSpPr>
        <p:spPr bwMode="auto">
          <a:xfrm>
            <a:off x="2332038" y="43021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4" name="Freeform 22"/>
          <p:cNvSpPr>
            <a:spLocks/>
          </p:cNvSpPr>
          <p:nvPr/>
        </p:nvSpPr>
        <p:spPr bwMode="auto">
          <a:xfrm>
            <a:off x="2722563" y="37401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5" name="Freeform 23"/>
          <p:cNvSpPr>
            <a:spLocks/>
          </p:cNvSpPr>
          <p:nvPr/>
        </p:nvSpPr>
        <p:spPr bwMode="auto">
          <a:xfrm>
            <a:off x="2767013" y="3163888"/>
            <a:ext cx="3862387" cy="1639887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407" y="660"/>
              </a:cxn>
              <a:cxn ang="0">
                <a:pos x="518" y="638"/>
              </a:cxn>
              <a:cxn ang="0">
                <a:pos x="703" y="447"/>
              </a:cxn>
              <a:cxn ang="0">
                <a:pos x="777" y="511"/>
              </a:cxn>
              <a:cxn ang="0">
                <a:pos x="1579" y="995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738" y="214"/>
              </a:cxn>
              <a:cxn ang="0">
                <a:pos x="1886" y="341"/>
              </a:cxn>
              <a:cxn ang="0">
                <a:pos x="2145" y="150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37" h="1033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225" y="624"/>
                  <a:pt x="407" y="660"/>
                </a:cubicBezTo>
                <a:cubicBezTo>
                  <a:pt x="444" y="667"/>
                  <a:pt x="481" y="646"/>
                  <a:pt x="518" y="638"/>
                </a:cubicBezTo>
                <a:cubicBezTo>
                  <a:pt x="592" y="575"/>
                  <a:pt x="629" y="511"/>
                  <a:pt x="703" y="447"/>
                </a:cubicBezTo>
                <a:cubicBezTo>
                  <a:pt x="727" y="469"/>
                  <a:pt x="734" y="502"/>
                  <a:pt x="777" y="511"/>
                </a:cubicBezTo>
                <a:cubicBezTo>
                  <a:pt x="937" y="541"/>
                  <a:pt x="1532" y="1033"/>
                  <a:pt x="1579" y="995"/>
                </a:cubicBezTo>
                <a:cubicBezTo>
                  <a:pt x="1603" y="973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658" y="283"/>
                  <a:pt x="1738" y="214"/>
                </a:cubicBezTo>
                <a:cubicBezTo>
                  <a:pt x="1788" y="256"/>
                  <a:pt x="1837" y="384"/>
                  <a:pt x="1886" y="341"/>
                </a:cubicBezTo>
                <a:cubicBezTo>
                  <a:pt x="2062" y="189"/>
                  <a:pt x="1973" y="249"/>
                  <a:pt x="2145" y="150"/>
                </a:cubicBezTo>
                <a:cubicBezTo>
                  <a:pt x="2219" y="179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6" name="Oval 24"/>
          <p:cNvSpPr>
            <a:spLocks noChangeArrowheads="1"/>
          </p:cNvSpPr>
          <p:nvPr/>
        </p:nvSpPr>
        <p:spPr bwMode="auto">
          <a:xfrm>
            <a:off x="6499225" y="35956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7" name="Oval 25"/>
          <p:cNvSpPr>
            <a:spLocks noChangeArrowheads="1"/>
          </p:cNvSpPr>
          <p:nvPr/>
        </p:nvSpPr>
        <p:spPr bwMode="auto">
          <a:xfrm>
            <a:off x="5538788" y="29972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8" name="Freeform 26"/>
          <p:cNvSpPr>
            <a:spLocks/>
          </p:cNvSpPr>
          <p:nvPr/>
        </p:nvSpPr>
        <p:spPr bwMode="auto">
          <a:xfrm>
            <a:off x="2524125" y="45180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9" name="Freeform 27"/>
          <p:cNvSpPr>
            <a:spLocks/>
          </p:cNvSpPr>
          <p:nvPr/>
        </p:nvSpPr>
        <p:spPr bwMode="auto">
          <a:xfrm>
            <a:off x="2914650" y="39560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0" name="Freeform 28"/>
          <p:cNvSpPr>
            <a:spLocks/>
          </p:cNvSpPr>
          <p:nvPr/>
        </p:nvSpPr>
        <p:spPr bwMode="auto">
          <a:xfrm>
            <a:off x="2638425" y="3379788"/>
            <a:ext cx="4183063" cy="1552575"/>
          </a:xfrm>
          <a:custGeom>
            <a:avLst/>
            <a:gdLst/>
            <a:ahLst/>
            <a:cxnLst>
              <a:cxn ang="0">
                <a:pos x="227" y="978"/>
              </a:cxn>
              <a:cxn ang="0">
                <a:pos x="412" y="787"/>
              </a:cxn>
              <a:cxn ang="0">
                <a:pos x="486" y="723"/>
              </a:cxn>
              <a:cxn ang="0">
                <a:pos x="182" y="655"/>
              </a:cxn>
              <a:cxn ang="0">
                <a:pos x="745" y="638"/>
              </a:cxn>
              <a:cxn ang="0">
                <a:pos x="930" y="447"/>
              </a:cxn>
              <a:cxn ang="0">
                <a:pos x="1004" y="511"/>
              </a:cxn>
              <a:cxn ang="0">
                <a:pos x="1300" y="363"/>
              </a:cxn>
              <a:cxn ang="0">
                <a:pos x="1411" y="320"/>
              </a:cxn>
              <a:cxn ang="0">
                <a:pos x="1522" y="341"/>
              </a:cxn>
              <a:cxn ang="0">
                <a:pos x="1559" y="405"/>
              </a:cxn>
              <a:cxn ang="0">
                <a:pos x="1669" y="384"/>
              </a:cxn>
              <a:cxn ang="0">
                <a:pos x="1965" y="214"/>
              </a:cxn>
              <a:cxn ang="0">
                <a:pos x="2113" y="341"/>
              </a:cxn>
              <a:cxn ang="0">
                <a:pos x="2372" y="150"/>
              </a:cxn>
              <a:cxn ang="0">
                <a:pos x="2594" y="235"/>
              </a:cxn>
              <a:cxn ang="0">
                <a:pos x="2742" y="108"/>
              </a:cxn>
              <a:cxn ang="0">
                <a:pos x="2964" y="23"/>
              </a:cxn>
              <a:cxn ang="0">
                <a:pos x="2890" y="2"/>
              </a:cxn>
            </a:cxnLst>
            <a:rect l="0" t="0" r="r" b="b"/>
            <a:pathLst>
              <a:path w="2964" h="978">
                <a:moveTo>
                  <a:pt x="227" y="978"/>
                </a:moveTo>
                <a:cubicBezTo>
                  <a:pt x="292" y="867"/>
                  <a:pt x="242" y="934"/>
                  <a:pt x="412" y="787"/>
                </a:cubicBezTo>
                <a:cubicBezTo>
                  <a:pt x="437" y="766"/>
                  <a:pt x="486" y="723"/>
                  <a:pt x="486" y="723"/>
                </a:cubicBezTo>
                <a:cubicBezTo>
                  <a:pt x="557" y="481"/>
                  <a:pt x="0" y="619"/>
                  <a:pt x="182" y="655"/>
                </a:cubicBezTo>
                <a:cubicBezTo>
                  <a:pt x="219" y="662"/>
                  <a:pt x="708" y="646"/>
                  <a:pt x="745" y="638"/>
                </a:cubicBezTo>
                <a:cubicBezTo>
                  <a:pt x="819" y="575"/>
                  <a:pt x="856" y="511"/>
                  <a:pt x="930" y="447"/>
                </a:cubicBezTo>
                <a:cubicBezTo>
                  <a:pt x="954" y="469"/>
                  <a:pt x="961" y="502"/>
                  <a:pt x="1004" y="511"/>
                </a:cubicBezTo>
                <a:cubicBezTo>
                  <a:pt x="1164" y="541"/>
                  <a:pt x="1253" y="401"/>
                  <a:pt x="1300" y="363"/>
                </a:cubicBezTo>
                <a:cubicBezTo>
                  <a:pt x="1324" y="341"/>
                  <a:pt x="1374" y="334"/>
                  <a:pt x="1411" y="320"/>
                </a:cubicBezTo>
                <a:cubicBezTo>
                  <a:pt x="1448" y="327"/>
                  <a:pt x="1494" y="325"/>
                  <a:pt x="1522" y="341"/>
                </a:cubicBezTo>
                <a:cubicBezTo>
                  <a:pt x="1549" y="357"/>
                  <a:pt x="1525" y="394"/>
                  <a:pt x="1559" y="405"/>
                </a:cubicBezTo>
                <a:cubicBezTo>
                  <a:pt x="1592" y="416"/>
                  <a:pt x="1636" y="394"/>
                  <a:pt x="1669" y="384"/>
                </a:cubicBezTo>
                <a:cubicBezTo>
                  <a:pt x="1802" y="347"/>
                  <a:pt x="1885" y="283"/>
                  <a:pt x="1965" y="214"/>
                </a:cubicBezTo>
                <a:cubicBezTo>
                  <a:pt x="2015" y="256"/>
                  <a:pt x="2064" y="384"/>
                  <a:pt x="2113" y="341"/>
                </a:cubicBezTo>
                <a:cubicBezTo>
                  <a:pt x="2289" y="189"/>
                  <a:pt x="2200" y="249"/>
                  <a:pt x="2372" y="150"/>
                </a:cubicBezTo>
                <a:cubicBezTo>
                  <a:pt x="2446" y="179"/>
                  <a:pt x="2545" y="278"/>
                  <a:pt x="2594" y="235"/>
                </a:cubicBezTo>
                <a:cubicBezTo>
                  <a:pt x="2643" y="193"/>
                  <a:pt x="2668" y="136"/>
                  <a:pt x="2742" y="108"/>
                </a:cubicBezTo>
                <a:cubicBezTo>
                  <a:pt x="2816" y="80"/>
                  <a:pt x="2964" y="23"/>
                  <a:pt x="2964" y="23"/>
                </a:cubicBezTo>
                <a:cubicBezTo>
                  <a:pt x="2841" y="0"/>
                  <a:pt x="2813" y="2"/>
                  <a:pt x="2890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1" name="Oval 29"/>
          <p:cNvSpPr>
            <a:spLocks noChangeArrowheads="1"/>
          </p:cNvSpPr>
          <p:nvPr/>
        </p:nvSpPr>
        <p:spPr bwMode="auto">
          <a:xfrm>
            <a:off x="6691313" y="38115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2" name="Oval 30"/>
          <p:cNvSpPr>
            <a:spLocks noChangeArrowheads="1"/>
          </p:cNvSpPr>
          <p:nvPr/>
        </p:nvSpPr>
        <p:spPr bwMode="auto">
          <a:xfrm>
            <a:off x="5730875" y="32131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3" name="Freeform 31"/>
          <p:cNvSpPr>
            <a:spLocks/>
          </p:cNvSpPr>
          <p:nvPr/>
        </p:nvSpPr>
        <p:spPr bwMode="auto">
          <a:xfrm>
            <a:off x="2716213" y="47339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4" name="Freeform 32"/>
          <p:cNvSpPr>
            <a:spLocks/>
          </p:cNvSpPr>
          <p:nvPr/>
        </p:nvSpPr>
        <p:spPr bwMode="auto">
          <a:xfrm>
            <a:off x="3105150" y="3679825"/>
            <a:ext cx="4770438" cy="1428750"/>
          </a:xfrm>
          <a:custGeom>
            <a:avLst/>
            <a:gdLst/>
            <a:ahLst/>
            <a:cxnLst>
              <a:cxn ang="0">
                <a:pos x="0" y="900"/>
              </a:cxn>
              <a:cxn ang="0">
                <a:pos x="228" y="785"/>
              </a:cxn>
              <a:cxn ang="0">
                <a:pos x="320" y="746"/>
              </a:cxn>
              <a:cxn ang="0">
                <a:pos x="502" y="708"/>
              </a:cxn>
              <a:cxn ang="0">
                <a:pos x="639" y="695"/>
              </a:cxn>
              <a:cxn ang="0">
                <a:pos x="868" y="580"/>
              </a:cxn>
              <a:cxn ang="0">
                <a:pos x="959" y="618"/>
              </a:cxn>
              <a:cxn ang="0">
                <a:pos x="1325" y="529"/>
              </a:cxn>
              <a:cxn ang="0">
                <a:pos x="1462" y="503"/>
              </a:cxn>
              <a:cxn ang="0">
                <a:pos x="1795" y="10"/>
              </a:cxn>
              <a:cxn ang="0">
                <a:pos x="1644" y="554"/>
              </a:cxn>
              <a:cxn ang="0">
                <a:pos x="1781" y="542"/>
              </a:cxn>
              <a:cxn ang="0">
                <a:pos x="2147" y="439"/>
              </a:cxn>
              <a:cxn ang="0">
                <a:pos x="2329" y="516"/>
              </a:cxn>
              <a:cxn ang="0">
                <a:pos x="2263" y="310"/>
              </a:cxn>
              <a:cxn ang="0">
                <a:pos x="2649" y="401"/>
              </a:cxn>
              <a:cxn ang="0">
                <a:pos x="2923" y="452"/>
              </a:cxn>
              <a:cxn ang="0">
                <a:pos x="3106" y="375"/>
              </a:cxn>
              <a:cxn ang="0">
                <a:pos x="3380" y="324"/>
              </a:cxn>
              <a:cxn ang="0">
                <a:pos x="3289" y="311"/>
              </a:cxn>
            </a:cxnLst>
            <a:rect l="0" t="0" r="r" b="b"/>
            <a:pathLst>
              <a:path w="3380" h="900">
                <a:moveTo>
                  <a:pt x="0" y="900"/>
                </a:moveTo>
                <a:cubicBezTo>
                  <a:pt x="80" y="833"/>
                  <a:pt x="19" y="873"/>
                  <a:pt x="228" y="785"/>
                </a:cubicBezTo>
                <a:cubicBezTo>
                  <a:pt x="259" y="772"/>
                  <a:pt x="320" y="746"/>
                  <a:pt x="320" y="746"/>
                </a:cubicBezTo>
                <a:cubicBezTo>
                  <a:pt x="407" y="600"/>
                  <a:pt x="278" y="687"/>
                  <a:pt x="502" y="708"/>
                </a:cubicBezTo>
                <a:cubicBezTo>
                  <a:pt x="548" y="712"/>
                  <a:pt x="594" y="699"/>
                  <a:pt x="639" y="695"/>
                </a:cubicBezTo>
                <a:cubicBezTo>
                  <a:pt x="731" y="657"/>
                  <a:pt x="776" y="618"/>
                  <a:pt x="868" y="580"/>
                </a:cubicBezTo>
                <a:cubicBezTo>
                  <a:pt x="898" y="593"/>
                  <a:pt x="906" y="613"/>
                  <a:pt x="959" y="618"/>
                </a:cubicBezTo>
                <a:cubicBezTo>
                  <a:pt x="1157" y="636"/>
                  <a:pt x="1268" y="552"/>
                  <a:pt x="1325" y="529"/>
                </a:cubicBezTo>
                <a:cubicBezTo>
                  <a:pt x="1355" y="516"/>
                  <a:pt x="1416" y="512"/>
                  <a:pt x="1462" y="503"/>
                </a:cubicBezTo>
                <a:cubicBezTo>
                  <a:pt x="1507" y="507"/>
                  <a:pt x="1760" y="0"/>
                  <a:pt x="1795" y="10"/>
                </a:cubicBezTo>
                <a:cubicBezTo>
                  <a:pt x="1829" y="20"/>
                  <a:pt x="1602" y="548"/>
                  <a:pt x="1644" y="554"/>
                </a:cubicBezTo>
                <a:cubicBezTo>
                  <a:pt x="1686" y="561"/>
                  <a:pt x="1739" y="548"/>
                  <a:pt x="1781" y="542"/>
                </a:cubicBezTo>
                <a:cubicBezTo>
                  <a:pt x="1945" y="519"/>
                  <a:pt x="2048" y="481"/>
                  <a:pt x="2147" y="439"/>
                </a:cubicBezTo>
                <a:cubicBezTo>
                  <a:pt x="2208" y="465"/>
                  <a:pt x="2269" y="542"/>
                  <a:pt x="2329" y="516"/>
                </a:cubicBezTo>
                <a:cubicBezTo>
                  <a:pt x="2405" y="512"/>
                  <a:pt x="2210" y="329"/>
                  <a:pt x="2263" y="310"/>
                </a:cubicBezTo>
                <a:cubicBezTo>
                  <a:pt x="2316" y="291"/>
                  <a:pt x="2539" y="377"/>
                  <a:pt x="2649" y="401"/>
                </a:cubicBezTo>
                <a:cubicBezTo>
                  <a:pt x="2741" y="418"/>
                  <a:pt x="2862" y="478"/>
                  <a:pt x="2923" y="452"/>
                </a:cubicBezTo>
                <a:cubicBezTo>
                  <a:pt x="2984" y="426"/>
                  <a:pt x="3015" y="392"/>
                  <a:pt x="3106" y="375"/>
                </a:cubicBezTo>
                <a:cubicBezTo>
                  <a:pt x="3197" y="358"/>
                  <a:pt x="3380" y="324"/>
                  <a:pt x="3380" y="324"/>
                </a:cubicBezTo>
                <a:cubicBezTo>
                  <a:pt x="3228" y="310"/>
                  <a:pt x="3193" y="311"/>
                  <a:pt x="3289" y="31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5" name="Freeform 33"/>
          <p:cNvSpPr>
            <a:spLocks/>
          </p:cNvSpPr>
          <p:nvPr/>
        </p:nvSpPr>
        <p:spPr bwMode="auto">
          <a:xfrm>
            <a:off x="3151188" y="3595688"/>
            <a:ext cx="3862387" cy="1997075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983" y="1251"/>
              </a:cxn>
              <a:cxn ang="0">
                <a:pos x="518" y="638"/>
              </a:cxn>
              <a:cxn ang="0">
                <a:pos x="703" y="447"/>
              </a:cxn>
              <a:cxn ang="0">
                <a:pos x="777" y="511"/>
              </a:cxn>
              <a:cxn ang="0">
                <a:pos x="1073" y="363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738" y="214"/>
              </a:cxn>
              <a:cxn ang="0">
                <a:pos x="1886" y="341"/>
              </a:cxn>
              <a:cxn ang="0">
                <a:pos x="2145" y="150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37" h="1258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801" y="1215"/>
                  <a:pt x="983" y="1251"/>
                </a:cubicBezTo>
                <a:cubicBezTo>
                  <a:pt x="1020" y="1258"/>
                  <a:pt x="481" y="646"/>
                  <a:pt x="518" y="638"/>
                </a:cubicBezTo>
                <a:cubicBezTo>
                  <a:pt x="592" y="575"/>
                  <a:pt x="629" y="511"/>
                  <a:pt x="703" y="447"/>
                </a:cubicBezTo>
                <a:cubicBezTo>
                  <a:pt x="727" y="469"/>
                  <a:pt x="734" y="502"/>
                  <a:pt x="777" y="511"/>
                </a:cubicBezTo>
                <a:cubicBezTo>
                  <a:pt x="937" y="541"/>
                  <a:pt x="1026" y="401"/>
                  <a:pt x="1073" y="363"/>
                </a:cubicBezTo>
                <a:cubicBezTo>
                  <a:pt x="1097" y="341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658" y="283"/>
                  <a:pt x="1738" y="214"/>
                </a:cubicBezTo>
                <a:cubicBezTo>
                  <a:pt x="1788" y="256"/>
                  <a:pt x="1837" y="384"/>
                  <a:pt x="1886" y="341"/>
                </a:cubicBezTo>
                <a:cubicBezTo>
                  <a:pt x="2062" y="189"/>
                  <a:pt x="1973" y="249"/>
                  <a:pt x="2145" y="150"/>
                </a:cubicBezTo>
                <a:cubicBezTo>
                  <a:pt x="2219" y="179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6" name="Oval 34"/>
          <p:cNvSpPr>
            <a:spLocks noChangeArrowheads="1"/>
          </p:cNvSpPr>
          <p:nvPr/>
        </p:nvSpPr>
        <p:spPr bwMode="auto">
          <a:xfrm>
            <a:off x="6883400" y="40274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7" name="Oval 35"/>
          <p:cNvSpPr>
            <a:spLocks noChangeArrowheads="1"/>
          </p:cNvSpPr>
          <p:nvPr/>
        </p:nvSpPr>
        <p:spPr bwMode="auto">
          <a:xfrm>
            <a:off x="5922963" y="34290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8" name="Freeform 36"/>
          <p:cNvSpPr>
            <a:spLocks/>
          </p:cNvSpPr>
          <p:nvPr/>
        </p:nvSpPr>
        <p:spPr bwMode="auto">
          <a:xfrm>
            <a:off x="2908300" y="49498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9" name="Freeform 37"/>
          <p:cNvSpPr>
            <a:spLocks/>
          </p:cNvSpPr>
          <p:nvPr/>
        </p:nvSpPr>
        <p:spPr bwMode="auto">
          <a:xfrm>
            <a:off x="3297238" y="3162300"/>
            <a:ext cx="4770437" cy="2162175"/>
          </a:xfrm>
          <a:custGeom>
            <a:avLst/>
            <a:gdLst/>
            <a:ahLst/>
            <a:cxnLst>
              <a:cxn ang="0">
                <a:pos x="0" y="1362"/>
              </a:cxn>
              <a:cxn ang="0">
                <a:pos x="228" y="1247"/>
              </a:cxn>
              <a:cxn ang="0">
                <a:pos x="320" y="1208"/>
              </a:cxn>
              <a:cxn ang="0">
                <a:pos x="502" y="1170"/>
              </a:cxn>
              <a:cxn ang="0">
                <a:pos x="639" y="1157"/>
              </a:cxn>
              <a:cxn ang="0">
                <a:pos x="868" y="1042"/>
              </a:cxn>
              <a:cxn ang="0">
                <a:pos x="959" y="1080"/>
              </a:cxn>
              <a:cxn ang="0">
                <a:pos x="1325" y="991"/>
              </a:cxn>
              <a:cxn ang="0">
                <a:pos x="1462" y="965"/>
              </a:cxn>
              <a:cxn ang="0">
                <a:pos x="1599" y="978"/>
              </a:cxn>
              <a:cxn ang="0">
                <a:pos x="1644" y="1016"/>
              </a:cxn>
              <a:cxn ang="0">
                <a:pos x="1781" y="1004"/>
              </a:cxn>
              <a:cxn ang="0">
                <a:pos x="1899" y="0"/>
              </a:cxn>
              <a:cxn ang="0">
                <a:pos x="2463" y="600"/>
              </a:cxn>
              <a:cxn ang="0">
                <a:pos x="2649" y="863"/>
              </a:cxn>
              <a:cxn ang="0">
                <a:pos x="2923" y="914"/>
              </a:cxn>
              <a:cxn ang="0">
                <a:pos x="3106" y="837"/>
              </a:cxn>
              <a:cxn ang="0">
                <a:pos x="3380" y="786"/>
              </a:cxn>
              <a:cxn ang="0">
                <a:pos x="3289" y="773"/>
              </a:cxn>
            </a:cxnLst>
            <a:rect l="0" t="0" r="r" b="b"/>
            <a:pathLst>
              <a:path w="3380" h="1362">
                <a:moveTo>
                  <a:pt x="0" y="1362"/>
                </a:moveTo>
                <a:cubicBezTo>
                  <a:pt x="80" y="1295"/>
                  <a:pt x="19" y="1335"/>
                  <a:pt x="228" y="1247"/>
                </a:cubicBezTo>
                <a:cubicBezTo>
                  <a:pt x="259" y="1234"/>
                  <a:pt x="320" y="1208"/>
                  <a:pt x="320" y="1208"/>
                </a:cubicBezTo>
                <a:cubicBezTo>
                  <a:pt x="407" y="1062"/>
                  <a:pt x="278" y="1149"/>
                  <a:pt x="502" y="1170"/>
                </a:cubicBezTo>
                <a:cubicBezTo>
                  <a:pt x="548" y="1174"/>
                  <a:pt x="594" y="1161"/>
                  <a:pt x="639" y="1157"/>
                </a:cubicBezTo>
                <a:cubicBezTo>
                  <a:pt x="731" y="1119"/>
                  <a:pt x="776" y="1080"/>
                  <a:pt x="868" y="1042"/>
                </a:cubicBezTo>
                <a:cubicBezTo>
                  <a:pt x="898" y="1055"/>
                  <a:pt x="906" y="1075"/>
                  <a:pt x="959" y="1080"/>
                </a:cubicBezTo>
                <a:cubicBezTo>
                  <a:pt x="1157" y="1098"/>
                  <a:pt x="1268" y="1014"/>
                  <a:pt x="1325" y="991"/>
                </a:cubicBezTo>
                <a:cubicBezTo>
                  <a:pt x="1355" y="978"/>
                  <a:pt x="1416" y="974"/>
                  <a:pt x="1462" y="965"/>
                </a:cubicBezTo>
                <a:cubicBezTo>
                  <a:pt x="1507" y="969"/>
                  <a:pt x="1564" y="968"/>
                  <a:pt x="1599" y="978"/>
                </a:cubicBezTo>
                <a:cubicBezTo>
                  <a:pt x="1633" y="988"/>
                  <a:pt x="1602" y="1010"/>
                  <a:pt x="1644" y="1016"/>
                </a:cubicBezTo>
                <a:cubicBezTo>
                  <a:pt x="1686" y="1023"/>
                  <a:pt x="1739" y="1010"/>
                  <a:pt x="1781" y="1004"/>
                </a:cubicBezTo>
                <a:cubicBezTo>
                  <a:pt x="1945" y="981"/>
                  <a:pt x="1800" y="42"/>
                  <a:pt x="1899" y="0"/>
                </a:cubicBezTo>
                <a:cubicBezTo>
                  <a:pt x="1960" y="26"/>
                  <a:pt x="2403" y="626"/>
                  <a:pt x="2463" y="600"/>
                </a:cubicBezTo>
                <a:cubicBezTo>
                  <a:pt x="2680" y="508"/>
                  <a:pt x="2436" y="922"/>
                  <a:pt x="2649" y="863"/>
                </a:cubicBezTo>
                <a:cubicBezTo>
                  <a:pt x="2741" y="880"/>
                  <a:pt x="2862" y="940"/>
                  <a:pt x="2923" y="914"/>
                </a:cubicBezTo>
                <a:cubicBezTo>
                  <a:pt x="2984" y="888"/>
                  <a:pt x="3015" y="854"/>
                  <a:pt x="3106" y="837"/>
                </a:cubicBezTo>
                <a:cubicBezTo>
                  <a:pt x="3197" y="820"/>
                  <a:pt x="3380" y="786"/>
                  <a:pt x="3380" y="786"/>
                </a:cubicBezTo>
                <a:cubicBezTo>
                  <a:pt x="3228" y="772"/>
                  <a:pt x="3193" y="773"/>
                  <a:pt x="3289" y="773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0" name="Freeform 38"/>
          <p:cNvSpPr>
            <a:spLocks/>
          </p:cNvSpPr>
          <p:nvPr/>
        </p:nvSpPr>
        <p:spPr bwMode="auto">
          <a:xfrm>
            <a:off x="3343275" y="3217863"/>
            <a:ext cx="3862388" cy="2146300"/>
          </a:xfrm>
          <a:custGeom>
            <a:avLst/>
            <a:gdLst/>
            <a:ahLst/>
            <a:cxnLst>
              <a:cxn ang="0">
                <a:pos x="0" y="1352"/>
              </a:cxn>
              <a:cxn ang="0">
                <a:pos x="185" y="1161"/>
              </a:cxn>
              <a:cxn ang="0">
                <a:pos x="259" y="1097"/>
              </a:cxn>
              <a:cxn ang="0">
                <a:pos x="407" y="1034"/>
              </a:cxn>
              <a:cxn ang="0">
                <a:pos x="427" y="193"/>
              </a:cxn>
              <a:cxn ang="0">
                <a:pos x="703" y="821"/>
              </a:cxn>
              <a:cxn ang="0">
                <a:pos x="777" y="885"/>
              </a:cxn>
              <a:cxn ang="0">
                <a:pos x="1073" y="737"/>
              </a:cxn>
              <a:cxn ang="0">
                <a:pos x="1184" y="694"/>
              </a:cxn>
              <a:cxn ang="0">
                <a:pos x="1295" y="715"/>
              </a:cxn>
              <a:cxn ang="0">
                <a:pos x="1315" y="61"/>
              </a:cxn>
              <a:cxn ang="0">
                <a:pos x="1135" y="37"/>
              </a:cxn>
              <a:cxn ang="0">
                <a:pos x="1738" y="588"/>
              </a:cxn>
              <a:cxn ang="0">
                <a:pos x="1886" y="715"/>
              </a:cxn>
              <a:cxn ang="0">
                <a:pos x="2145" y="524"/>
              </a:cxn>
              <a:cxn ang="0">
                <a:pos x="2095" y="997"/>
              </a:cxn>
              <a:cxn ang="0">
                <a:pos x="2515" y="482"/>
              </a:cxn>
              <a:cxn ang="0">
                <a:pos x="2737" y="397"/>
              </a:cxn>
              <a:cxn ang="0">
                <a:pos x="2663" y="376"/>
              </a:cxn>
            </a:cxnLst>
            <a:rect l="0" t="0" r="r" b="b"/>
            <a:pathLst>
              <a:path w="2737" h="1352">
                <a:moveTo>
                  <a:pt x="0" y="1352"/>
                </a:moveTo>
                <a:cubicBezTo>
                  <a:pt x="65" y="1241"/>
                  <a:pt x="15" y="1308"/>
                  <a:pt x="185" y="1161"/>
                </a:cubicBezTo>
                <a:cubicBezTo>
                  <a:pt x="210" y="1140"/>
                  <a:pt x="259" y="1097"/>
                  <a:pt x="259" y="1097"/>
                </a:cubicBezTo>
                <a:cubicBezTo>
                  <a:pt x="330" y="855"/>
                  <a:pt x="225" y="998"/>
                  <a:pt x="407" y="1034"/>
                </a:cubicBezTo>
                <a:cubicBezTo>
                  <a:pt x="444" y="1041"/>
                  <a:pt x="390" y="201"/>
                  <a:pt x="427" y="193"/>
                </a:cubicBezTo>
                <a:cubicBezTo>
                  <a:pt x="501" y="130"/>
                  <a:pt x="629" y="885"/>
                  <a:pt x="703" y="821"/>
                </a:cubicBezTo>
                <a:cubicBezTo>
                  <a:pt x="727" y="843"/>
                  <a:pt x="734" y="876"/>
                  <a:pt x="777" y="885"/>
                </a:cubicBezTo>
                <a:cubicBezTo>
                  <a:pt x="937" y="915"/>
                  <a:pt x="1026" y="775"/>
                  <a:pt x="1073" y="737"/>
                </a:cubicBezTo>
                <a:cubicBezTo>
                  <a:pt x="1097" y="715"/>
                  <a:pt x="1147" y="708"/>
                  <a:pt x="1184" y="694"/>
                </a:cubicBezTo>
                <a:cubicBezTo>
                  <a:pt x="1221" y="701"/>
                  <a:pt x="1267" y="699"/>
                  <a:pt x="1295" y="715"/>
                </a:cubicBezTo>
                <a:cubicBezTo>
                  <a:pt x="1322" y="731"/>
                  <a:pt x="1281" y="50"/>
                  <a:pt x="1315" y="61"/>
                </a:cubicBezTo>
                <a:cubicBezTo>
                  <a:pt x="1348" y="72"/>
                  <a:pt x="1102" y="47"/>
                  <a:pt x="1135" y="37"/>
                </a:cubicBezTo>
                <a:cubicBezTo>
                  <a:pt x="1268" y="0"/>
                  <a:pt x="1658" y="657"/>
                  <a:pt x="1738" y="588"/>
                </a:cubicBezTo>
                <a:cubicBezTo>
                  <a:pt x="1788" y="630"/>
                  <a:pt x="1837" y="758"/>
                  <a:pt x="1886" y="715"/>
                </a:cubicBezTo>
                <a:cubicBezTo>
                  <a:pt x="2062" y="563"/>
                  <a:pt x="1973" y="623"/>
                  <a:pt x="2145" y="524"/>
                </a:cubicBezTo>
                <a:cubicBezTo>
                  <a:pt x="2219" y="553"/>
                  <a:pt x="2046" y="1040"/>
                  <a:pt x="2095" y="997"/>
                </a:cubicBezTo>
                <a:cubicBezTo>
                  <a:pt x="2144" y="955"/>
                  <a:pt x="2441" y="510"/>
                  <a:pt x="2515" y="482"/>
                </a:cubicBezTo>
                <a:cubicBezTo>
                  <a:pt x="2589" y="454"/>
                  <a:pt x="2737" y="397"/>
                  <a:pt x="2737" y="397"/>
                </a:cubicBezTo>
                <a:cubicBezTo>
                  <a:pt x="2614" y="374"/>
                  <a:pt x="2586" y="376"/>
                  <a:pt x="2663" y="376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1" name="Oval 39"/>
          <p:cNvSpPr>
            <a:spLocks noChangeArrowheads="1"/>
          </p:cNvSpPr>
          <p:nvPr/>
        </p:nvSpPr>
        <p:spPr bwMode="auto">
          <a:xfrm>
            <a:off x="7075488" y="42433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2" name="Oval 40"/>
          <p:cNvSpPr>
            <a:spLocks noChangeArrowheads="1"/>
          </p:cNvSpPr>
          <p:nvPr/>
        </p:nvSpPr>
        <p:spPr bwMode="auto">
          <a:xfrm>
            <a:off x="6115050" y="36449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3" name="AutoShape 41"/>
          <p:cNvSpPr>
            <a:spLocks noChangeArrowheads="1"/>
          </p:cNvSpPr>
          <p:nvPr/>
        </p:nvSpPr>
        <p:spPr bwMode="auto">
          <a:xfrm rot="2482093">
            <a:off x="5299075" y="2992438"/>
            <a:ext cx="2990850" cy="749300"/>
          </a:xfrm>
          <a:prstGeom prst="cloudCallout">
            <a:avLst>
              <a:gd name="adj1" fmla="val -2190"/>
              <a:gd name="adj2" fmla="val 3616"/>
            </a:avLst>
          </a:prstGeom>
          <a:gradFill rotWithShape="1">
            <a:gsLst>
              <a:gs pos="0">
                <a:srgbClr val="666633"/>
              </a:gs>
              <a:gs pos="50000">
                <a:srgbClr val="C0C0C0">
                  <a:alpha val="75999"/>
                </a:srgbClr>
              </a:gs>
              <a:gs pos="100000">
                <a:srgbClr val="666633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conflitos</a:t>
            </a:r>
          </a:p>
        </p:txBody>
      </p:sp>
      <p:sp>
        <p:nvSpPr>
          <p:cNvPr id="182314" name="AutoShape 42"/>
          <p:cNvSpPr>
            <a:spLocks noChangeArrowheads="1"/>
          </p:cNvSpPr>
          <p:nvPr/>
        </p:nvSpPr>
        <p:spPr bwMode="auto">
          <a:xfrm rot="2482093">
            <a:off x="5734050" y="2578100"/>
            <a:ext cx="3371850" cy="749300"/>
          </a:xfrm>
          <a:prstGeom prst="cloudCallout">
            <a:avLst>
              <a:gd name="adj1" fmla="val 45241"/>
              <a:gd name="adj2" fmla="val 25370"/>
            </a:avLst>
          </a:prstGeom>
          <a:gradFill rotWithShape="1">
            <a:gsLst>
              <a:gs pos="0">
                <a:srgbClr val="8C3D91">
                  <a:alpha val="59000"/>
                </a:srgbClr>
              </a:gs>
              <a:gs pos="6000">
                <a:srgbClr val="7005D4">
                  <a:alpha val="63920"/>
                </a:srgbClr>
              </a:gs>
              <a:gs pos="15000">
                <a:srgbClr val="181CC7">
                  <a:alpha val="71300"/>
                </a:srgbClr>
              </a:gs>
              <a:gs pos="30001">
                <a:srgbClr val="0A128C">
                  <a:alpha val="83600"/>
                </a:srgbClr>
              </a:gs>
              <a:gs pos="50000">
                <a:srgbClr val="000000"/>
              </a:gs>
              <a:gs pos="70000">
                <a:srgbClr val="0A128C">
                  <a:alpha val="83600"/>
                </a:srgbClr>
              </a:gs>
              <a:gs pos="85000">
                <a:srgbClr val="181CC7">
                  <a:alpha val="71300"/>
                </a:srgbClr>
              </a:gs>
              <a:gs pos="94000">
                <a:srgbClr val="7005D4">
                  <a:alpha val="63920"/>
                </a:srgbClr>
              </a:gs>
              <a:gs pos="100000">
                <a:srgbClr val="8C3D91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>
                <a:solidFill>
                  <a:srgbClr val="FF66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Calúnias...</a:t>
            </a:r>
          </a:p>
        </p:txBody>
      </p:sp>
      <p:sp>
        <p:nvSpPr>
          <p:cNvPr id="158767" name="WordArt 45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2318" name="Text Box 4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2320" name="Freeform 48" descr="Confetes grandes"/>
          <p:cNvSpPr>
            <a:spLocks/>
          </p:cNvSpPr>
          <p:nvPr/>
        </p:nvSpPr>
        <p:spPr bwMode="auto">
          <a:xfrm>
            <a:off x="7451725" y="2708275"/>
            <a:ext cx="395288" cy="1008063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pattFill prst="lgConfetti">
            <a:fgClr>
              <a:schemeClr val="tx1"/>
            </a:fgClr>
            <a:bgClr>
              <a:srgbClr val="FFFFFF"/>
            </a:bgClr>
          </a:pattFill>
          <a:ln w="57150" cap="flat" cmpd="sng">
            <a:pattFill prst="smCheck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300"/>
                            </p:stCondLst>
                            <p:childTnLst>
                              <p:par>
                                <p:cTn id="1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800"/>
                            </p:stCondLst>
                            <p:childTnLst>
                              <p:par>
                                <p:cTn id="23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18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800"/>
                            </p:stCondLst>
                            <p:childTnLst>
                              <p:par>
                                <p:cTn id="2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300"/>
                            </p:stCondLst>
                            <p:childTnLst>
                              <p:par>
                                <p:cTn id="3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800"/>
                            </p:stCondLst>
                            <p:childTnLst>
                              <p:par>
                                <p:cTn id="3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300"/>
                            </p:stCondLst>
                            <p:childTnLst>
                              <p:par>
                                <p:cTn id="46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200"/>
                                        <p:tgtEl>
                                          <p:spTgt spid="18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500"/>
                            </p:stCondLst>
                            <p:childTnLst>
                              <p:par>
                                <p:cTn id="5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200"/>
                                        <p:tgtEl>
                                          <p:spTgt spid="182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200"/>
                                        <p:tgtEl>
                                          <p:spTgt spid="18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200"/>
                                        <p:tgtEl>
                                          <p:spTgt spid="18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200"/>
                                        <p:tgtEl>
                                          <p:spTgt spid="18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200"/>
                                        <p:tgtEl>
                                          <p:spTgt spid="18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8500"/>
                            </p:stCondLst>
                            <p:childTnLst>
                              <p:par>
                                <p:cTn id="11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200" fill="hold"/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200" fill="hold"/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" fill="hold"/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00" fill="hold"/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" fill="hold"/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200" fill="hold"/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00" fill="hold"/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200" fill="hold"/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200" fill="hold"/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200" fill="hold"/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00" fill="hold"/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200"/>
                                        <p:tgtEl>
                                          <p:spTgt spid="18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200"/>
                                        <p:tgtEl>
                                          <p:spTgt spid="18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200" fill="hold"/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" fill="hold"/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200" fill="hold"/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200" fill="hold"/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9000"/>
                            </p:stCondLst>
                            <p:childTnLst>
                              <p:par>
                                <p:cTn id="16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200"/>
                                        <p:tgtEl>
                                          <p:spTgt spid="18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200"/>
                                        <p:tgtEl>
                                          <p:spTgt spid="18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200" fill="hold"/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 fill="hold"/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200" fill="hold"/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200" fill="hold"/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6" dur="200"/>
                                        <p:tgtEl>
                                          <p:spTgt spid="18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9" dur="200"/>
                                        <p:tgtEl>
                                          <p:spTgt spid="182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" fill="hold"/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" fill="hold"/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200" fill="hold"/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200" fill="hold"/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200"/>
                                        <p:tgtEl>
                                          <p:spTgt spid="18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200"/>
                                        <p:tgtEl>
                                          <p:spTgt spid="18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200" fill="hold"/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200" fill="hold"/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200" fill="hold"/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200" fill="hold"/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100" fill="hold"/>
                                        <p:tgtEl>
                                          <p:spTgt spid="182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100" fill="hold"/>
                                        <p:tgtEl>
                                          <p:spTgt spid="182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9500"/>
                            </p:stCondLst>
                            <p:childTnLst>
                              <p:par>
                                <p:cTn id="249" presetID="1" presetClass="path" presetSubtype="0" repeatCount="indefinite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734 4.44444E-6 C -0.01497 4.44444E-6 0.125 0.08402 0.125 0.1875 C 0.125 0.29097 -0.01497 0.375 -0.18734 0.375 C -0.35972 0.375 -0.49953 0.29097 -0.49953 0.1875 C -0.49953 0.08402 -0.35972 4.44444E-6 -0.18734 4.44444E-6 Z " pathEditMode="relative" rAng="0" ptsTypes="fffff">
                                      <p:cBhvr>
                                        <p:cTn id="250" dur="2000" fill="hold"/>
                                        <p:tgtEl>
                                          <p:spTgt spid="182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8"/>
                                    </p:animMotion>
                                  </p:childTnLst>
                                </p:cTn>
                              </p:par>
                              <p:par>
                                <p:cTn id="251" presetID="2" presetClass="entr" presetSubtype="9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1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1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1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7917 -0.09445 C -0.01142 -0.09445 0.125 0.01065 0.125 0.14027 C 0.125 0.26967 -0.01142 0.375 -0.17917 0.375 C -0.34707 0.375 -0.48334 0.26967 -0.48334 0.14027 C -0.48334 0.01065 -0.34707 -0.09445 -0.17917 -0.09445 Z " pathEditMode="relative" rAng="0" ptsTypes="fffff">
                                      <p:cBhvr>
                                        <p:cTn id="256" dur="20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2000"/>
                            </p:stCondLst>
                            <p:childTnLst>
                              <p:par>
                                <p:cTn id="258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278" grpId="0" animBg="1"/>
      <p:bldP spid="182279" grpId="0" animBg="1"/>
      <p:bldP spid="182279" grpId="1" animBg="1"/>
      <p:bldP spid="182280" grpId="0" animBg="1"/>
      <p:bldP spid="182280" grpId="1" animBg="1"/>
      <p:bldP spid="182281" grpId="0" animBg="1"/>
      <p:bldP spid="182282" grpId="0" animBg="1"/>
      <p:bldP spid="182283" grpId="0" animBg="1"/>
      <p:bldP spid="182284" grpId="0" animBg="1"/>
      <p:bldP spid="182284" grpId="1" animBg="1"/>
      <p:bldP spid="182285" grpId="0" animBg="1"/>
      <p:bldP spid="182285" grpId="1" animBg="1"/>
      <p:bldP spid="182286" grpId="0" animBg="1"/>
      <p:bldP spid="182287" grpId="0" animBg="1"/>
      <p:bldP spid="182288" grpId="0" animBg="1"/>
      <p:bldP spid="182289" grpId="0" animBg="1"/>
      <p:bldP spid="182289" grpId="1" animBg="1"/>
      <p:bldP spid="182290" grpId="0" animBg="1"/>
      <p:bldP spid="182290" grpId="1" animBg="1"/>
      <p:bldP spid="182291" grpId="0" animBg="1"/>
      <p:bldP spid="182292" grpId="0" animBg="1"/>
      <p:bldP spid="182293" grpId="0" animBg="1"/>
      <p:bldP spid="182294" grpId="0" animBg="1"/>
      <p:bldP spid="182294" grpId="1" animBg="1"/>
      <p:bldP spid="182295" grpId="0" animBg="1"/>
      <p:bldP spid="182295" grpId="1" animBg="1"/>
      <p:bldP spid="182296" grpId="0" animBg="1"/>
      <p:bldP spid="182297" grpId="0" animBg="1"/>
      <p:bldP spid="182298" grpId="0" animBg="1"/>
      <p:bldP spid="182299" grpId="0" animBg="1"/>
      <p:bldP spid="182299" grpId="1" animBg="1"/>
      <p:bldP spid="182300" grpId="0" animBg="1"/>
      <p:bldP spid="182300" grpId="1" animBg="1"/>
      <p:bldP spid="182301" grpId="0" animBg="1"/>
      <p:bldP spid="182302" grpId="0" animBg="1"/>
      <p:bldP spid="182303" grpId="0" animBg="1"/>
      <p:bldP spid="182304" grpId="0" animBg="1"/>
      <p:bldP spid="182304" grpId="1" animBg="1"/>
      <p:bldP spid="182305" grpId="0" animBg="1"/>
      <p:bldP spid="182305" grpId="1" animBg="1"/>
      <p:bldP spid="182306" grpId="0" animBg="1"/>
      <p:bldP spid="182307" grpId="0" animBg="1"/>
      <p:bldP spid="182308" grpId="0" animBg="1"/>
      <p:bldP spid="182309" grpId="0" animBg="1"/>
      <p:bldP spid="182309" grpId="1" animBg="1"/>
      <p:bldP spid="182310" grpId="0" animBg="1"/>
      <p:bldP spid="182310" grpId="1" animBg="1"/>
      <p:bldP spid="182311" grpId="0" animBg="1"/>
      <p:bldP spid="182312" grpId="0" animBg="1"/>
      <p:bldP spid="182320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Brechas de sombra</a:t>
            </a:r>
          </a:p>
        </p:txBody>
      </p:sp>
      <p:sp>
        <p:nvSpPr>
          <p:cNvPr id="187403" name="AutoShape 11"/>
          <p:cNvSpPr>
            <a:spLocks noChangeArrowheads="1"/>
          </p:cNvSpPr>
          <p:nvPr/>
        </p:nvSpPr>
        <p:spPr bwMode="auto">
          <a:xfrm>
            <a:off x="1403350" y="2133600"/>
            <a:ext cx="6061075" cy="4494213"/>
          </a:xfrm>
          <a:prstGeom prst="bracketPair">
            <a:avLst>
              <a:gd name="adj" fmla="val 16667"/>
            </a:avLst>
          </a:prstGeom>
          <a:gradFill rotWithShape="1">
            <a:gsLst>
              <a:gs pos="0">
                <a:srgbClr val="000082"/>
              </a:gs>
              <a:gs pos="15000">
                <a:srgbClr val="66008F">
                  <a:alpha val="82300"/>
                </a:srgbClr>
              </a:gs>
              <a:gs pos="32499">
                <a:srgbClr val="BA0066">
                  <a:alpha val="61651"/>
                </a:srgbClr>
              </a:gs>
              <a:gs pos="45000">
                <a:srgbClr val="FF0000">
                  <a:alpha val="46901"/>
                </a:srgbClr>
              </a:gs>
              <a:gs pos="50000">
                <a:srgbClr val="FF8200">
                  <a:alpha val="41000"/>
                </a:srgbClr>
              </a:gs>
              <a:gs pos="55001">
                <a:srgbClr val="FF0000">
                  <a:alpha val="46901"/>
                </a:srgbClr>
              </a:gs>
              <a:gs pos="67501">
                <a:srgbClr val="BA0066">
                  <a:alpha val="61651"/>
                </a:srgbClr>
              </a:gs>
              <a:gs pos="85000">
                <a:srgbClr val="66008F">
                  <a:alpha val="82300"/>
                </a:srgbClr>
              </a:gs>
              <a:gs pos="100000">
                <a:srgbClr val="000082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lnSpc>
                <a:spcPct val="310000"/>
              </a:lnSpc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310000"/>
              </a:lnSpc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310000"/>
              </a:lnSpc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59750" name="WordArt 1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187405" name="Text Box 13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7407" name="AutoShape 15"/>
          <p:cNvSpPr>
            <a:spLocks noChangeArrowheads="1"/>
          </p:cNvSpPr>
          <p:nvPr/>
        </p:nvSpPr>
        <p:spPr bwMode="auto">
          <a:xfrm>
            <a:off x="1866900" y="2205038"/>
            <a:ext cx="5513388" cy="2160587"/>
          </a:xfrm>
          <a:prstGeom prst="cloudCallout">
            <a:avLst>
              <a:gd name="adj1" fmla="val -2204"/>
              <a:gd name="adj2" fmla="val 4787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Toda brecha de sombra em nossa personalidade retrata            a sombra maior.</a:t>
            </a:r>
          </a:p>
        </p:txBody>
      </p:sp>
      <p:pic>
        <p:nvPicPr>
          <p:cNvPr id="187408" name="Picture 16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3852863" y="3870325"/>
            <a:ext cx="1295400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7409" name="Freeform 17"/>
          <p:cNvSpPr>
            <a:spLocks/>
          </p:cNvSpPr>
          <p:nvPr/>
        </p:nvSpPr>
        <p:spPr bwMode="auto">
          <a:xfrm>
            <a:off x="3937000" y="42386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7000"/>
            </a:srgbClr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187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7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87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2" dur="1000"/>
                                        <p:tgtEl>
                                          <p:spTgt spid="187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7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7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409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Freeform 2" descr="Confetes grandes"/>
          <p:cNvSpPr>
            <a:spLocks/>
          </p:cNvSpPr>
          <p:nvPr/>
        </p:nvSpPr>
        <p:spPr bwMode="auto">
          <a:xfrm rot="5856143">
            <a:off x="1382712" y="30956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17" name="Freeform 65" descr="Confetes grandes"/>
          <p:cNvSpPr>
            <a:spLocks/>
          </p:cNvSpPr>
          <p:nvPr/>
        </p:nvSpPr>
        <p:spPr bwMode="auto">
          <a:xfrm rot="5856143">
            <a:off x="1598612" y="33115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18" name="Freeform 66" descr="Confetes grandes"/>
          <p:cNvSpPr>
            <a:spLocks/>
          </p:cNvSpPr>
          <p:nvPr/>
        </p:nvSpPr>
        <p:spPr bwMode="auto">
          <a:xfrm rot="5856143">
            <a:off x="1366837" y="35274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19" name="Freeform 67" descr="Confetes grandes"/>
          <p:cNvSpPr>
            <a:spLocks/>
          </p:cNvSpPr>
          <p:nvPr/>
        </p:nvSpPr>
        <p:spPr bwMode="auto">
          <a:xfrm rot="5856143">
            <a:off x="1079500" y="3465513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0" name="Freeform 68" descr="Confetes grandes"/>
          <p:cNvSpPr>
            <a:spLocks/>
          </p:cNvSpPr>
          <p:nvPr/>
        </p:nvSpPr>
        <p:spPr bwMode="auto">
          <a:xfrm rot="5856143">
            <a:off x="1006475" y="3105151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1" name="Freeform 69" descr="Confetes grandes"/>
          <p:cNvSpPr>
            <a:spLocks/>
          </p:cNvSpPr>
          <p:nvPr/>
        </p:nvSpPr>
        <p:spPr bwMode="auto">
          <a:xfrm rot="5856143">
            <a:off x="1598612" y="33115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2" name="Freeform 70" descr="Confetes grandes"/>
          <p:cNvSpPr>
            <a:spLocks/>
          </p:cNvSpPr>
          <p:nvPr/>
        </p:nvSpPr>
        <p:spPr bwMode="auto">
          <a:xfrm rot="5856143">
            <a:off x="1814512" y="35274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3" name="Freeform 71" descr="Confetes grandes"/>
          <p:cNvSpPr>
            <a:spLocks/>
          </p:cNvSpPr>
          <p:nvPr/>
        </p:nvSpPr>
        <p:spPr bwMode="auto">
          <a:xfrm rot="5856143">
            <a:off x="1582737" y="3743326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4" name="Freeform 72" descr="Confetes grandes"/>
          <p:cNvSpPr>
            <a:spLocks/>
          </p:cNvSpPr>
          <p:nvPr/>
        </p:nvSpPr>
        <p:spPr bwMode="auto">
          <a:xfrm rot="5856143">
            <a:off x="1295400" y="3681413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5" name="Freeform 73" descr="Confetes grandes"/>
          <p:cNvSpPr>
            <a:spLocks/>
          </p:cNvSpPr>
          <p:nvPr/>
        </p:nvSpPr>
        <p:spPr bwMode="auto">
          <a:xfrm rot="5856143">
            <a:off x="1222375" y="3321051"/>
            <a:ext cx="50482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6" name="Freeform 74" descr="Confetes grandes"/>
          <p:cNvSpPr>
            <a:spLocks/>
          </p:cNvSpPr>
          <p:nvPr/>
        </p:nvSpPr>
        <p:spPr bwMode="auto">
          <a:xfrm rot="5856143">
            <a:off x="1473200" y="31384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7" name="Freeform 75" descr="Confetes grandes"/>
          <p:cNvSpPr>
            <a:spLocks/>
          </p:cNvSpPr>
          <p:nvPr/>
        </p:nvSpPr>
        <p:spPr bwMode="auto">
          <a:xfrm rot="5856143">
            <a:off x="1689100" y="33543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8" name="Freeform 76" descr="Confetes grandes"/>
          <p:cNvSpPr>
            <a:spLocks/>
          </p:cNvSpPr>
          <p:nvPr/>
        </p:nvSpPr>
        <p:spPr bwMode="auto">
          <a:xfrm rot="5856143">
            <a:off x="1458912" y="3571876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29" name="Freeform 77" descr="Confetes grandes"/>
          <p:cNvSpPr>
            <a:spLocks/>
          </p:cNvSpPr>
          <p:nvPr/>
        </p:nvSpPr>
        <p:spPr bwMode="auto">
          <a:xfrm rot="5856143">
            <a:off x="1169988" y="350837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0" name="Freeform 78" descr="Confetes grandes"/>
          <p:cNvSpPr>
            <a:spLocks/>
          </p:cNvSpPr>
          <p:nvPr/>
        </p:nvSpPr>
        <p:spPr bwMode="auto">
          <a:xfrm rot="5856143">
            <a:off x="1096963" y="31480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1" name="Freeform 79" descr="Confetes grandes"/>
          <p:cNvSpPr>
            <a:spLocks/>
          </p:cNvSpPr>
          <p:nvPr/>
        </p:nvSpPr>
        <p:spPr bwMode="auto">
          <a:xfrm rot="5856143">
            <a:off x="774700" y="27670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2" name="Freeform 80" descr="Confetes grandes"/>
          <p:cNvSpPr>
            <a:spLocks/>
          </p:cNvSpPr>
          <p:nvPr/>
        </p:nvSpPr>
        <p:spPr bwMode="auto">
          <a:xfrm rot="5856143">
            <a:off x="990600" y="29829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3" name="Freeform 81" descr="Confetes grandes"/>
          <p:cNvSpPr>
            <a:spLocks/>
          </p:cNvSpPr>
          <p:nvPr/>
        </p:nvSpPr>
        <p:spPr bwMode="auto">
          <a:xfrm rot="5856143">
            <a:off x="760412" y="320040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4" name="Freeform 82" descr="Confetes grandes"/>
          <p:cNvSpPr>
            <a:spLocks/>
          </p:cNvSpPr>
          <p:nvPr/>
        </p:nvSpPr>
        <p:spPr bwMode="auto">
          <a:xfrm rot="5856143">
            <a:off x="471488" y="313690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5" name="Freeform 83" descr="Confetes grandes"/>
          <p:cNvSpPr>
            <a:spLocks/>
          </p:cNvSpPr>
          <p:nvPr/>
        </p:nvSpPr>
        <p:spPr bwMode="auto">
          <a:xfrm rot="5856143">
            <a:off x="398463" y="277653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6" name="Freeform 84" descr="Confetes grandes"/>
          <p:cNvSpPr>
            <a:spLocks/>
          </p:cNvSpPr>
          <p:nvPr/>
        </p:nvSpPr>
        <p:spPr bwMode="auto">
          <a:xfrm rot="5856143">
            <a:off x="558800" y="34940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7" name="Freeform 85" descr="Confetes grandes"/>
          <p:cNvSpPr>
            <a:spLocks/>
          </p:cNvSpPr>
          <p:nvPr/>
        </p:nvSpPr>
        <p:spPr bwMode="auto">
          <a:xfrm rot="5856143">
            <a:off x="774700" y="37099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8" name="Freeform 86" descr="Confetes grandes"/>
          <p:cNvSpPr>
            <a:spLocks/>
          </p:cNvSpPr>
          <p:nvPr/>
        </p:nvSpPr>
        <p:spPr bwMode="auto">
          <a:xfrm rot="5856143">
            <a:off x="544512" y="3927476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39" name="Freeform 87" descr="Confetes grandes"/>
          <p:cNvSpPr>
            <a:spLocks/>
          </p:cNvSpPr>
          <p:nvPr/>
        </p:nvSpPr>
        <p:spPr bwMode="auto">
          <a:xfrm rot="5856143">
            <a:off x="255588" y="386397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0" name="Freeform 88" descr="Confetes grandes"/>
          <p:cNvSpPr>
            <a:spLocks/>
          </p:cNvSpPr>
          <p:nvPr/>
        </p:nvSpPr>
        <p:spPr bwMode="auto">
          <a:xfrm rot="5856143">
            <a:off x="182563" y="35036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1" name="Freeform 89" descr="Confetes grandes"/>
          <p:cNvSpPr>
            <a:spLocks/>
          </p:cNvSpPr>
          <p:nvPr/>
        </p:nvSpPr>
        <p:spPr bwMode="auto">
          <a:xfrm rot="5856143">
            <a:off x="198438" y="305593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2" name="Freeform 90" descr="Confetes grandes"/>
          <p:cNvSpPr>
            <a:spLocks/>
          </p:cNvSpPr>
          <p:nvPr/>
        </p:nvSpPr>
        <p:spPr bwMode="auto">
          <a:xfrm rot="5856143">
            <a:off x="414338" y="327183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3" name="Freeform 91" descr="Confetes grandes"/>
          <p:cNvSpPr>
            <a:spLocks/>
          </p:cNvSpPr>
          <p:nvPr/>
        </p:nvSpPr>
        <p:spPr bwMode="auto">
          <a:xfrm rot="5856143">
            <a:off x="184150" y="3489326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4" name="Freeform 92" descr="Confetes grandes"/>
          <p:cNvSpPr>
            <a:spLocks/>
          </p:cNvSpPr>
          <p:nvPr/>
        </p:nvSpPr>
        <p:spPr bwMode="auto">
          <a:xfrm rot="5856143">
            <a:off x="-104775" y="34258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5" name="Freeform 93" descr="Confetes grandes"/>
          <p:cNvSpPr>
            <a:spLocks/>
          </p:cNvSpPr>
          <p:nvPr/>
        </p:nvSpPr>
        <p:spPr bwMode="auto">
          <a:xfrm rot="5856143">
            <a:off x="-177800" y="30654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6" name="Freeform 94" descr="Confetes grandes"/>
          <p:cNvSpPr>
            <a:spLocks/>
          </p:cNvSpPr>
          <p:nvPr/>
        </p:nvSpPr>
        <p:spPr bwMode="auto">
          <a:xfrm rot="5856143">
            <a:off x="1063625" y="22701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7" name="Freeform 95" descr="Confetes grandes"/>
          <p:cNvSpPr>
            <a:spLocks/>
          </p:cNvSpPr>
          <p:nvPr/>
        </p:nvSpPr>
        <p:spPr bwMode="auto">
          <a:xfrm rot="5856143">
            <a:off x="1279525" y="24860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8" name="Freeform 96" descr="Confetes grandes"/>
          <p:cNvSpPr>
            <a:spLocks/>
          </p:cNvSpPr>
          <p:nvPr/>
        </p:nvSpPr>
        <p:spPr bwMode="auto">
          <a:xfrm rot="5856143">
            <a:off x="1049337" y="270351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49" name="Freeform 97" descr="Confetes grandes"/>
          <p:cNvSpPr>
            <a:spLocks/>
          </p:cNvSpPr>
          <p:nvPr/>
        </p:nvSpPr>
        <p:spPr bwMode="auto">
          <a:xfrm rot="5856143">
            <a:off x="760413" y="26400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0" name="Freeform 98" descr="Confetes grandes"/>
          <p:cNvSpPr>
            <a:spLocks/>
          </p:cNvSpPr>
          <p:nvPr/>
        </p:nvSpPr>
        <p:spPr bwMode="auto">
          <a:xfrm rot="5856143">
            <a:off x="687388" y="22796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1" name="Freeform 99" descr="Confetes grandes"/>
          <p:cNvSpPr>
            <a:spLocks/>
          </p:cNvSpPr>
          <p:nvPr/>
        </p:nvSpPr>
        <p:spPr bwMode="auto">
          <a:xfrm rot="5856143">
            <a:off x="1279525" y="24860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2" name="Freeform 100" descr="Confetes grandes"/>
          <p:cNvSpPr>
            <a:spLocks/>
          </p:cNvSpPr>
          <p:nvPr/>
        </p:nvSpPr>
        <p:spPr bwMode="auto">
          <a:xfrm rot="5856143">
            <a:off x="1495425" y="27019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3" name="Freeform 101" descr="Confetes grandes"/>
          <p:cNvSpPr>
            <a:spLocks/>
          </p:cNvSpPr>
          <p:nvPr/>
        </p:nvSpPr>
        <p:spPr bwMode="auto">
          <a:xfrm rot="5856143">
            <a:off x="1265237" y="291941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4" name="Freeform 102" descr="Confetes grandes"/>
          <p:cNvSpPr>
            <a:spLocks/>
          </p:cNvSpPr>
          <p:nvPr/>
        </p:nvSpPr>
        <p:spPr bwMode="auto">
          <a:xfrm rot="5856143">
            <a:off x="976313" y="28559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5" name="Freeform 103" descr="Confetes grandes"/>
          <p:cNvSpPr>
            <a:spLocks/>
          </p:cNvSpPr>
          <p:nvPr/>
        </p:nvSpPr>
        <p:spPr bwMode="auto">
          <a:xfrm rot="5856143">
            <a:off x="903288" y="24955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6" name="Freeform 104" descr="Confetes grandes"/>
          <p:cNvSpPr>
            <a:spLocks/>
          </p:cNvSpPr>
          <p:nvPr/>
        </p:nvSpPr>
        <p:spPr bwMode="auto">
          <a:xfrm rot="5856143">
            <a:off x="1495425" y="27019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7" name="Freeform 105" descr="Confetes grandes"/>
          <p:cNvSpPr>
            <a:spLocks/>
          </p:cNvSpPr>
          <p:nvPr/>
        </p:nvSpPr>
        <p:spPr bwMode="auto">
          <a:xfrm rot="5856143">
            <a:off x="1711325" y="29178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8" name="Freeform 106" descr="Confetes grandes"/>
          <p:cNvSpPr>
            <a:spLocks/>
          </p:cNvSpPr>
          <p:nvPr/>
        </p:nvSpPr>
        <p:spPr bwMode="auto">
          <a:xfrm rot="5856143">
            <a:off x="1481137" y="313531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59" name="Freeform 107" descr="Confetes grandes"/>
          <p:cNvSpPr>
            <a:spLocks/>
          </p:cNvSpPr>
          <p:nvPr/>
        </p:nvSpPr>
        <p:spPr bwMode="auto">
          <a:xfrm rot="5856143">
            <a:off x="1192213" y="30718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0" name="Freeform 108" descr="Confetes grandes"/>
          <p:cNvSpPr>
            <a:spLocks/>
          </p:cNvSpPr>
          <p:nvPr/>
        </p:nvSpPr>
        <p:spPr bwMode="auto">
          <a:xfrm rot="5856143">
            <a:off x="1119188" y="27114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1" name="Freeform 109" descr="Confetes grandes"/>
          <p:cNvSpPr>
            <a:spLocks/>
          </p:cNvSpPr>
          <p:nvPr/>
        </p:nvSpPr>
        <p:spPr bwMode="auto">
          <a:xfrm rot="5856143">
            <a:off x="1711325" y="29178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2" name="Freeform 110" descr="Confetes grandes"/>
          <p:cNvSpPr>
            <a:spLocks/>
          </p:cNvSpPr>
          <p:nvPr/>
        </p:nvSpPr>
        <p:spPr bwMode="auto">
          <a:xfrm rot="5856143">
            <a:off x="1927225" y="31337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3" name="Freeform 111" descr="Confetes grandes"/>
          <p:cNvSpPr>
            <a:spLocks/>
          </p:cNvSpPr>
          <p:nvPr/>
        </p:nvSpPr>
        <p:spPr bwMode="auto">
          <a:xfrm rot="5856143">
            <a:off x="1697037" y="335121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4" name="Freeform 112" descr="Confetes grandes"/>
          <p:cNvSpPr>
            <a:spLocks/>
          </p:cNvSpPr>
          <p:nvPr/>
        </p:nvSpPr>
        <p:spPr bwMode="auto">
          <a:xfrm rot="5856143">
            <a:off x="1408113" y="32877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5" name="Freeform 113" descr="Confetes grandes"/>
          <p:cNvSpPr>
            <a:spLocks/>
          </p:cNvSpPr>
          <p:nvPr/>
        </p:nvSpPr>
        <p:spPr bwMode="auto">
          <a:xfrm rot="5856143">
            <a:off x="1335088" y="29273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6" name="Freeform 114" descr="Confetes grandes"/>
          <p:cNvSpPr>
            <a:spLocks/>
          </p:cNvSpPr>
          <p:nvPr/>
        </p:nvSpPr>
        <p:spPr bwMode="auto">
          <a:xfrm rot="5856143">
            <a:off x="1927225" y="31337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7" name="Freeform 115" descr="Confetes grandes"/>
          <p:cNvSpPr>
            <a:spLocks/>
          </p:cNvSpPr>
          <p:nvPr/>
        </p:nvSpPr>
        <p:spPr bwMode="auto">
          <a:xfrm rot="5856143">
            <a:off x="2143125" y="33496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8" name="Freeform 116" descr="Confetes grandes"/>
          <p:cNvSpPr>
            <a:spLocks/>
          </p:cNvSpPr>
          <p:nvPr/>
        </p:nvSpPr>
        <p:spPr bwMode="auto">
          <a:xfrm rot="5856143">
            <a:off x="1912937" y="356711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69" name="Freeform 117" descr="Confetes grandes"/>
          <p:cNvSpPr>
            <a:spLocks/>
          </p:cNvSpPr>
          <p:nvPr/>
        </p:nvSpPr>
        <p:spPr bwMode="auto">
          <a:xfrm rot="5856143">
            <a:off x="1624013" y="350361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0" name="Freeform 118" descr="Confetes grandes"/>
          <p:cNvSpPr>
            <a:spLocks/>
          </p:cNvSpPr>
          <p:nvPr/>
        </p:nvSpPr>
        <p:spPr bwMode="auto">
          <a:xfrm rot="5856143">
            <a:off x="1550988" y="31432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1" name="Freeform 119" descr="Confetes grandes"/>
          <p:cNvSpPr>
            <a:spLocks/>
          </p:cNvSpPr>
          <p:nvPr/>
        </p:nvSpPr>
        <p:spPr bwMode="auto">
          <a:xfrm rot="5856143">
            <a:off x="1495425" y="37766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2" name="Freeform 120" descr="Confetes grandes"/>
          <p:cNvSpPr>
            <a:spLocks/>
          </p:cNvSpPr>
          <p:nvPr/>
        </p:nvSpPr>
        <p:spPr bwMode="auto">
          <a:xfrm rot="5856143">
            <a:off x="1711325" y="39925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3" name="Freeform 121" descr="Confetes grandes"/>
          <p:cNvSpPr>
            <a:spLocks/>
          </p:cNvSpPr>
          <p:nvPr/>
        </p:nvSpPr>
        <p:spPr bwMode="auto">
          <a:xfrm rot="5856143">
            <a:off x="1481137" y="421005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4" name="Freeform 122" descr="Confetes grandes"/>
          <p:cNvSpPr>
            <a:spLocks/>
          </p:cNvSpPr>
          <p:nvPr/>
        </p:nvSpPr>
        <p:spPr bwMode="auto">
          <a:xfrm rot="5856143">
            <a:off x="1192213" y="41465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5" name="Freeform 123" descr="Confetes grandes"/>
          <p:cNvSpPr>
            <a:spLocks/>
          </p:cNvSpPr>
          <p:nvPr/>
        </p:nvSpPr>
        <p:spPr bwMode="auto">
          <a:xfrm rot="5856143">
            <a:off x="1119188" y="37861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6" name="Freeform 124" descr="Confetes grandes"/>
          <p:cNvSpPr>
            <a:spLocks/>
          </p:cNvSpPr>
          <p:nvPr/>
        </p:nvSpPr>
        <p:spPr bwMode="auto">
          <a:xfrm rot="5856143">
            <a:off x="917575" y="406400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7" name="Freeform 125" descr="Confetes grandes"/>
          <p:cNvSpPr>
            <a:spLocks/>
          </p:cNvSpPr>
          <p:nvPr/>
        </p:nvSpPr>
        <p:spPr bwMode="auto">
          <a:xfrm rot="5856143">
            <a:off x="1133475" y="427990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8" name="Freeform 126" descr="Confetes grandes"/>
          <p:cNvSpPr>
            <a:spLocks/>
          </p:cNvSpPr>
          <p:nvPr/>
        </p:nvSpPr>
        <p:spPr bwMode="auto">
          <a:xfrm rot="5856143">
            <a:off x="903287" y="4497388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79" name="Freeform 127" descr="Confetes grandes"/>
          <p:cNvSpPr>
            <a:spLocks/>
          </p:cNvSpPr>
          <p:nvPr/>
        </p:nvSpPr>
        <p:spPr bwMode="auto">
          <a:xfrm rot="5856143">
            <a:off x="614363" y="44338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0" name="Freeform 128" descr="Confetes grandes"/>
          <p:cNvSpPr>
            <a:spLocks/>
          </p:cNvSpPr>
          <p:nvPr/>
        </p:nvSpPr>
        <p:spPr bwMode="auto">
          <a:xfrm rot="5856143">
            <a:off x="541338" y="40735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1" name="Freeform 129" descr="Confetes grandes"/>
          <p:cNvSpPr>
            <a:spLocks/>
          </p:cNvSpPr>
          <p:nvPr/>
        </p:nvSpPr>
        <p:spPr bwMode="auto">
          <a:xfrm rot="5856143">
            <a:off x="198438" y="39925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2" name="Freeform 130" descr="Confetes grandes"/>
          <p:cNvSpPr>
            <a:spLocks/>
          </p:cNvSpPr>
          <p:nvPr/>
        </p:nvSpPr>
        <p:spPr bwMode="auto">
          <a:xfrm rot="5856143">
            <a:off x="414338" y="42084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3" name="Freeform 131" descr="Confetes grandes"/>
          <p:cNvSpPr>
            <a:spLocks/>
          </p:cNvSpPr>
          <p:nvPr/>
        </p:nvSpPr>
        <p:spPr bwMode="auto">
          <a:xfrm rot="5856143">
            <a:off x="184150" y="442595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4" name="Freeform 132" descr="Confetes grandes"/>
          <p:cNvSpPr>
            <a:spLocks/>
          </p:cNvSpPr>
          <p:nvPr/>
        </p:nvSpPr>
        <p:spPr bwMode="auto">
          <a:xfrm rot="5856143">
            <a:off x="-104775" y="43624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5" name="Freeform 133" descr="Confetes grandes"/>
          <p:cNvSpPr>
            <a:spLocks/>
          </p:cNvSpPr>
          <p:nvPr/>
        </p:nvSpPr>
        <p:spPr bwMode="auto">
          <a:xfrm rot="5856143">
            <a:off x="-177800" y="40020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6" name="Freeform 134" descr="Confetes grandes"/>
          <p:cNvSpPr>
            <a:spLocks/>
          </p:cNvSpPr>
          <p:nvPr/>
        </p:nvSpPr>
        <p:spPr bwMode="auto">
          <a:xfrm rot="5856143">
            <a:off x="-52387" y="39925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7" name="Freeform 135" descr="Confetes grandes"/>
          <p:cNvSpPr>
            <a:spLocks/>
          </p:cNvSpPr>
          <p:nvPr/>
        </p:nvSpPr>
        <p:spPr bwMode="auto">
          <a:xfrm rot="5856143">
            <a:off x="163513" y="42084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8" name="Freeform 136" descr="Confetes grandes"/>
          <p:cNvSpPr>
            <a:spLocks/>
          </p:cNvSpPr>
          <p:nvPr/>
        </p:nvSpPr>
        <p:spPr bwMode="auto">
          <a:xfrm rot="5856143">
            <a:off x="-66675" y="442595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89" name="Freeform 137" descr="Confetes grandes"/>
          <p:cNvSpPr>
            <a:spLocks/>
          </p:cNvSpPr>
          <p:nvPr/>
        </p:nvSpPr>
        <p:spPr bwMode="auto">
          <a:xfrm rot="5856143">
            <a:off x="-355600" y="436245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0" name="Freeform 138" descr="Confetes grandes"/>
          <p:cNvSpPr>
            <a:spLocks/>
          </p:cNvSpPr>
          <p:nvPr/>
        </p:nvSpPr>
        <p:spPr bwMode="auto">
          <a:xfrm rot="5856143">
            <a:off x="-428625" y="400208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1" name="Freeform 139" descr="Confetes grandes"/>
          <p:cNvSpPr>
            <a:spLocks/>
          </p:cNvSpPr>
          <p:nvPr/>
        </p:nvSpPr>
        <p:spPr bwMode="auto">
          <a:xfrm rot="5856143">
            <a:off x="-52387" y="284003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2" name="Freeform 140" descr="Confetes grandes"/>
          <p:cNvSpPr>
            <a:spLocks/>
          </p:cNvSpPr>
          <p:nvPr/>
        </p:nvSpPr>
        <p:spPr bwMode="auto">
          <a:xfrm rot="5856143">
            <a:off x="163513" y="3055938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3" name="Freeform 141" descr="Confetes grandes"/>
          <p:cNvSpPr>
            <a:spLocks/>
          </p:cNvSpPr>
          <p:nvPr/>
        </p:nvSpPr>
        <p:spPr bwMode="auto">
          <a:xfrm rot="5856143">
            <a:off x="-66675" y="3273426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4" name="Freeform 142" descr="Confetes grandes"/>
          <p:cNvSpPr>
            <a:spLocks/>
          </p:cNvSpPr>
          <p:nvPr/>
        </p:nvSpPr>
        <p:spPr bwMode="auto">
          <a:xfrm rot="5856143">
            <a:off x="-355600" y="3209925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5" name="Freeform 143" descr="Confetes grandes"/>
          <p:cNvSpPr>
            <a:spLocks/>
          </p:cNvSpPr>
          <p:nvPr/>
        </p:nvSpPr>
        <p:spPr bwMode="auto">
          <a:xfrm rot="5856143">
            <a:off x="-428625" y="28495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896" name="Rectangle 144"/>
          <p:cNvSpPr>
            <a:spLocks noChangeArrowheads="1"/>
          </p:cNvSpPr>
          <p:nvPr/>
        </p:nvSpPr>
        <p:spPr bwMode="auto">
          <a:xfrm>
            <a:off x="2987675" y="620713"/>
            <a:ext cx="53990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Foco infeccioso</a:t>
            </a:r>
            <a:b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Assim como:</a:t>
            </a: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02897" name="Rectangle 145"/>
          <p:cNvSpPr>
            <a:spLocks noChangeArrowheads="1"/>
          </p:cNvSpPr>
          <p:nvPr/>
        </p:nvSpPr>
        <p:spPr bwMode="auto">
          <a:xfrm>
            <a:off x="2411413" y="1916113"/>
            <a:ext cx="2879725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Pequeno foco infeccioso, abandonado a si mesmo, pode converter-se no bolo pestífero       de imensas proporções... </a:t>
            </a:r>
          </a:p>
        </p:txBody>
      </p:sp>
      <p:sp>
        <p:nvSpPr>
          <p:cNvPr id="202898" name="Rectangle 146"/>
          <p:cNvSpPr>
            <a:spLocks noChangeArrowheads="1"/>
          </p:cNvSpPr>
          <p:nvPr/>
        </p:nvSpPr>
        <p:spPr bwMode="auto">
          <a:xfrm>
            <a:off x="5580063" y="1916113"/>
            <a:ext cx="2879725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 maledicência pode precipitar-nos no vício                e a cólera sistemática                   nos arrastar                 à loucura                         ou ao crime  </a:t>
            </a:r>
          </a:p>
        </p:txBody>
      </p:sp>
      <p:sp>
        <p:nvSpPr>
          <p:cNvPr id="160853" name="WordArt 14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202900" name="Text Box 14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02901" name="Freeform 149" descr="Confetes grandes"/>
          <p:cNvSpPr>
            <a:spLocks/>
          </p:cNvSpPr>
          <p:nvPr/>
        </p:nvSpPr>
        <p:spPr bwMode="auto">
          <a:xfrm rot="5856143">
            <a:off x="1043781" y="4653757"/>
            <a:ext cx="1584325" cy="1008062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2" name="Freeform 150" descr="Confetes grandes"/>
          <p:cNvSpPr>
            <a:spLocks/>
          </p:cNvSpPr>
          <p:nvPr/>
        </p:nvSpPr>
        <p:spPr bwMode="auto">
          <a:xfrm rot="5856143">
            <a:off x="257175" y="529590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3" name="Freeform 151" descr="Confetes grandes"/>
          <p:cNvSpPr>
            <a:spLocks/>
          </p:cNvSpPr>
          <p:nvPr/>
        </p:nvSpPr>
        <p:spPr bwMode="auto">
          <a:xfrm rot="5856143">
            <a:off x="-414337" y="4706937"/>
            <a:ext cx="1728788" cy="900113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4" name="Freeform 152" descr="Confetes grandes"/>
          <p:cNvSpPr>
            <a:spLocks/>
          </p:cNvSpPr>
          <p:nvPr/>
        </p:nvSpPr>
        <p:spPr bwMode="auto">
          <a:xfrm rot="5856143">
            <a:off x="688975" y="5080001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5" name="Freeform 153" descr="Confetes grandes"/>
          <p:cNvSpPr>
            <a:spLocks/>
          </p:cNvSpPr>
          <p:nvPr/>
        </p:nvSpPr>
        <p:spPr bwMode="auto">
          <a:xfrm rot="5856143">
            <a:off x="48419" y="5215732"/>
            <a:ext cx="1989137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6" name="Freeform 154" descr="Confetes grandes"/>
          <p:cNvSpPr>
            <a:spLocks/>
          </p:cNvSpPr>
          <p:nvPr/>
        </p:nvSpPr>
        <p:spPr bwMode="auto">
          <a:xfrm rot="5856143">
            <a:off x="1259681" y="5445920"/>
            <a:ext cx="1584325" cy="1008062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7" name="Freeform 155" descr="Confetes grandes"/>
          <p:cNvSpPr>
            <a:spLocks/>
          </p:cNvSpPr>
          <p:nvPr/>
        </p:nvSpPr>
        <p:spPr bwMode="auto">
          <a:xfrm rot="5856143">
            <a:off x="-198437" y="5499100"/>
            <a:ext cx="1728787" cy="900113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8" name="Freeform 156" descr="Confetes grandes"/>
          <p:cNvSpPr>
            <a:spLocks/>
          </p:cNvSpPr>
          <p:nvPr/>
        </p:nvSpPr>
        <p:spPr bwMode="auto">
          <a:xfrm rot="5856143">
            <a:off x="904875" y="5872163"/>
            <a:ext cx="1285875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09" name="Freeform 157" descr="Confetes grandes"/>
          <p:cNvSpPr>
            <a:spLocks/>
          </p:cNvSpPr>
          <p:nvPr/>
        </p:nvSpPr>
        <p:spPr bwMode="auto">
          <a:xfrm rot="5856143">
            <a:off x="1885156" y="5952332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0" name="Freeform 158" descr="Confetes grandes"/>
          <p:cNvSpPr>
            <a:spLocks/>
          </p:cNvSpPr>
          <p:nvPr/>
        </p:nvSpPr>
        <p:spPr bwMode="auto">
          <a:xfrm rot="5856143">
            <a:off x="2101056" y="6044407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1" name="Freeform 159" descr="Confetes grandes"/>
          <p:cNvSpPr>
            <a:spLocks/>
          </p:cNvSpPr>
          <p:nvPr/>
        </p:nvSpPr>
        <p:spPr bwMode="auto">
          <a:xfrm rot="5856143">
            <a:off x="1550988" y="19859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2" name="Freeform 160" descr="Confetes grandes"/>
          <p:cNvSpPr>
            <a:spLocks/>
          </p:cNvSpPr>
          <p:nvPr/>
        </p:nvSpPr>
        <p:spPr bwMode="auto">
          <a:xfrm rot="5856143">
            <a:off x="1766888" y="22018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3" name="Freeform 161" descr="Confetes grandes"/>
          <p:cNvSpPr>
            <a:spLocks/>
          </p:cNvSpPr>
          <p:nvPr/>
        </p:nvSpPr>
        <p:spPr bwMode="auto">
          <a:xfrm rot="5856143">
            <a:off x="1982788" y="24177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4" name="Freeform 162" descr="Confetes grandes"/>
          <p:cNvSpPr>
            <a:spLocks/>
          </p:cNvSpPr>
          <p:nvPr/>
        </p:nvSpPr>
        <p:spPr bwMode="auto">
          <a:xfrm rot="5856143">
            <a:off x="1691481" y="4869657"/>
            <a:ext cx="1584325" cy="1008062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5" name="Freeform 163" descr="Confetes grandes"/>
          <p:cNvSpPr>
            <a:spLocks/>
          </p:cNvSpPr>
          <p:nvPr/>
        </p:nvSpPr>
        <p:spPr bwMode="auto">
          <a:xfrm rot="5856143">
            <a:off x="2658269" y="6044407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6" name="Freeform 164" descr="Confetes grandes"/>
          <p:cNvSpPr>
            <a:spLocks/>
          </p:cNvSpPr>
          <p:nvPr/>
        </p:nvSpPr>
        <p:spPr bwMode="auto">
          <a:xfrm rot="5856143">
            <a:off x="1982788" y="15541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7" name="Freeform 165" descr="Confetes grandes"/>
          <p:cNvSpPr>
            <a:spLocks/>
          </p:cNvSpPr>
          <p:nvPr/>
        </p:nvSpPr>
        <p:spPr bwMode="auto">
          <a:xfrm rot="5856143">
            <a:off x="2198688" y="1770063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8" name="Freeform 166" descr="Confetes grandes"/>
          <p:cNvSpPr>
            <a:spLocks/>
          </p:cNvSpPr>
          <p:nvPr/>
        </p:nvSpPr>
        <p:spPr bwMode="auto">
          <a:xfrm rot="5856143">
            <a:off x="2559050" y="1625600"/>
            <a:ext cx="1289050" cy="43180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19" name="Freeform 167" descr="Confetes grandes"/>
          <p:cNvSpPr>
            <a:spLocks/>
          </p:cNvSpPr>
          <p:nvPr/>
        </p:nvSpPr>
        <p:spPr bwMode="auto">
          <a:xfrm rot="5856143">
            <a:off x="3109119" y="5952332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0" name="Freeform 168" descr="Confetes grandes"/>
          <p:cNvSpPr>
            <a:spLocks/>
          </p:cNvSpPr>
          <p:nvPr/>
        </p:nvSpPr>
        <p:spPr bwMode="auto">
          <a:xfrm rot="5856143">
            <a:off x="3325019" y="6168232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1" name="Freeform 169" descr="Confetes grandes"/>
          <p:cNvSpPr>
            <a:spLocks/>
          </p:cNvSpPr>
          <p:nvPr/>
        </p:nvSpPr>
        <p:spPr bwMode="auto">
          <a:xfrm rot="5856143">
            <a:off x="3828256" y="5952332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2" name="Freeform 170" descr="Confetes grandes"/>
          <p:cNvSpPr>
            <a:spLocks/>
          </p:cNvSpPr>
          <p:nvPr/>
        </p:nvSpPr>
        <p:spPr bwMode="auto">
          <a:xfrm rot="5856143">
            <a:off x="4044156" y="6168232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3" name="Freeform 171" descr="Confetes grandes"/>
          <p:cNvSpPr>
            <a:spLocks/>
          </p:cNvSpPr>
          <p:nvPr/>
        </p:nvSpPr>
        <p:spPr bwMode="auto">
          <a:xfrm rot="5856143">
            <a:off x="4548981" y="6188869"/>
            <a:ext cx="1144588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4" name="Freeform 172" descr="Confetes grandes"/>
          <p:cNvSpPr>
            <a:spLocks/>
          </p:cNvSpPr>
          <p:nvPr/>
        </p:nvSpPr>
        <p:spPr bwMode="auto">
          <a:xfrm rot="5856143">
            <a:off x="4764881" y="6188869"/>
            <a:ext cx="1144588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5" name="Freeform 173" descr="Confetes grandes"/>
          <p:cNvSpPr>
            <a:spLocks/>
          </p:cNvSpPr>
          <p:nvPr/>
        </p:nvSpPr>
        <p:spPr bwMode="auto">
          <a:xfrm rot="5856143">
            <a:off x="4980781" y="5972969"/>
            <a:ext cx="1144588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6" name="Freeform 174" descr="Confetes grandes"/>
          <p:cNvSpPr>
            <a:spLocks/>
          </p:cNvSpPr>
          <p:nvPr/>
        </p:nvSpPr>
        <p:spPr bwMode="auto">
          <a:xfrm rot="5856143">
            <a:off x="5466556" y="6044407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7" name="Freeform 175" descr="Confetes grandes"/>
          <p:cNvSpPr>
            <a:spLocks/>
          </p:cNvSpPr>
          <p:nvPr/>
        </p:nvSpPr>
        <p:spPr bwMode="auto">
          <a:xfrm rot="5856143">
            <a:off x="5971381" y="6044407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2928" name="Freeform 176" descr="Confetes grandes"/>
          <p:cNvSpPr>
            <a:spLocks/>
          </p:cNvSpPr>
          <p:nvPr/>
        </p:nvSpPr>
        <p:spPr bwMode="auto">
          <a:xfrm rot="5856143">
            <a:off x="6474619" y="6044407"/>
            <a:ext cx="1144587" cy="666750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pattFill prst="lgConfetti">
            <a:fgClr>
              <a:srgbClr val="FB0F3C"/>
            </a:fgClr>
            <a:bgClr>
              <a:schemeClr val="bg1"/>
            </a:bgClr>
          </a:patt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02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2000"/>
                                        <p:tgtEl>
                                          <p:spTgt spid="202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2000"/>
                                        <p:tgtEl>
                                          <p:spTgt spid="202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202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0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2000"/>
                                        <p:tgtEl>
                                          <p:spTgt spid="202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200"/>
                                        <p:tgtEl>
                                          <p:spTgt spid="20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00"/>
                            </p:stCondLst>
                            <p:childTnLst>
                              <p:par>
                                <p:cTn id="2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"/>
                                        <p:tgtEl>
                                          <p:spTgt spid="202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900"/>
                            </p:stCondLst>
                            <p:childTnLst>
                              <p:par>
                                <p:cTn id="2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" dur="200"/>
                                        <p:tgtEl>
                                          <p:spTgt spid="202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100"/>
                            </p:stCondLst>
                            <p:childTnLst>
                              <p:par>
                                <p:cTn id="3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200"/>
                                        <p:tgtEl>
                                          <p:spTgt spid="202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300"/>
                            </p:stCondLst>
                            <p:childTnLst>
                              <p:par>
                                <p:cTn id="3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200"/>
                                        <p:tgtEl>
                                          <p:spTgt spid="202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200"/>
                                        <p:tgtEl>
                                          <p:spTgt spid="202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700"/>
                            </p:stCondLst>
                            <p:childTnLst>
                              <p:par>
                                <p:cTn id="4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7" dur="200"/>
                                        <p:tgtEl>
                                          <p:spTgt spid="202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900"/>
                            </p:stCondLst>
                            <p:childTnLst>
                              <p:par>
                                <p:cTn id="4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1" dur="200"/>
                                        <p:tgtEl>
                                          <p:spTgt spid="202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100"/>
                            </p:stCondLst>
                            <p:childTnLst>
                              <p:par>
                                <p:cTn id="5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200"/>
                                        <p:tgtEl>
                                          <p:spTgt spid="202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300"/>
                            </p:stCondLst>
                            <p:childTnLst>
                              <p:par>
                                <p:cTn id="5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9" dur="200"/>
                                        <p:tgtEl>
                                          <p:spTgt spid="202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200"/>
                                        <p:tgtEl>
                                          <p:spTgt spid="202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700"/>
                            </p:stCondLst>
                            <p:childTnLst>
                              <p:par>
                                <p:cTn id="6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7" dur="200"/>
                                        <p:tgtEl>
                                          <p:spTgt spid="202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900"/>
                            </p:stCondLst>
                            <p:childTnLst>
                              <p:par>
                                <p:cTn id="6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200"/>
                                        <p:tgtEl>
                                          <p:spTgt spid="202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100"/>
                            </p:stCondLst>
                            <p:childTnLst>
                              <p:par>
                                <p:cTn id="7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5" dur="200"/>
                                        <p:tgtEl>
                                          <p:spTgt spid="202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300"/>
                            </p:stCondLst>
                            <p:childTnLst>
                              <p:par>
                                <p:cTn id="7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9" dur="200"/>
                                        <p:tgtEl>
                                          <p:spTgt spid="202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3" dur="200"/>
                                        <p:tgtEl>
                                          <p:spTgt spid="202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700"/>
                            </p:stCondLst>
                            <p:childTnLst>
                              <p:par>
                                <p:cTn id="8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7" dur="200"/>
                                        <p:tgtEl>
                                          <p:spTgt spid="202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900"/>
                            </p:stCondLst>
                            <p:childTnLst>
                              <p:par>
                                <p:cTn id="8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1" dur="200"/>
                                        <p:tgtEl>
                                          <p:spTgt spid="202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100"/>
                            </p:stCondLst>
                            <p:childTnLst>
                              <p:par>
                                <p:cTn id="9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5" dur="200"/>
                                        <p:tgtEl>
                                          <p:spTgt spid="202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300"/>
                            </p:stCondLst>
                            <p:childTnLst>
                              <p:par>
                                <p:cTn id="9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9" dur="200"/>
                                        <p:tgtEl>
                                          <p:spTgt spid="202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500"/>
                            </p:stCondLst>
                            <p:childTnLst>
                              <p:par>
                                <p:cTn id="10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3" dur="200"/>
                                        <p:tgtEl>
                                          <p:spTgt spid="202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7700"/>
                            </p:stCondLst>
                            <p:childTnLst>
                              <p:par>
                                <p:cTn id="10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7" dur="200"/>
                                        <p:tgtEl>
                                          <p:spTgt spid="20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900"/>
                            </p:stCondLst>
                            <p:childTnLst>
                              <p:par>
                                <p:cTn id="10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1" dur="200"/>
                                        <p:tgtEl>
                                          <p:spTgt spid="20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8100"/>
                            </p:stCondLst>
                            <p:childTnLst>
                              <p:par>
                                <p:cTn id="11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5" dur="200"/>
                                        <p:tgtEl>
                                          <p:spTgt spid="20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300"/>
                            </p:stCondLst>
                            <p:childTnLst>
                              <p:par>
                                <p:cTn id="11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9" dur="200"/>
                                        <p:tgtEl>
                                          <p:spTgt spid="20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8500"/>
                            </p:stCondLst>
                            <p:childTnLst>
                              <p:par>
                                <p:cTn id="12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3" dur="200"/>
                                        <p:tgtEl>
                                          <p:spTgt spid="202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8700"/>
                            </p:stCondLst>
                            <p:childTnLst>
                              <p:par>
                                <p:cTn id="12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7" dur="200"/>
                                        <p:tgtEl>
                                          <p:spTgt spid="202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8900"/>
                            </p:stCondLst>
                            <p:childTnLst>
                              <p:par>
                                <p:cTn id="12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1" dur="200"/>
                                        <p:tgtEl>
                                          <p:spTgt spid="202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100"/>
                            </p:stCondLst>
                            <p:childTnLst>
                              <p:par>
                                <p:cTn id="13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5" dur="200"/>
                                        <p:tgtEl>
                                          <p:spTgt spid="20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9300"/>
                            </p:stCondLst>
                            <p:childTnLst>
                              <p:par>
                                <p:cTn id="13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9" dur="200"/>
                                        <p:tgtEl>
                                          <p:spTgt spid="202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9500"/>
                            </p:stCondLst>
                            <p:childTnLst>
                              <p:par>
                                <p:cTn id="14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3" dur="200"/>
                                        <p:tgtEl>
                                          <p:spTgt spid="202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9700"/>
                            </p:stCondLst>
                            <p:childTnLst>
                              <p:par>
                                <p:cTn id="14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47" dur="200"/>
                                        <p:tgtEl>
                                          <p:spTgt spid="202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9900"/>
                            </p:stCondLst>
                            <p:childTnLst>
                              <p:par>
                                <p:cTn id="14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1" dur="200"/>
                                        <p:tgtEl>
                                          <p:spTgt spid="202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0100"/>
                            </p:stCondLst>
                            <p:childTnLst>
                              <p:par>
                                <p:cTn id="15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5" dur="200"/>
                                        <p:tgtEl>
                                          <p:spTgt spid="202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0300"/>
                            </p:stCondLst>
                            <p:childTnLst>
                              <p:par>
                                <p:cTn id="15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9" dur="200"/>
                                        <p:tgtEl>
                                          <p:spTgt spid="202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6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3" dur="200"/>
                                        <p:tgtEl>
                                          <p:spTgt spid="202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700"/>
                            </p:stCondLst>
                            <p:childTnLst>
                              <p:par>
                                <p:cTn id="16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7" dur="200"/>
                                        <p:tgtEl>
                                          <p:spTgt spid="202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900"/>
                            </p:stCondLst>
                            <p:childTnLst>
                              <p:par>
                                <p:cTn id="16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1" dur="200"/>
                                        <p:tgtEl>
                                          <p:spTgt spid="20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1100"/>
                            </p:stCondLst>
                            <p:childTnLst>
                              <p:par>
                                <p:cTn id="17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5" dur="200"/>
                                        <p:tgtEl>
                                          <p:spTgt spid="202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1300"/>
                            </p:stCondLst>
                            <p:childTnLst>
                              <p:par>
                                <p:cTn id="17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9" dur="200"/>
                                        <p:tgtEl>
                                          <p:spTgt spid="20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8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3" dur="200"/>
                                        <p:tgtEl>
                                          <p:spTgt spid="20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1700"/>
                            </p:stCondLst>
                            <p:childTnLst>
                              <p:par>
                                <p:cTn id="18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7" dur="200"/>
                                        <p:tgtEl>
                                          <p:spTgt spid="202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1900"/>
                            </p:stCondLst>
                            <p:childTnLst>
                              <p:par>
                                <p:cTn id="18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1" dur="200"/>
                                        <p:tgtEl>
                                          <p:spTgt spid="202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2100"/>
                            </p:stCondLst>
                            <p:childTnLst>
                              <p:par>
                                <p:cTn id="19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5" dur="200"/>
                                        <p:tgtEl>
                                          <p:spTgt spid="202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2300"/>
                            </p:stCondLst>
                            <p:childTnLst>
                              <p:par>
                                <p:cTn id="19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9" dur="200"/>
                                        <p:tgtEl>
                                          <p:spTgt spid="20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2500"/>
                            </p:stCondLst>
                            <p:childTnLst>
                              <p:par>
                                <p:cTn id="20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3" dur="200"/>
                                        <p:tgtEl>
                                          <p:spTgt spid="202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12700"/>
                            </p:stCondLst>
                            <p:childTnLst>
                              <p:par>
                                <p:cTn id="20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07" dur="200"/>
                                        <p:tgtEl>
                                          <p:spTgt spid="202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2900"/>
                            </p:stCondLst>
                            <p:childTnLst>
                              <p:par>
                                <p:cTn id="20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1" dur="200"/>
                                        <p:tgtEl>
                                          <p:spTgt spid="202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3100"/>
                            </p:stCondLst>
                            <p:childTnLst>
                              <p:par>
                                <p:cTn id="21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5" dur="200"/>
                                        <p:tgtEl>
                                          <p:spTgt spid="202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13300"/>
                            </p:stCondLst>
                            <p:childTnLst>
                              <p:par>
                                <p:cTn id="21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9" dur="200"/>
                                        <p:tgtEl>
                                          <p:spTgt spid="202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3500"/>
                            </p:stCondLst>
                            <p:childTnLst>
                              <p:par>
                                <p:cTn id="22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3" dur="200"/>
                                        <p:tgtEl>
                                          <p:spTgt spid="202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3700"/>
                            </p:stCondLst>
                            <p:childTnLst>
                              <p:par>
                                <p:cTn id="22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7" dur="200"/>
                                        <p:tgtEl>
                                          <p:spTgt spid="202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3900"/>
                            </p:stCondLst>
                            <p:childTnLst>
                              <p:par>
                                <p:cTn id="22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1" dur="200"/>
                                        <p:tgtEl>
                                          <p:spTgt spid="2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4100"/>
                            </p:stCondLst>
                            <p:childTnLst>
                              <p:par>
                                <p:cTn id="23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5" dur="200"/>
                                        <p:tgtEl>
                                          <p:spTgt spid="202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14300"/>
                            </p:stCondLst>
                            <p:childTnLst>
                              <p:par>
                                <p:cTn id="23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9" dur="200"/>
                                        <p:tgtEl>
                                          <p:spTgt spid="20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4500"/>
                            </p:stCondLst>
                            <p:childTnLst>
                              <p:par>
                                <p:cTn id="24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3" dur="200"/>
                                        <p:tgtEl>
                                          <p:spTgt spid="202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14700"/>
                            </p:stCondLst>
                            <p:childTnLst>
                              <p:par>
                                <p:cTn id="24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7" dur="200"/>
                                        <p:tgtEl>
                                          <p:spTgt spid="20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4900"/>
                            </p:stCondLst>
                            <p:childTnLst>
                              <p:par>
                                <p:cTn id="24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1" dur="200"/>
                                        <p:tgtEl>
                                          <p:spTgt spid="202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15100"/>
                            </p:stCondLst>
                            <p:childTnLst>
                              <p:par>
                                <p:cTn id="25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5" dur="200"/>
                                        <p:tgtEl>
                                          <p:spTgt spid="202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5300"/>
                            </p:stCondLst>
                            <p:childTnLst>
                              <p:par>
                                <p:cTn id="25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9" dur="200"/>
                                        <p:tgtEl>
                                          <p:spTgt spid="202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5500"/>
                            </p:stCondLst>
                            <p:childTnLst>
                              <p:par>
                                <p:cTn id="26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3" dur="200"/>
                                        <p:tgtEl>
                                          <p:spTgt spid="202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15700"/>
                            </p:stCondLst>
                            <p:childTnLst>
                              <p:par>
                                <p:cTn id="26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67" dur="200"/>
                                        <p:tgtEl>
                                          <p:spTgt spid="202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15900"/>
                            </p:stCondLst>
                            <p:childTnLst>
                              <p:par>
                                <p:cTn id="26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1" dur="200"/>
                                        <p:tgtEl>
                                          <p:spTgt spid="202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6100"/>
                            </p:stCondLst>
                            <p:childTnLst>
                              <p:par>
                                <p:cTn id="27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5" dur="200"/>
                                        <p:tgtEl>
                                          <p:spTgt spid="20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16300"/>
                            </p:stCondLst>
                            <p:childTnLst>
                              <p:par>
                                <p:cTn id="27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9" dur="200"/>
                                        <p:tgtEl>
                                          <p:spTgt spid="20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28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3" dur="200"/>
                                        <p:tgtEl>
                                          <p:spTgt spid="202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16700"/>
                            </p:stCondLst>
                            <p:childTnLst>
                              <p:par>
                                <p:cTn id="28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7" dur="200"/>
                                        <p:tgtEl>
                                          <p:spTgt spid="202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16900"/>
                            </p:stCondLst>
                            <p:childTnLst>
                              <p:par>
                                <p:cTn id="28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1" dur="200"/>
                                        <p:tgtEl>
                                          <p:spTgt spid="20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17100"/>
                            </p:stCondLst>
                            <p:childTnLst>
                              <p:par>
                                <p:cTn id="29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5" dur="200"/>
                                        <p:tgtEl>
                                          <p:spTgt spid="202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17300"/>
                            </p:stCondLst>
                            <p:childTnLst>
                              <p:par>
                                <p:cTn id="29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9" dur="200"/>
                                        <p:tgtEl>
                                          <p:spTgt spid="20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17500"/>
                            </p:stCondLst>
                            <p:childTnLst>
                              <p:par>
                                <p:cTn id="30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3" dur="200"/>
                                        <p:tgtEl>
                                          <p:spTgt spid="20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17700"/>
                            </p:stCondLst>
                            <p:childTnLst>
                              <p:par>
                                <p:cTn id="30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7" dur="200"/>
                                        <p:tgtEl>
                                          <p:spTgt spid="20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17900"/>
                            </p:stCondLst>
                            <p:childTnLst>
                              <p:par>
                                <p:cTn id="30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1" dur="200"/>
                                        <p:tgtEl>
                                          <p:spTgt spid="202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18100"/>
                            </p:stCondLst>
                            <p:childTnLst>
                              <p:par>
                                <p:cTn id="31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5" dur="200"/>
                                        <p:tgtEl>
                                          <p:spTgt spid="202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18300"/>
                            </p:stCondLst>
                            <p:childTnLst>
                              <p:par>
                                <p:cTn id="31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19" dur="200"/>
                                        <p:tgtEl>
                                          <p:spTgt spid="202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18500"/>
                            </p:stCondLst>
                            <p:childTnLst>
                              <p:par>
                                <p:cTn id="32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3" dur="200"/>
                                        <p:tgtEl>
                                          <p:spTgt spid="202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18700"/>
                            </p:stCondLst>
                            <p:childTnLst>
                              <p:par>
                                <p:cTn id="32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7" dur="200"/>
                                        <p:tgtEl>
                                          <p:spTgt spid="202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18900"/>
                            </p:stCondLst>
                            <p:childTnLst>
                              <p:par>
                                <p:cTn id="32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1" dur="200"/>
                                        <p:tgtEl>
                                          <p:spTgt spid="202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19100"/>
                            </p:stCondLst>
                            <p:childTnLst>
                              <p:par>
                                <p:cTn id="33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5" dur="200"/>
                                        <p:tgtEl>
                                          <p:spTgt spid="202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19300"/>
                            </p:stCondLst>
                            <p:childTnLst>
                              <p:par>
                                <p:cTn id="33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9" dur="200"/>
                                        <p:tgtEl>
                                          <p:spTgt spid="202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0" fill="hold">
                            <p:stCondLst>
                              <p:cond delay="19500"/>
                            </p:stCondLst>
                            <p:childTnLst>
                              <p:par>
                                <p:cTn id="34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3" dur="200"/>
                                        <p:tgtEl>
                                          <p:spTgt spid="202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9700"/>
                            </p:stCondLst>
                            <p:childTnLst>
                              <p:par>
                                <p:cTn id="34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7" dur="200"/>
                                        <p:tgtEl>
                                          <p:spTgt spid="202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8" fill="hold">
                            <p:stCondLst>
                              <p:cond delay="19900"/>
                            </p:stCondLst>
                            <p:childTnLst>
                              <p:par>
                                <p:cTn id="34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1" dur="200"/>
                                        <p:tgtEl>
                                          <p:spTgt spid="202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20100"/>
                            </p:stCondLst>
                            <p:childTnLst>
                              <p:par>
                                <p:cTn id="35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5" dur="200"/>
                                        <p:tgtEl>
                                          <p:spTgt spid="202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20300"/>
                            </p:stCondLst>
                            <p:childTnLst>
                              <p:par>
                                <p:cTn id="35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9" dur="200"/>
                                        <p:tgtEl>
                                          <p:spTgt spid="202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0500"/>
                            </p:stCondLst>
                            <p:childTnLst>
                              <p:par>
                                <p:cTn id="36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3" dur="200"/>
                                        <p:tgtEl>
                                          <p:spTgt spid="202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20700"/>
                            </p:stCondLst>
                            <p:childTnLst>
                              <p:par>
                                <p:cTn id="36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67" dur="200"/>
                                        <p:tgtEl>
                                          <p:spTgt spid="202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20900"/>
                            </p:stCondLst>
                            <p:childTnLst>
                              <p:par>
                                <p:cTn id="36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1" dur="200"/>
                                        <p:tgtEl>
                                          <p:spTgt spid="202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2" fill="hold">
                            <p:stCondLst>
                              <p:cond delay="21100"/>
                            </p:stCondLst>
                            <p:childTnLst>
                              <p:par>
                                <p:cTn id="37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5" dur="200"/>
                                        <p:tgtEl>
                                          <p:spTgt spid="202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6" fill="hold">
                            <p:stCondLst>
                              <p:cond delay="21300"/>
                            </p:stCondLst>
                            <p:childTnLst>
                              <p:par>
                                <p:cTn id="37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9" dur="200"/>
                                        <p:tgtEl>
                                          <p:spTgt spid="202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21500"/>
                            </p:stCondLst>
                            <p:childTnLst>
                              <p:par>
                                <p:cTn id="38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3" dur="200"/>
                                        <p:tgtEl>
                                          <p:spTgt spid="202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4" fill="hold">
                            <p:stCondLst>
                              <p:cond delay="21700"/>
                            </p:stCondLst>
                            <p:childTnLst>
                              <p:par>
                                <p:cTn id="38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7" dur="200"/>
                                        <p:tgtEl>
                                          <p:spTgt spid="202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8" fill="hold">
                            <p:stCondLst>
                              <p:cond delay="21900"/>
                            </p:stCondLst>
                            <p:childTnLst>
                              <p:par>
                                <p:cTn id="38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1" dur="200"/>
                                        <p:tgtEl>
                                          <p:spTgt spid="202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22100"/>
                            </p:stCondLst>
                            <p:childTnLst>
                              <p:par>
                                <p:cTn id="39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5" dur="200"/>
                                        <p:tgtEl>
                                          <p:spTgt spid="202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22300"/>
                            </p:stCondLst>
                            <p:childTnLst>
                              <p:par>
                                <p:cTn id="39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9" dur="200"/>
                                        <p:tgtEl>
                                          <p:spTgt spid="202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22500"/>
                            </p:stCondLst>
                            <p:childTnLst>
                              <p:par>
                                <p:cTn id="40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3" dur="200"/>
                                        <p:tgtEl>
                                          <p:spTgt spid="20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22700"/>
                            </p:stCondLst>
                            <p:childTnLst>
                              <p:par>
                                <p:cTn id="40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7" dur="200"/>
                                        <p:tgtEl>
                                          <p:spTgt spid="20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2900"/>
                            </p:stCondLst>
                            <p:childTnLst>
                              <p:par>
                                <p:cTn id="40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1" dur="200"/>
                                        <p:tgtEl>
                                          <p:spTgt spid="202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23100"/>
                            </p:stCondLst>
                            <p:childTnLst>
                              <p:par>
                                <p:cTn id="41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5" dur="200"/>
                                        <p:tgtEl>
                                          <p:spTgt spid="202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23300"/>
                            </p:stCondLst>
                            <p:childTnLst>
                              <p:par>
                                <p:cTn id="417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19" dur="200"/>
                                        <p:tgtEl>
                                          <p:spTgt spid="202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0" fill="hold">
                            <p:stCondLst>
                              <p:cond delay="23500"/>
                            </p:stCondLst>
                            <p:childTnLst>
                              <p:par>
                                <p:cTn id="42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3" dur="200"/>
                                        <p:tgtEl>
                                          <p:spTgt spid="202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23700"/>
                            </p:stCondLst>
                            <p:childTnLst>
                              <p:par>
                                <p:cTn id="425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7" dur="200"/>
                                        <p:tgtEl>
                                          <p:spTgt spid="202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23900"/>
                            </p:stCondLst>
                            <p:childTnLst>
                              <p:par>
                                <p:cTn id="42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1" dur="200"/>
                                        <p:tgtEl>
                                          <p:spTgt spid="20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54" grpId="0" animBg="1"/>
      <p:bldP spid="202817" grpId="0" animBg="1"/>
      <p:bldP spid="202818" grpId="0" animBg="1"/>
      <p:bldP spid="202819" grpId="0" animBg="1"/>
      <p:bldP spid="202820" grpId="0" animBg="1"/>
      <p:bldP spid="202821" grpId="0" animBg="1"/>
      <p:bldP spid="202822" grpId="0" animBg="1"/>
      <p:bldP spid="202823" grpId="0" animBg="1"/>
      <p:bldP spid="202824" grpId="0" animBg="1"/>
      <p:bldP spid="202825" grpId="0" animBg="1"/>
      <p:bldP spid="202826" grpId="0" animBg="1"/>
      <p:bldP spid="202827" grpId="0" animBg="1"/>
      <p:bldP spid="202828" grpId="0" animBg="1"/>
      <p:bldP spid="202829" grpId="0" animBg="1"/>
      <p:bldP spid="202830" grpId="0" animBg="1"/>
      <p:bldP spid="202831" grpId="0" animBg="1"/>
      <p:bldP spid="202832" grpId="0" animBg="1"/>
      <p:bldP spid="202833" grpId="0" animBg="1"/>
      <p:bldP spid="202834" grpId="0" animBg="1"/>
      <p:bldP spid="202835" grpId="0" animBg="1"/>
      <p:bldP spid="202836" grpId="0" animBg="1"/>
      <p:bldP spid="202837" grpId="0" animBg="1"/>
      <p:bldP spid="202838" grpId="0" animBg="1"/>
      <p:bldP spid="202839" grpId="0" animBg="1"/>
      <p:bldP spid="202840" grpId="0" animBg="1"/>
      <p:bldP spid="202841" grpId="0" animBg="1"/>
      <p:bldP spid="202842" grpId="0" animBg="1"/>
      <p:bldP spid="202843" grpId="0" animBg="1"/>
      <p:bldP spid="202844" grpId="0" animBg="1"/>
      <p:bldP spid="202845" grpId="0" animBg="1"/>
      <p:bldP spid="202846" grpId="0" animBg="1"/>
      <p:bldP spid="202847" grpId="0" animBg="1"/>
      <p:bldP spid="202848" grpId="0" animBg="1"/>
      <p:bldP spid="202849" grpId="0" animBg="1"/>
      <p:bldP spid="202850" grpId="0" animBg="1"/>
      <p:bldP spid="202851" grpId="0" animBg="1"/>
      <p:bldP spid="202852" grpId="0" animBg="1"/>
      <p:bldP spid="202853" grpId="0" animBg="1"/>
      <p:bldP spid="202854" grpId="0" animBg="1"/>
      <p:bldP spid="202855" grpId="0" animBg="1"/>
      <p:bldP spid="202856" grpId="0" animBg="1"/>
      <p:bldP spid="202857" grpId="0" animBg="1"/>
      <p:bldP spid="202858" grpId="0" animBg="1"/>
      <p:bldP spid="202859" grpId="0" animBg="1"/>
      <p:bldP spid="202860" grpId="0" animBg="1"/>
      <p:bldP spid="202861" grpId="0" animBg="1"/>
      <p:bldP spid="202862" grpId="0" animBg="1"/>
      <p:bldP spid="202863" grpId="0" animBg="1"/>
      <p:bldP spid="202864" grpId="0" animBg="1"/>
      <p:bldP spid="202865" grpId="0" animBg="1"/>
      <p:bldP spid="202866" grpId="0" animBg="1"/>
      <p:bldP spid="202867" grpId="0" animBg="1"/>
      <p:bldP spid="202868" grpId="0" animBg="1"/>
      <p:bldP spid="202869" grpId="0" animBg="1"/>
      <p:bldP spid="202870" grpId="0" animBg="1"/>
      <p:bldP spid="202871" grpId="0" animBg="1"/>
      <p:bldP spid="202872" grpId="0" animBg="1"/>
      <p:bldP spid="202873" grpId="0" animBg="1"/>
      <p:bldP spid="202874" grpId="0" animBg="1"/>
      <p:bldP spid="202875" grpId="0" animBg="1"/>
      <p:bldP spid="202876" grpId="0" animBg="1"/>
      <p:bldP spid="202877" grpId="0" animBg="1"/>
      <p:bldP spid="202878" grpId="0" animBg="1"/>
      <p:bldP spid="202879" grpId="0" animBg="1"/>
      <p:bldP spid="202880" grpId="0" animBg="1"/>
      <p:bldP spid="202881" grpId="0" animBg="1"/>
      <p:bldP spid="202882" grpId="0" animBg="1"/>
      <p:bldP spid="202883" grpId="0" animBg="1"/>
      <p:bldP spid="202884" grpId="0" animBg="1"/>
      <p:bldP spid="202885" grpId="0" animBg="1"/>
      <p:bldP spid="202886" grpId="0" animBg="1"/>
      <p:bldP spid="202887" grpId="0" animBg="1"/>
      <p:bldP spid="202888" grpId="0" animBg="1"/>
      <p:bldP spid="202889" grpId="0" animBg="1"/>
      <p:bldP spid="202890" grpId="0" animBg="1"/>
      <p:bldP spid="202891" grpId="0" animBg="1"/>
      <p:bldP spid="202892" grpId="0" animBg="1"/>
      <p:bldP spid="202893" grpId="0" animBg="1"/>
      <p:bldP spid="202894" grpId="0" animBg="1"/>
      <p:bldP spid="202895" grpId="0" animBg="1"/>
      <p:bldP spid="202901" grpId="0" animBg="1"/>
      <p:bldP spid="202902" grpId="0" animBg="1"/>
      <p:bldP spid="202903" grpId="0" animBg="1"/>
      <p:bldP spid="202904" grpId="0" animBg="1"/>
      <p:bldP spid="202905" grpId="0" animBg="1"/>
      <p:bldP spid="202906" grpId="0" animBg="1"/>
      <p:bldP spid="202907" grpId="0" animBg="1"/>
      <p:bldP spid="202908" grpId="0" animBg="1"/>
      <p:bldP spid="202909" grpId="0" animBg="1"/>
      <p:bldP spid="202910" grpId="0" animBg="1"/>
      <p:bldP spid="202911" grpId="0" animBg="1"/>
      <p:bldP spid="202912" grpId="0" animBg="1"/>
      <p:bldP spid="202913" grpId="0" animBg="1"/>
      <p:bldP spid="202914" grpId="0" animBg="1"/>
      <p:bldP spid="202915" grpId="0" animBg="1"/>
      <p:bldP spid="202916" grpId="0" animBg="1"/>
      <p:bldP spid="202917" grpId="0" animBg="1"/>
      <p:bldP spid="202918" grpId="0" animBg="1"/>
      <p:bldP spid="202919" grpId="0" animBg="1"/>
      <p:bldP spid="202920" grpId="0" animBg="1"/>
      <p:bldP spid="202921" grpId="0" animBg="1"/>
      <p:bldP spid="202922" grpId="0" animBg="1"/>
      <p:bldP spid="202923" grpId="0" animBg="1"/>
      <p:bldP spid="202924" grpId="0" animBg="1"/>
      <p:bldP spid="202925" grpId="0" animBg="1"/>
      <p:bldP spid="202926" grpId="0" animBg="1"/>
      <p:bldP spid="202927" grpId="0" animBg="1"/>
      <p:bldP spid="202928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7" name="Rectangle 3"/>
          <p:cNvSpPr>
            <a:spLocks noChangeArrowheads="1"/>
          </p:cNvSpPr>
          <p:nvPr/>
        </p:nvSpPr>
        <p:spPr bwMode="auto">
          <a:xfrm>
            <a:off x="5364163" y="982663"/>
            <a:ext cx="3455987" cy="58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 força de nossas idéias, palavras e atos alcança, de momento, um potencial tantas vezes maior quantas sejam as pessoas encarnadas ou não que concordem conosco, potencial esse que tende a aumentar indefinidamente...</a:t>
            </a:r>
          </a:p>
        </p:txBody>
      </p:sp>
      <p:sp>
        <p:nvSpPr>
          <p:cNvPr id="205854" name="Rectangle 30"/>
          <p:cNvSpPr>
            <a:spLocks noChangeArrowheads="1"/>
          </p:cNvSpPr>
          <p:nvPr/>
        </p:nvSpPr>
        <p:spPr bwMode="auto">
          <a:xfrm>
            <a:off x="5364163" y="2636838"/>
            <a:ext cx="3455987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um potencial tantas vezes maior quantas sejam as pessoas encarnadas ou não que concordem conosco,</a:t>
            </a:r>
            <a:r>
              <a:rPr lang="pt-BR" sz="24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05826" name="Rectangle 2"/>
          <p:cNvSpPr>
            <a:spLocks noChangeArrowheads="1"/>
          </p:cNvSpPr>
          <p:nvPr/>
        </p:nvSpPr>
        <p:spPr bwMode="auto">
          <a:xfrm>
            <a:off x="2051050" y="115888"/>
            <a:ext cx="5256213" cy="158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Poder da Ação </a:t>
            </a:r>
            <a:r>
              <a:rPr lang="pt-BR" sz="36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pela quantidade</a:t>
            </a: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</a:t>
            </a:r>
          </a:p>
        </p:txBody>
      </p:sp>
      <p:sp>
        <p:nvSpPr>
          <p:cNvPr id="205828" name="AutoShape 4"/>
          <p:cNvSpPr>
            <a:spLocks noChangeArrowheads="1"/>
          </p:cNvSpPr>
          <p:nvPr/>
        </p:nvSpPr>
        <p:spPr bwMode="auto">
          <a:xfrm>
            <a:off x="1908175" y="1700213"/>
            <a:ext cx="3240088" cy="1439862"/>
          </a:xfrm>
          <a:prstGeom prst="cloudCallout">
            <a:avLst>
              <a:gd name="adj1" fmla="val -9431"/>
              <a:gd name="adj2" fmla="val 92449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Conversando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 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Trabalhando...</a:t>
            </a:r>
          </a:p>
        </p:txBody>
      </p:sp>
      <p:sp>
        <p:nvSpPr>
          <p:cNvPr id="205829" name="Freeform 5"/>
          <p:cNvSpPr>
            <a:spLocks/>
          </p:cNvSpPr>
          <p:nvPr/>
        </p:nvSpPr>
        <p:spPr bwMode="auto">
          <a:xfrm>
            <a:off x="2724150" y="3789363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7000"/>
            </a:srgbClr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0" name="AutoShape 6"/>
          <p:cNvSpPr>
            <a:spLocks noChangeArrowheads="1"/>
          </p:cNvSpPr>
          <p:nvPr/>
        </p:nvSpPr>
        <p:spPr bwMode="auto">
          <a:xfrm>
            <a:off x="3779838" y="3836988"/>
            <a:ext cx="1711325" cy="879475"/>
          </a:xfrm>
          <a:custGeom>
            <a:avLst/>
            <a:gdLst>
              <a:gd name="G0" fmla="+- 12346 0 0"/>
              <a:gd name="G1" fmla="+- 4209 0 0"/>
              <a:gd name="G2" fmla="+- 21600 0 4209"/>
              <a:gd name="G3" fmla="+- 10800 0 4209"/>
              <a:gd name="G4" fmla="+- 21600 0 12346"/>
              <a:gd name="G5" fmla="*/ G4 G3 10800"/>
              <a:gd name="G6" fmla="+- 21600 0 G5"/>
              <a:gd name="T0" fmla="*/ 12346 w 21600"/>
              <a:gd name="T1" fmla="*/ 0 h 21600"/>
              <a:gd name="T2" fmla="*/ 0 w 21600"/>
              <a:gd name="T3" fmla="*/ 10800 h 21600"/>
              <a:gd name="T4" fmla="*/ 12346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2346" y="0"/>
                </a:moveTo>
                <a:lnTo>
                  <a:pt x="12346" y="4209"/>
                </a:lnTo>
                <a:lnTo>
                  <a:pt x="3375" y="4209"/>
                </a:lnTo>
                <a:lnTo>
                  <a:pt x="3375" y="17391"/>
                </a:lnTo>
                <a:lnTo>
                  <a:pt x="12346" y="17391"/>
                </a:lnTo>
                <a:lnTo>
                  <a:pt x="12346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4209"/>
                </a:moveTo>
                <a:lnTo>
                  <a:pt x="1350" y="17391"/>
                </a:lnTo>
                <a:lnTo>
                  <a:pt x="2700" y="17391"/>
                </a:lnTo>
                <a:lnTo>
                  <a:pt x="2700" y="4209"/>
                </a:lnTo>
                <a:close/>
              </a:path>
              <a:path w="21600" h="21600">
                <a:moveTo>
                  <a:pt x="0" y="4209"/>
                </a:moveTo>
                <a:lnTo>
                  <a:pt x="0" y="17391"/>
                </a:lnTo>
                <a:lnTo>
                  <a:pt x="675" y="17391"/>
                </a:lnTo>
                <a:lnTo>
                  <a:pt x="675" y="4209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30000"/>
              </a:lnSpc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05831" name="AutoShape 7"/>
          <p:cNvSpPr>
            <a:spLocks noChangeArrowheads="1"/>
          </p:cNvSpPr>
          <p:nvPr/>
        </p:nvSpPr>
        <p:spPr bwMode="auto">
          <a:xfrm>
            <a:off x="1017588" y="32146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2" name="AutoShape 8"/>
          <p:cNvSpPr>
            <a:spLocks noChangeArrowheads="1"/>
          </p:cNvSpPr>
          <p:nvPr/>
        </p:nvSpPr>
        <p:spPr bwMode="auto">
          <a:xfrm>
            <a:off x="1209675" y="34305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3" name="AutoShape 9"/>
          <p:cNvSpPr>
            <a:spLocks noChangeArrowheads="1"/>
          </p:cNvSpPr>
          <p:nvPr/>
        </p:nvSpPr>
        <p:spPr bwMode="auto">
          <a:xfrm>
            <a:off x="1401763" y="36464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4" name="AutoShape 10"/>
          <p:cNvSpPr>
            <a:spLocks noChangeArrowheads="1"/>
          </p:cNvSpPr>
          <p:nvPr/>
        </p:nvSpPr>
        <p:spPr bwMode="auto">
          <a:xfrm>
            <a:off x="1593850" y="38623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5" name="AutoShape 11"/>
          <p:cNvSpPr>
            <a:spLocks noChangeArrowheads="1"/>
          </p:cNvSpPr>
          <p:nvPr/>
        </p:nvSpPr>
        <p:spPr bwMode="auto">
          <a:xfrm>
            <a:off x="1785938" y="40782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6" name="AutoShape 12"/>
          <p:cNvSpPr>
            <a:spLocks noChangeArrowheads="1"/>
          </p:cNvSpPr>
          <p:nvPr/>
        </p:nvSpPr>
        <p:spPr bwMode="auto">
          <a:xfrm>
            <a:off x="1978025" y="42941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7" name="AutoShape 13"/>
          <p:cNvSpPr>
            <a:spLocks noChangeArrowheads="1"/>
          </p:cNvSpPr>
          <p:nvPr/>
        </p:nvSpPr>
        <p:spPr bwMode="auto">
          <a:xfrm>
            <a:off x="2170113" y="4510088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8" name="AutoShape 14"/>
          <p:cNvSpPr>
            <a:spLocks noChangeArrowheads="1"/>
          </p:cNvSpPr>
          <p:nvPr/>
        </p:nvSpPr>
        <p:spPr bwMode="auto">
          <a:xfrm>
            <a:off x="2362200" y="4725988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39" name="AutoShape 15"/>
          <p:cNvSpPr>
            <a:spLocks noChangeArrowheads="1"/>
          </p:cNvSpPr>
          <p:nvPr/>
        </p:nvSpPr>
        <p:spPr bwMode="auto">
          <a:xfrm>
            <a:off x="2554288" y="4941888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0" name="AutoShape 16"/>
          <p:cNvSpPr>
            <a:spLocks noChangeArrowheads="1"/>
          </p:cNvSpPr>
          <p:nvPr/>
        </p:nvSpPr>
        <p:spPr bwMode="auto">
          <a:xfrm>
            <a:off x="2744788" y="51577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1" name="AutoShape 17"/>
          <p:cNvSpPr>
            <a:spLocks noChangeArrowheads="1"/>
          </p:cNvSpPr>
          <p:nvPr/>
        </p:nvSpPr>
        <p:spPr bwMode="auto">
          <a:xfrm>
            <a:off x="2936875" y="53736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2" name="AutoShape 18"/>
          <p:cNvSpPr>
            <a:spLocks noChangeArrowheads="1"/>
          </p:cNvSpPr>
          <p:nvPr/>
        </p:nvSpPr>
        <p:spPr bwMode="auto">
          <a:xfrm>
            <a:off x="3152775" y="55895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3" name="AutoShape 19"/>
          <p:cNvSpPr>
            <a:spLocks noChangeArrowheads="1"/>
          </p:cNvSpPr>
          <p:nvPr/>
        </p:nvSpPr>
        <p:spPr bwMode="auto">
          <a:xfrm>
            <a:off x="3368675" y="58054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4" name="AutoShape 20"/>
          <p:cNvSpPr>
            <a:spLocks noChangeArrowheads="1"/>
          </p:cNvSpPr>
          <p:nvPr/>
        </p:nvSpPr>
        <p:spPr bwMode="auto">
          <a:xfrm>
            <a:off x="3584575" y="60213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5" name="AutoShape 21"/>
          <p:cNvSpPr>
            <a:spLocks noChangeArrowheads="1"/>
          </p:cNvSpPr>
          <p:nvPr/>
        </p:nvSpPr>
        <p:spPr bwMode="auto">
          <a:xfrm>
            <a:off x="3800475" y="62372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6" name="AutoShape 22"/>
          <p:cNvSpPr>
            <a:spLocks noChangeArrowheads="1"/>
          </p:cNvSpPr>
          <p:nvPr/>
        </p:nvSpPr>
        <p:spPr bwMode="auto">
          <a:xfrm>
            <a:off x="4016375" y="64531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7" name="AutoShape 23"/>
          <p:cNvSpPr>
            <a:spLocks noChangeArrowheads="1"/>
          </p:cNvSpPr>
          <p:nvPr/>
        </p:nvSpPr>
        <p:spPr bwMode="auto">
          <a:xfrm>
            <a:off x="4232275" y="66690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8" name="AutoShape 24"/>
          <p:cNvSpPr>
            <a:spLocks noChangeArrowheads="1"/>
          </p:cNvSpPr>
          <p:nvPr/>
        </p:nvSpPr>
        <p:spPr bwMode="auto">
          <a:xfrm>
            <a:off x="114300" y="2276475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49" name="AutoShape 25"/>
          <p:cNvSpPr>
            <a:spLocks noChangeArrowheads="1"/>
          </p:cNvSpPr>
          <p:nvPr/>
        </p:nvSpPr>
        <p:spPr bwMode="auto">
          <a:xfrm>
            <a:off x="330200" y="25654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50" name="AutoShape 26"/>
          <p:cNvSpPr>
            <a:spLocks noChangeArrowheads="1"/>
          </p:cNvSpPr>
          <p:nvPr/>
        </p:nvSpPr>
        <p:spPr bwMode="auto">
          <a:xfrm>
            <a:off x="546100" y="27813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5851" name="AutoShape 27"/>
          <p:cNvSpPr>
            <a:spLocks noChangeArrowheads="1"/>
          </p:cNvSpPr>
          <p:nvPr/>
        </p:nvSpPr>
        <p:spPr bwMode="auto">
          <a:xfrm>
            <a:off x="762000" y="29987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1821" name="WordArt 2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205853" name="Text Box 2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05855" name="Freeform 31"/>
          <p:cNvSpPr>
            <a:spLocks/>
          </p:cNvSpPr>
          <p:nvPr/>
        </p:nvSpPr>
        <p:spPr bwMode="auto">
          <a:xfrm>
            <a:off x="5334000" y="3328988"/>
            <a:ext cx="3055938" cy="822325"/>
          </a:xfrm>
          <a:custGeom>
            <a:avLst/>
            <a:gdLst/>
            <a:ahLst/>
            <a:cxnLst>
              <a:cxn ang="0">
                <a:pos x="1102" y="253"/>
              </a:cxn>
              <a:cxn ang="0">
                <a:pos x="1157" y="125"/>
              </a:cxn>
              <a:cxn ang="0">
                <a:pos x="1193" y="79"/>
              </a:cxn>
              <a:cxn ang="0">
                <a:pos x="1202" y="52"/>
              </a:cxn>
              <a:cxn ang="0">
                <a:pos x="1367" y="24"/>
              </a:cxn>
              <a:cxn ang="0">
                <a:pos x="1614" y="24"/>
              </a:cxn>
              <a:cxn ang="0">
                <a:pos x="1678" y="42"/>
              </a:cxn>
              <a:cxn ang="0">
                <a:pos x="1787" y="52"/>
              </a:cxn>
              <a:cxn ang="0">
                <a:pos x="1833" y="88"/>
              </a:cxn>
              <a:cxn ang="0">
                <a:pos x="1842" y="116"/>
              </a:cxn>
              <a:cxn ang="0">
                <a:pos x="1915" y="125"/>
              </a:cxn>
              <a:cxn ang="0">
                <a:pos x="1925" y="180"/>
              </a:cxn>
              <a:cxn ang="0">
                <a:pos x="1915" y="317"/>
              </a:cxn>
              <a:cxn ang="0">
                <a:pos x="1806" y="372"/>
              </a:cxn>
              <a:cxn ang="0">
                <a:pos x="1723" y="445"/>
              </a:cxn>
              <a:cxn ang="0">
                <a:pos x="1705" y="472"/>
              </a:cxn>
              <a:cxn ang="0">
                <a:pos x="1595" y="481"/>
              </a:cxn>
              <a:cxn ang="0">
                <a:pos x="1522" y="500"/>
              </a:cxn>
              <a:cxn ang="0">
                <a:pos x="1504" y="481"/>
              </a:cxn>
              <a:cxn ang="0">
                <a:pos x="1211" y="472"/>
              </a:cxn>
              <a:cxn ang="0">
                <a:pos x="928" y="463"/>
              </a:cxn>
              <a:cxn ang="0">
                <a:pos x="663" y="445"/>
              </a:cxn>
              <a:cxn ang="0">
                <a:pos x="507" y="436"/>
              </a:cxn>
              <a:cxn ang="0">
                <a:pos x="315" y="481"/>
              </a:cxn>
              <a:cxn ang="0">
                <a:pos x="50" y="454"/>
              </a:cxn>
              <a:cxn ang="0">
                <a:pos x="5" y="335"/>
              </a:cxn>
              <a:cxn ang="0">
                <a:pos x="160" y="262"/>
              </a:cxn>
              <a:cxn ang="0">
                <a:pos x="827" y="253"/>
              </a:cxn>
              <a:cxn ang="0">
                <a:pos x="891" y="253"/>
              </a:cxn>
              <a:cxn ang="0">
                <a:pos x="946" y="271"/>
              </a:cxn>
              <a:cxn ang="0">
                <a:pos x="1038" y="262"/>
              </a:cxn>
              <a:cxn ang="0">
                <a:pos x="1111" y="244"/>
              </a:cxn>
              <a:cxn ang="0">
                <a:pos x="1120" y="216"/>
              </a:cxn>
              <a:cxn ang="0">
                <a:pos x="1102" y="253"/>
              </a:cxn>
            </a:cxnLst>
            <a:rect l="0" t="0" r="r" b="b"/>
            <a:pathLst>
              <a:path w="1925" h="518">
                <a:moveTo>
                  <a:pt x="1102" y="253"/>
                </a:moveTo>
                <a:cubicBezTo>
                  <a:pt x="1118" y="202"/>
                  <a:pt x="1116" y="164"/>
                  <a:pt x="1157" y="125"/>
                </a:cubicBezTo>
                <a:cubicBezTo>
                  <a:pt x="1179" y="56"/>
                  <a:pt x="1147" y="137"/>
                  <a:pt x="1193" y="79"/>
                </a:cubicBezTo>
                <a:cubicBezTo>
                  <a:pt x="1199" y="72"/>
                  <a:pt x="1197" y="60"/>
                  <a:pt x="1202" y="52"/>
                </a:cubicBezTo>
                <a:cubicBezTo>
                  <a:pt x="1234" y="0"/>
                  <a:pt x="1330" y="26"/>
                  <a:pt x="1367" y="24"/>
                </a:cubicBezTo>
                <a:cubicBezTo>
                  <a:pt x="1573" y="44"/>
                  <a:pt x="1319" y="24"/>
                  <a:pt x="1614" y="24"/>
                </a:cubicBezTo>
                <a:cubicBezTo>
                  <a:pt x="1644" y="24"/>
                  <a:pt x="1651" y="38"/>
                  <a:pt x="1678" y="42"/>
                </a:cubicBezTo>
                <a:cubicBezTo>
                  <a:pt x="1714" y="47"/>
                  <a:pt x="1751" y="49"/>
                  <a:pt x="1787" y="52"/>
                </a:cubicBezTo>
                <a:cubicBezTo>
                  <a:pt x="1801" y="65"/>
                  <a:pt x="1821" y="73"/>
                  <a:pt x="1833" y="88"/>
                </a:cubicBezTo>
                <a:cubicBezTo>
                  <a:pt x="1839" y="96"/>
                  <a:pt x="1833" y="112"/>
                  <a:pt x="1842" y="116"/>
                </a:cubicBezTo>
                <a:cubicBezTo>
                  <a:pt x="1864" y="126"/>
                  <a:pt x="1891" y="122"/>
                  <a:pt x="1915" y="125"/>
                </a:cubicBezTo>
                <a:cubicBezTo>
                  <a:pt x="1918" y="143"/>
                  <a:pt x="1925" y="161"/>
                  <a:pt x="1925" y="180"/>
                </a:cubicBezTo>
                <a:cubicBezTo>
                  <a:pt x="1925" y="226"/>
                  <a:pt x="1925" y="272"/>
                  <a:pt x="1915" y="317"/>
                </a:cubicBezTo>
                <a:cubicBezTo>
                  <a:pt x="1906" y="355"/>
                  <a:pt x="1838" y="360"/>
                  <a:pt x="1806" y="372"/>
                </a:cubicBezTo>
                <a:cubicBezTo>
                  <a:pt x="1791" y="417"/>
                  <a:pt x="1754" y="407"/>
                  <a:pt x="1723" y="445"/>
                </a:cubicBezTo>
                <a:cubicBezTo>
                  <a:pt x="1716" y="453"/>
                  <a:pt x="1715" y="469"/>
                  <a:pt x="1705" y="472"/>
                </a:cubicBezTo>
                <a:cubicBezTo>
                  <a:pt x="1670" y="482"/>
                  <a:pt x="1632" y="478"/>
                  <a:pt x="1595" y="481"/>
                </a:cubicBezTo>
                <a:cubicBezTo>
                  <a:pt x="1571" y="487"/>
                  <a:pt x="1539" y="518"/>
                  <a:pt x="1522" y="500"/>
                </a:cubicBezTo>
                <a:cubicBezTo>
                  <a:pt x="1516" y="494"/>
                  <a:pt x="1513" y="482"/>
                  <a:pt x="1504" y="481"/>
                </a:cubicBezTo>
                <a:cubicBezTo>
                  <a:pt x="1407" y="472"/>
                  <a:pt x="1309" y="475"/>
                  <a:pt x="1211" y="472"/>
                </a:cubicBezTo>
                <a:cubicBezTo>
                  <a:pt x="1122" y="457"/>
                  <a:pt x="1016" y="468"/>
                  <a:pt x="928" y="463"/>
                </a:cubicBezTo>
                <a:cubicBezTo>
                  <a:pt x="840" y="458"/>
                  <a:pt x="751" y="450"/>
                  <a:pt x="663" y="445"/>
                </a:cubicBezTo>
                <a:cubicBezTo>
                  <a:pt x="611" y="442"/>
                  <a:pt x="559" y="439"/>
                  <a:pt x="507" y="436"/>
                </a:cubicBezTo>
                <a:cubicBezTo>
                  <a:pt x="431" y="442"/>
                  <a:pt x="377" y="441"/>
                  <a:pt x="315" y="481"/>
                </a:cubicBezTo>
                <a:cubicBezTo>
                  <a:pt x="227" y="470"/>
                  <a:pt x="136" y="475"/>
                  <a:pt x="50" y="454"/>
                </a:cubicBezTo>
                <a:cubicBezTo>
                  <a:pt x="0" y="420"/>
                  <a:pt x="22" y="387"/>
                  <a:pt x="5" y="335"/>
                </a:cubicBezTo>
                <a:cubicBezTo>
                  <a:pt x="21" y="268"/>
                  <a:pt x="95" y="264"/>
                  <a:pt x="160" y="262"/>
                </a:cubicBezTo>
                <a:cubicBezTo>
                  <a:pt x="382" y="257"/>
                  <a:pt x="605" y="256"/>
                  <a:pt x="827" y="253"/>
                </a:cubicBezTo>
                <a:cubicBezTo>
                  <a:pt x="864" y="241"/>
                  <a:pt x="849" y="241"/>
                  <a:pt x="891" y="253"/>
                </a:cubicBezTo>
                <a:cubicBezTo>
                  <a:pt x="909" y="258"/>
                  <a:pt x="946" y="271"/>
                  <a:pt x="946" y="271"/>
                </a:cubicBezTo>
                <a:cubicBezTo>
                  <a:pt x="981" y="260"/>
                  <a:pt x="1002" y="250"/>
                  <a:pt x="1038" y="262"/>
                </a:cubicBezTo>
                <a:cubicBezTo>
                  <a:pt x="1063" y="257"/>
                  <a:pt x="1093" y="262"/>
                  <a:pt x="1111" y="244"/>
                </a:cubicBezTo>
                <a:cubicBezTo>
                  <a:pt x="1118" y="237"/>
                  <a:pt x="1127" y="209"/>
                  <a:pt x="1120" y="216"/>
                </a:cubicBezTo>
                <a:cubicBezTo>
                  <a:pt x="1110" y="226"/>
                  <a:pt x="1108" y="241"/>
                  <a:pt x="1102" y="253"/>
                </a:cubicBezTo>
                <a:close/>
              </a:path>
            </a:pathLst>
          </a:custGeom>
          <a:noFill/>
          <a:ln w="28575" cap="flat" cmpd="sng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5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5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00"/>
                            </p:stCondLst>
                            <p:childTnLst>
                              <p:par>
                                <p:cTn id="2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800"/>
                            </p:stCondLst>
                            <p:childTnLst>
                              <p:par>
                                <p:cTn id="3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900"/>
                            </p:stCondLst>
                            <p:childTnLst>
                              <p:par>
                                <p:cTn id="3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100"/>
                            </p:stCondLst>
                            <p:childTnLst>
                              <p:par>
                                <p:cTn id="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200"/>
                            </p:stCondLst>
                            <p:childTnLst>
                              <p:par>
                                <p:cTn id="5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6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6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300"/>
                            </p:stCondLst>
                            <p:childTnLst>
                              <p:par>
                                <p:cTn id="6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400"/>
                            </p:stCondLst>
                            <p:childTnLst>
                              <p:par>
                                <p:cTn id="7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7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600"/>
                            </p:stCondLst>
                            <p:childTnLst>
                              <p:par>
                                <p:cTn id="8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4" dur="200" fill="hold"/>
                                        <p:tgtEl>
                                          <p:spTgt spid="2058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6" dur="200" fill="hold"/>
                                        <p:tgtEl>
                                          <p:spTgt spid="2058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8" dur="200" fill="hold"/>
                                        <p:tgtEl>
                                          <p:spTgt spid="2058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0" dur="200" fill="hold"/>
                                        <p:tgtEl>
                                          <p:spTgt spid="2058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2" dur="200" fill="hold"/>
                                        <p:tgtEl>
                                          <p:spTgt spid="2058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4" dur="200" fill="hold"/>
                                        <p:tgtEl>
                                          <p:spTgt spid="2058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6" dur="200" fill="hold"/>
                                        <p:tgtEl>
                                          <p:spTgt spid="2058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200" fill="hold"/>
                                        <p:tgtEl>
                                          <p:spTgt spid="2058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0" dur="200" fill="hold"/>
                                        <p:tgtEl>
                                          <p:spTgt spid="2058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2" dur="200" fill="hold"/>
                                        <p:tgtEl>
                                          <p:spTgt spid="2058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4" dur="200" fill="hold"/>
                                        <p:tgtEl>
                                          <p:spTgt spid="2058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800"/>
                            </p:stCondLst>
                            <p:childTnLst>
                              <p:par>
                                <p:cTn id="11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2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3" dur="200" fill="hold"/>
                                        <p:tgtEl>
                                          <p:spTgt spid="2058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2" dur="200" fill="hold"/>
                                        <p:tgtEl>
                                          <p:spTgt spid="2058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200"/>
                            </p:stCondLst>
                            <p:childTnLst>
                              <p:par>
                                <p:cTn id="13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1" dur="200" fill="hold"/>
                                        <p:tgtEl>
                                          <p:spTgt spid="2058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00"/>
                            </p:stCondLst>
                            <p:childTnLst>
                              <p:par>
                                <p:cTn id="14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200" fill="hold"/>
                                        <p:tgtEl>
                                          <p:spTgt spid="2058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600"/>
                            </p:stCondLst>
                            <p:childTnLst>
                              <p:par>
                                <p:cTn id="1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5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9" dur="200" fill="hold"/>
                                        <p:tgtEl>
                                          <p:spTgt spid="2058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800"/>
                            </p:stCondLst>
                            <p:childTnLst>
                              <p:par>
                                <p:cTn id="16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6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8" dur="200" fill="hold"/>
                                        <p:tgtEl>
                                          <p:spTgt spid="2058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000"/>
                            </p:stCondLst>
                            <p:childTnLst>
                              <p:par>
                                <p:cTn id="17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7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7" dur="200" fill="hold"/>
                                        <p:tgtEl>
                                          <p:spTgt spid="2058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200"/>
                            </p:stCondLst>
                            <p:childTnLst>
                              <p:par>
                                <p:cTn id="17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8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8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6" dur="200" fill="hold"/>
                                        <p:tgtEl>
                                          <p:spTgt spid="2058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400"/>
                            </p:stCondLst>
                            <p:childTnLst>
                              <p:par>
                                <p:cTn id="18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9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5" dur="200" fill="hold"/>
                                        <p:tgtEl>
                                          <p:spTgt spid="2058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600"/>
                            </p:stCondLst>
                            <p:childTnLst>
                              <p:par>
                                <p:cTn id="19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5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4" dur="200" fill="hold"/>
                                        <p:tgtEl>
                                          <p:spTgt spid="2058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800"/>
                            </p:stCondLst>
                            <p:childTnLst>
                              <p:par>
                                <p:cTn id="206" presetID="33" presetClass="emph" presetSubtype="0" repeatCount="indefinite" fill="remove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7" dur="40" accel="50000" autoRev="1" fill="hold" tmFilter="0, 0; .33333, 1; 1, 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B0F3C"/>
                                      </p:to>
                                    </p:animClr>
                                    <p:animClr clrSpc="rgb" dir="cw">
                                      <p:cBhvr>
                                        <p:cTn id="208" dur="40" accel="50000" autoRev="1" fill="hold" tmFilter="0, 0; .33333, 1; 1, 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B0F3C"/>
                                      </p:to>
                                    </p:animClr>
                                    <p:set>
                                      <p:cBhvr>
                                        <p:cTn id="209" dur="80" fill="hold"/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0" dur="80" fill="hold"/>
                                        <p:tgtEl>
                                          <p:spTgt spid="2058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11" dur="40" accel="50000" autoRev="1" fill="hold" tmFilter="0, 0; .33333, 1; 1, 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30"/>
                                        </p:tgtEl>
                                      </p:cBhvr>
                                      <p:from x="100000" y="100000"/>
                                      <p:to x="100000" y="14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3880"/>
                            </p:stCondLst>
                            <p:childTnLst>
                              <p:par>
                                <p:cTn id="213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5" dur="80"/>
                                        <p:tgtEl>
                                          <p:spTgt spid="2058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6" dur="80"/>
                                        <p:tgtEl>
                                          <p:spTgt spid="2058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7" dur="80"/>
                                        <p:tgtEl>
                                          <p:spTgt spid="2058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7240"/>
                            </p:stCondLst>
                            <p:childTnLst>
                              <p:par>
                                <p:cTn id="219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1" dur="500"/>
                                        <p:tgtEl>
                                          <p:spTgt spid="20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854" grpId="0"/>
      <p:bldP spid="205829" grpId="0" animBg="1"/>
      <p:bldP spid="205830" grpId="0" animBg="1"/>
      <p:bldP spid="205830" grpId="1" animBg="1"/>
      <p:bldP spid="205831" grpId="0" animBg="1"/>
      <p:bldP spid="205831" grpId="1" animBg="1"/>
      <p:bldP spid="205832" grpId="0" animBg="1"/>
      <p:bldP spid="205832" grpId="1" animBg="1"/>
      <p:bldP spid="205833" grpId="0" animBg="1"/>
      <p:bldP spid="205833" grpId="1" animBg="1"/>
      <p:bldP spid="205834" grpId="0" animBg="1"/>
      <p:bldP spid="205834" grpId="1" animBg="1"/>
      <p:bldP spid="205835" grpId="0" animBg="1"/>
      <p:bldP spid="205835" grpId="1" animBg="1"/>
      <p:bldP spid="205836" grpId="0" animBg="1"/>
      <p:bldP spid="205836" grpId="1" animBg="1"/>
      <p:bldP spid="205837" grpId="0" animBg="1"/>
      <p:bldP spid="205837" grpId="1" animBg="1"/>
      <p:bldP spid="205838" grpId="0" animBg="1"/>
      <p:bldP spid="205838" grpId="1" animBg="1"/>
      <p:bldP spid="205839" grpId="0" animBg="1"/>
      <p:bldP spid="205839" grpId="1" animBg="1"/>
      <p:bldP spid="205840" grpId="0" animBg="1"/>
      <p:bldP spid="205840" grpId="1" animBg="1"/>
      <p:bldP spid="205841" grpId="0" animBg="1"/>
      <p:bldP spid="205841" grpId="1" animBg="1"/>
      <p:bldP spid="205842" grpId="0" animBg="1"/>
      <p:bldP spid="205842" grpId="1" animBg="1"/>
      <p:bldP spid="205843" grpId="0" animBg="1"/>
      <p:bldP spid="205843" grpId="1" animBg="1"/>
      <p:bldP spid="205844" grpId="0" animBg="1"/>
      <p:bldP spid="205844" grpId="1" animBg="1"/>
      <p:bldP spid="205845" grpId="0" animBg="1"/>
      <p:bldP spid="205845" grpId="1" animBg="1"/>
      <p:bldP spid="205846" grpId="0" animBg="1"/>
      <p:bldP spid="205846" grpId="1" animBg="1"/>
      <p:bldP spid="205847" grpId="0" animBg="1"/>
      <p:bldP spid="205847" grpId="1" animBg="1"/>
      <p:bldP spid="205848" grpId="0" animBg="1"/>
      <p:bldP spid="205848" grpId="1" animBg="1"/>
      <p:bldP spid="205849" grpId="0" animBg="1"/>
      <p:bldP spid="205849" grpId="1" animBg="1"/>
      <p:bldP spid="205850" grpId="0" animBg="1"/>
      <p:bldP spid="205850" grpId="1" animBg="1"/>
      <p:bldP spid="205851" grpId="0" animBg="1"/>
      <p:bldP spid="205851" grpId="1" animBg="1"/>
      <p:bldP spid="205855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ChangeArrowheads="1"/>
          </p:cNvSpPr>
          <p:nvPr/>
        </p:nvSpPr>
        <p:spPr bwMode="auto">
          <a:xfrm>
            <a:off x="2051050" y="115888"/>
            <a:ext cx="5256213" cy="158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Retorno é Automático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</a:t>
            </a:r>
          </a:p>
        </p:txBody>
      </p:sp>
      <p:sp>
        <p:nvSpPr>
          <p:cNvPr id="206851" name="Rectangle 3"/>
          <p:cNvSpPr>
            <a:spLocks noChangeArrowheads="1"/>
          </p:cNvSpPr>
          <p:nvPr/>
        </p:nvSpPr>
        <p:spPr bwMode="auto">
          <a:xfrm>
            <a:off x="5580063" y="982663"/>
            <a:ext cx="3024187" cy="58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o mesmo potencial,                                               nos é imposto de retorno,                               as conseqüências                      de nossas próprias iniciativas. </a:t>
            </a:r>
          </a:p>
        </p:txBody>
      </p:sp>
      <p:sp>
        <p:nvSpPr>
          <p:cNvPr id="206852" name="AutoShape 4"/>
          <p:cNvSpPr>
            <a:spLocks noChangeArrowheads="1"/>
          </p:cNvSpPr>
          <p:nvPr/>
        </p:nvSpPr>
        <p:spPr bwMode="auto">
          <a:xfrm>
            <a:off x="1908175" y="1700213"/>
            <a:ext cx="3240088" cy="1439862"/>
          </a:xfrm>
          <a:prstGeom prst="cloudCallout">
            <a:avLst>
              <a:gd name="adj1" fmla="val -9431"/>
              <a:gd name="adj2" fmla="val 92449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Conversando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 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Trabalhando...</a:t>
            </a:r>
          </a:p>
        </p:txBody>
      </p:sp>
      <p:sp>
        <p:nvSpPr>
          <p:cNvPr id="206853" name="Freeform 5"/>
          <p:cNvSpPr>
            <a:spLocks/>
          </p:cNvSpPr>
          <p:nvPr/>
        </p:nvSpPr>
        <p:spPr bwMode="auto">
          <a:xfrm>
            <a:off x="2724150" y="3789363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7000"/>
            </a:srgbClr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54" name="AutoShape 6"/>
          <p:cNvSpPr>
            <a:spLocks noChangeArrowheads="1"/>
          </p:cNvSpPr>
          <p:nvPr/>
        </p:nvSpPr>
        <p:spPr bwMode="auto">
          <a:xfrm>
            <a:off x="3733800" y="3836988"/>
            <a:ext cx="1768475" cy="965200"/>
          </a:xfrm>
          <a:prstGeom prst="curvedLeftArrow">
            <a:avLst>
              <a:gd name="adj1" fmla="val 20000"/>
              <a:gd name="adj2" fmla="val 40000"/>
              <a:gd name="adj3" fmla="val 61075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3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Retorno</a:t>
            </a:r>
          </a:p>
        </p:txBody>
      </p:sp>
      <p:sp>
        <p:nvSpPr>
          <p:cNvPr id="206855" name="AutoShape 7"/>
          <p:cNvSpPr>
            <a:spLocks noChangeArrowheads="1"/>
          </p:cNvSpPr>
          <p:nvPr/>
        </p:nvSpPr>
        <p:spPr bwMode="auto">
          <a:xfrm>
            <a:off x="1017588" y="32146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56" name="AutoShape 8"/>
          <p:cNvSpPr>
            <a:spLocks noChangeArrowheads="1"/>
          </p:cNvSpPr>
          <p:nvPr/>
        </p:nvSpPr>
        <p:spPr bwMode="auto">
          <a:xfrm>
            <a:off x="1209675" y="34305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57" name="AutoShape 9"/>
          <p:cNvSpPr>
            <a:spLocks noChangeArrowheads="1"/>
          </p:cNvSpPr>
          <p:nvPr/>
        </p:nvSpPr>
        <p:spPr bwMode="auto">
          <a:xfrm>
            <a:off x="1401763" y="36464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58" name="AutoShape 10"/>
          <p:cNvSpPr>
            <a:spLocks noChangeArrowheads="1"/>
          </p:cNvSpPr>
          <p:nvPr/>
        </p:nvSpPr>
        <p:spPr bwMode="auto">
          <a:xfrm>
            <a:off x="1593850" y="38623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59" name="AutoShape 11"/>
          <p:cNvSpPr>
            <a:spLocks noChangeArrowheads="1"/>
          </p:cNvSpPr>
          <p:nvPr/>
        </p:nvSpPr>
        <p:spPr bwMode="auto">
          <a:xfrm>
            <a:off x="1785938" y="40782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0" name="AutoShape 12"/>
          <p:cNvSpPr>
            <a:spLocks noChangeArrowheads="1"/>
          </p:cNvSpPr>
          <p:nvPr/>
        </p:nvSpPr>
        <p:spPr bwMode="auto">
          <a:xfrm>
            <a:off x="1978025" y="42941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1" name="AutoShape 13"/>
          <p:cNvSpPr>
            <a:spLocks noChangeArrowheads="1"/>
          </p:cNvSpPr>
          <p:nvPr/>
        </p:nvSpPr>
        <p:spPr bwMode="auto">
          <a:xfrm>
            <a:off x="2170113" y="4510088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2" name="AutoShape 14"/>
          <p:cNvSpPr>
            <a:spLocks noChangeArrowheads="1"/>
          </p:cNvSpPr>
          <p:nvPr/>
        </p:nvSpPr>
        <p:spPr bwMode="auto">
          <a:xfrm>
            <a:off x="2362200" y="4725988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3" name="AutoShape 15"/>
          <p:cNvSpPr>
            <a:spLocks noChangeArrowheads="1"/>
          </p:cNvSpPr>
          <p:nvPr/>
        </p:nvSpPr>
        <p:spPr bwMode="auto">
          <a:xfrm>
            <a:off x="2554288" y="4941888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4" name="AutoShape 16"/>
          <p:cNvSpPr>
            <a:spLocks noChangeArrowheads="1"/>
          </p:cNvSpPr>
          <p:nvPr/>
        </p:nvSpPr>
        <p:spPr bwMode="auto">
          <a:xfrm>
            <a:off x="2744788" y="51577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5" name="AutoShape 17"/>
          <p:cNvSpPr>
            <a:spLocks noChangeArrowheads="1"/>
          </p:cNvSpPr>
          <p:nvPr/>
        </p:nvSpPr>
        <p:spPr bwMode="auto">
          <a:xfrm>
            <a:off x="2936875" y="53736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6" name="AutoShape 18"/>
          <p:cNvSpPr>
            <a:spLocks noChangeArrowheads="1"/>
          </p:cNvSpPr>
          <p:nvPr/>
        </p:nvSpPr>
        <p:spPr bwMode="auto">
          <a:xfrm>
            <a:off x="3152775" y="55895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7" name="AutoShape 19"/>
          <p:cNvSpPr>
            <a:spLocks noChangeArrowheads="1"/>
          </p:cNvSpPr>
          <p:nvPr/>
        </p:nvSpPr>
        <p:spPr bwMode="auto">
          <a:xfrm>
            <a:off x="3368675" y="58054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8" name="AutoShape 20"/>
          <p:cNvSpPr>
            <a:spLocks noChangeArrowheads="1"/>
          </p:cNvSpPr>
          <p:nvPr/>
        </p:nvSpPr>
        <p:spPr bwMode="auto">
          <a:xfrm>
            <a:off x="3584575" y="60213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69" name="AutoShape 21"/>
          <p:cNvSpPr>
            <a:spLocks noChangeArrowheads="1"/>
          </p:cNvSpPr>
          <p:nvPr/>
        </p:nvSpPr>
        <p:spPr bwMode="auto">
          <a:xfrm>
            <a:off x="3800475" y="62372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0" name="AutoShape 22"/>
          <p:cNvSpPr>
            <a:spLocks noChangeArrowheads="1"/>
          </p:cNvSpPr>
          <p:nvPr/>
        </p:nvSpPr>
        <p:spPr bwMode="auto">
          <a:xfrm>
            <a:off x="4016375" y="64531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1" name="AutoShape 23"/>
          <p:cNvSpPr>
            <a:spLocks noChangeArrowheads="1"/>
          </p:cNvSpPr>
          <p:nvPr/>
        </p:nvSpPr>
        <p:spPr bwMode="auto">
          <a:xfrm>
            <a:off x="4232275" y="66690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2" name="AutoShape 24"/>
          <p:cNvSpPr>
            <a:spLocks noChangeArrowheads="1"/>
          </p:cNvSpPr>
          <p:nvPr/>
        </p:nvSpPr>
        <p:spPr bwMode="auto">
          <a:xfrm>
            <a:off x="114300" y="2276475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3" name="AutoShape 25"/>
          <p:cNvSpPr>
            <a:spLocks noChangeArrowheads="1"/>
          </p:cNvSpPr>
          <p:nvPr/>
        </p:nvSpPr>
        <p:spPr bwMode="auto">
          <a:xfrm>
            <a:off x="330200" y="25654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4" name="AutoShape 26"/>
          <p:cNvSpPr>
            <a:spLocks noChangeArrowheads="1"/>
          </p:cNvSpPr>
          <p:nvPr/>
        </p:nvSpPr>
        <p:spPr bwMode="auto">
          <a:xfrm>
            <a:off x="546100" y="27813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6875" name="AutoShape 27"/>
          <p:cNvSpPr>
            <a:spLocks noChangeArrowheads="1"/>
          </p:cNvSpPr>
          <p:nvPr/>
        </p:nvSpPr>
        <p:spPr bwMode="auto">
          <a:xfrm>
            <a:off x="762000" y="29987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2844" name="WordArt 2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206877" name="Text Box 2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6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6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00"/>
                            </p:stCondLst>
                            <p:childTnLst>
                              <p:par>
                                <p:cTn id="2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800"/>
                            </p:stCondLst>
                            <p:childTnLst>
                              <p:par>
                                <p:cTn id="3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900"/>
                            </p:stCondLst>
                            <p:childTnLst>
                              <p:par>
                                <p:cTn id="3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100"/>
                            </p:stCondLst>
                            <p:childTnLst>
                              <p:par>
                                <p:cTn id="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200"/>
                            </p:stCondLst>
                            <p:childTnLst>
                              <p:par>
                                <p:cTn id="5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6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6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300"/>
                            </p:stCondLst>
                            <p:childTnLst>
                              <p:par>
                                <p:cTn id="6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400"/>
                            </p:stCondLst>
                            <p:childTnLst>
                              <p:par>
                                <p:cTn id="7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7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600"/>
                            </p:stCondLst>
                            <p:childTnLst>
                              <p:par>
                                <p:cTn id="8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4" dur="200" fill="hold"/>
                                        <p:tgtEl>
                                          <p:spTgt spid="2068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6" dur="200" fill="hold"/>
                                        <p:tgtEl>
                                          <p:spTgt spid="2068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8" dur="200" fill="hold"/>
                                        <p:tgtEl>
                                          <p:spTgt spid="2068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0" dur="200" fill="hold"/>
                                        <p:tgtEl>
                                          <p:spTgt spid="2068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2" dur="200" fill="hold"/>
                                        <p:tgtEl>
                                          <p:spTgt spid="20685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4" dur="200" fill="hold"/>
                                        <p:tgtEl>
                                          <p:spTgt spid="20686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6" dur="200" fill="hold"/>
                                        <p:tgtEl>
                                          <p:spTgt spid="2068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200" fill="hold"/>
                                        <p:tgtEl>
                                          <p:spTgt spid="20686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0" dur="200" fill="hold"/>
                                        <p:tgtEl>
                                          <p:spTgt spid="20686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2" dur="200" fill="hold"/>
                                        <p:tgtEl>
                                          <p:spTgt spid="2068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4" dur="200" fill="hold"/>
                                        <p:tgtEl>
                                          <p:spTgt spid="20686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800"/>
                            </p:stCondLst>
                            <p:childTnLst>
                              <p:par>
                                <p:cTn id="11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2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3" dur="200" fill="hold"/>
                                        <p:tgtEl>
                                          <p:spTgt spid="2068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2" dur="200" fill="hold"/>
                                        <p:tgtEl>
                                          <p:spTgt spid="20686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200"/>
                            </p:stCondLst>
                            <p:childTnLst>
                              <p:par>
                                <p:cTn id="13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1" dur="200" fill="hold"/>
                                        <p:tgtEl>
                                          <p:spTgt spid="20686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00"/>
                            </p:stCondLst>
                            <p:childTnLst>
                              <p:par>
                                <p:cTn id="14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200" fill="hold"/>
                                        <p:tgtEl>
                                          <p:spTgt spid="2068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600"/>
                            </p:stCondLst>
                            <p:childTnLst>
                              <p:par>
                                <p:cTn id="1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5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9" dur="200" fill="hold"/>
                                        <p:tgtEl>
                                          <p:spTgt spid="2068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800"/>
                            </p:stCondLst>
                            <p:childTnLst>
                              <p:par>
                                <p:cTn id="16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6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8" dur="200" fill="hold"/>
                                        <p:tgtEl>
                                          <p:spTgt spid="2068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000"/>
                            </p:stCondLst>
                            <p:childTnLst>
                              <p:par>
                                <p:cTn id="17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7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7" dur="200" fill="hold"/>
                                        <p:tgtEl>
                                          <p:spTgt spid="2068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200"/>
                            </p:stCondLst>
                            <p:childTnLst>
                              <p:par>
                                <p:cTn id="17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8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8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6" dur="200" fill="hold"/>
                                        <p:tgtEl>
                                          <p:spTgt spid="2068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400"/>
                            </p:stCondLst>
                            <p:childTnLst>
                              <p:par>
                                <p:cTn id="18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9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5" dur="200" fill="hold"/>
                                        <p:tgtEl>
                                          <p:spTgt spid="2068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600"/>
                            </p:stCondLst>
                            <p:childTnLst>
                              <p:par>
                                <p:cTn id="19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6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4" dur="200" fill="hold"/>
                                        <p:tgtEl>
                                          <p:spTgt spid="2068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800"/>
                            </p:stCondLst>
                            <p:childTnLst>
                              <p:par>
                                <p:cTn id="206" presetID="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7" dur="200" fill="hold"/>
                                        <p:tgtEl>
                                          <p:spTgt spid="2068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853" grpId="0" animBg="1"/>
      <p:bldP spid="206854" grpId="0" animBg="1"/>
      <p:bldP spid="206854" grpId="1" animBg="1"/>
      <p:bldP spid="206855" grpId="0" animBg="1"/>
      <p:bldP spid="206855" grpId="1" animBg="1"/>
      <p:bldP spid="206856" grpId="0" animBg="1"/>
      <p:bldP spid="206856" grpId="1" animBg="1"/>
      <p:bldP spid="206857" grpId="0" animBg="1"/>
      <p:bldP spid="206857" grpId="1" animBg="1"/>
      <p:bldP spid="206858" grpId="0" animBg="1"/>
      <p:bldP spid="206858" grpId="1" animBg="1"/>
      <p:bldP spid="206859" grpId="0" animBg="1"/>
      <p:bldP spid="206859" grpId="1" animBg="1"/>
      <p:bldP spid="206860" grpId="0" animBg="1"/>
      <p:bldP spid="206860" grpId="1" animBg="1"/>
      <p:bldP spid="206861" grpId="0" animBg="1"/>
      <p:bldP spid="206861" grpId="1" animBg="1"/>
      <p:bldP spid="206862" grpId="0" animBg="1"/>
      <p:bldP spid="206862" grpId="1" animBg="1"/>
      <p:bldP spid="206863" grpId="0" animBg="1"/>
      <p:bldP spid="206863" grpId="1" animBg="1"/>
      <p:bldP spid="206864" grpId="0" animBg="1"/>
      <p:bldP spid="206864" grpId="1" animBg="1"/>
      <p:bldP spid="206865" grpId="0" animBg="1"/>
      <p:bldP spid="206865" grpId="1" animBg="1"/>
      <p:bldP spid="206866" grpId="0" animBg="1"/>
      <p:bldP spid="206866" grpId="1" animBg="1"/>
      <p:bldP spid="206867" grpId="0" animBg="1"/>
      <p:bldP spid="206867" grpId="1" animBg="1"/>
      <p:bldP spid="206868" grpId="0" animBg="1"/>
      <p:bldP spid="206868" grpId="1" animBg="1"/>
      <p:bldP spid="206869" grpId="0" animBg="1"/>
      <p:bldP spid="206869" grpId="1" animBg="1"/>
      <p:bldP spid="206870" grpId="0" animBg="1"/>
      <p:bldP spid="206870" grpId="1" animBg="1"/>
      <p:bldP spid="206871" grpId="0" animBg="1"/>
      <p:bldP spid="206871" grpId="1" animBg="1"/>
      <p:bldP spid="206872" grpId="0" animBg="1"/>
      <p:bldP spid="206872" grpId="1" animBg="1"/>
      <p:bldP spid="206873" grpId="0" animBg="1"/>
      <p:bldP spid="206873" grpId="1" animBg="1"/>
      <p:bldP spid="206874" grpId="0" animBg="1"/>
      <p:bldP spid="206874" grpId="1" animBg="1"/>
      <p:bldP spid="206875" grpId="0" animBg="1"/>
      <p:bldP spid="206875" grpId="1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ChangeArrowheads="1"/>
          </p:cNvSpPr>
          <p:nvPr/>
        </p:nvSpPr>
        <p:spPr bwMode="auto">
          <a:xfrm>
            <a:off x="2051050" y="115888"/>
            <a:ext cx="5256213" cy="158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Procuremos o Bem</a:t>
            </a:r>
            <a: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6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</a:t>
            </a:r>
          </a:p>
        </p:txBody>
      </p:sp>
      <p:sp>
        <p:nvSpPr>
          <p:cNvPr id="204803" name="Rectangle 3"/>
          <p:cNvSpPr>
            <a:spLocks noChangeArrowheads="1"/>
          </p:cNvSpPr>
          <p:nvPr/>
        </p:nvSpPr>
        <p:spPr bwMode="auto">
          <a:xfrm>
            <a:off x="5437188" y="2060575"/>
            <a:ext cx="3455987" cy="367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...nessa atitude, refletiremos os cultivadores da luz, resolvendo,                                   com segurança,                             o nosso problema                         de companhia.</a:t>
            </a:r>
          </a:p>
        </p:txBody>
      </p:sp>
      <p:sp>
        <p:nvSpPr>
          <p:cNvPr id="204804" name="AutoShape 4"/>
          <p:cNvSpPr>
            <a:spLocks noChangeArrowheads="1"/>
          </p:cNvSpPr>
          <p:nvPr/>
        </p:nvSpPr>
        <p:spPr bwMode="auto">
          <a:xfrm>
            <a:off x="1619250" y="1125538"/>
            <a:ext cx="3529013" cy="2014537"/>
          </a:xfrm>
          <a:prstGeom prst="cloudCallout">
            <a:avLst>
              <a:gd name="adj1" fmla="val -4565"/>
              <a:gd name="adj2" fmla="val 80338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Ajudando...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Aprendendo...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Servindo...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Desculpando...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amando...</a:t>
            </a:r>
          </a:p>
        </p:txBody>
      </p:sp>
      <p:sp>
        <p:nvSpPr>
          <p:cNvPr id="204805" name="Freeform 5"/>
          <p:cNvSpPr>
            <a:spLocks/>
          </p:cNvSpPr>
          <p:nvPr/>
        </p:nvSpPr>
        <p:spPr bwMode="auto">
          <a:xfrm>
            <a:off x="2724150" y="3789363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7000"/>
            </a:srgbClr>
          </a:solidFill>
          <a:ln w="19050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06" name="AutoShape 6"/>
          <p:cNvSpPr>
            <a:spLocks noChangeArrowheads="1"/>
          </p:cNvSpPr>
          <p:nvPr/>
        </p:nvSpPr>
        <p:spPr bwMode="auto">
          <a:xfrm>
            <a:off x="3733800" y="3836988"/>
            <a:ext cx="1768475" cy="965200"/>
          </a:xfrm>
          <a:prstGeom prst="curvedLeftArrow">
            <a:avLst>
              <a:gd name="adj1" fmla="val 20000"/>
              <a:gd name="adj2" fmla="val 40000"/>
              <a:gd name="adj3" fmla="val 61075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3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Bem</a:t>
            </a:r>
          </a:p>
        </p:txBody>
      </p:sp>
      <p:sp>
        <p:nvSpPr>
          <p:cNvPr id="204807" name="AutoShape 7"/>
          <p:cNvSpPr>
            <a:spLocks noChangeArrowheads="1"/>
          </p:cNvSpPr>
          <p:nvPr/>
        </p:nvSpPr>
        <p:spPr bwMode="auto">
          <a:xfrm>
            <a:off x="1017588" y="32146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08" name="AutoShape 8"/>
          <p:cNvSpPr>
            <a:spLocks noChangeArrowheads="1"/>
          </p:cNvSpPr>
          <p:nvPr/>
        </p:nvSpPr>
        <p:spPr bwMode="auto">
          <a:xfrm>
            <a:off x="1209675" y="34305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09" name="AutoShape 9"/>
          <p:cNvSpPr>
            <a:spLocks noChangeArrowheads="1"/>
          </p:cNvSpPr>
          <p:nvPr/>
        </p:nvSpPr>
        <p:spPr bwMode="auto">
          <a:xfrm>
            <a:off x="1401763" y="36464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0" name="AutoShape 10"/>
          <p:cNvSpPr>
            <a:spLocks noChangeArrowheads="1"/>
          </p:cNvSpPr>
          <p:nvPr/>
        </p:nvSpPr>
        <p:spPr bwMode="auto">
          <a:xfrm>
            <a:off x="1593850" y="38623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1" name="AutoShape 11"/>
          <p:cNvSpPr>
            <a:spLocks noChangeArrowheads="1"/>
          </p:cNvSpPr>
          <p:nvPr/>
        </p:nvSpPr>
        <p:spPr bwMode="auto">
          <a:xfrm>
            <a:off x="1785938" y="40782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2" name="AutoShape 12"/>
          <p:cNvSpPr>
            <a:spLocks noChangeArrowheads="1"/>
          </p:cNvSpPr>
          <p:nvPr/>
        </p:nvSpPr>
        <p:spPr bwMode="auto">
          <a:xfrm>
            <a:off x="1978025" y="4294188"/>
            <a:ext cx="639763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3" name="AutoShape 13"/>
          <p:cNvSpPr>
            <a:spLocks noChangeArrowheads="1"/>
          </p:cNvSpPr>
          <p:nvPr/>
        </p:nvSpPr>
        <p:spPr bwMode="auto">
          <a:xfrm>
            <a:off x="2170113" y="4510088"/>
            <a:ext cx="639762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4" name="AutoShape 14"/>
          <p:cNvSpPr>
            <a:spLocks noChangeArrowheads="1"/>
          </p:cNvSpPr>
          <p:nvPr/>
        </p:nvSpPr>
        <p:spPr bwMode="auto">
          <a:xfrm>
            <a:off x="2362200" y="4725988"/>
            <a:ext cx="639763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5" name="AutoShape 15"/>
          <p:cNvSpPr>
            <a:spLocks noChangeArrowheads="1"/>
          </p:cNvSpPr>
          <p:nvPr/>
        </p:nvSpPr>
        <p:spPr bwMode="auto">
          <a:xfrm>
            <a:off x="2554288" y="4941888"/>
            <a:ext cx="639762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6" name="AutoShape 16"/>
          <p:cNvSpPr>
            <a:spLocks noChangeArrowheads="1"/>
          </p:cNvSpPr>
          <p:nvPr/>
        </p:nvSpPr>
        <p:spPr bwMode="auto">
          <a:xfrm>
            <a:off x="2744788" y="51577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7" name="AutoShape 17"/>
          <p:cNvSpPr>
            <a:spLocks noChangeArrowheads="1"/>
          </p:cNvSpPr>
          <p:nvPr/>
        </p:nvSpPr>
        <p:spPr bwMode="auto">
          <a:xfrm>
            <a:off x="2936875" y="53736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8" name="AutoShape 18"/>
          <p:cNvSpPr>
            <a:spLocks noChangeArrowheads="1"/>
          </p:cNvSpPr>
          <p:nvPr/>
        </p:nvSpPr>
        <p:spPr bwMode="auto">
          <a:xfrm>
            <a:off x="3152775" y="55895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19" name="AutoShape 19"/>
          <p:cNvSpPr>
            <a:spLocks noChangeArrowheads="1"/>
          </p:cNvSpPr>
          <p:nvPr/>
        </p:nvSpPr>
        <p:spPr bwMode="auto">
          <a:xfrm>
            <a:off x="3368675" y="58054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0" name="AutoShape 20"/>
          <p:cNvSpPr>
            <a:spLocks noChangeArrowheads="1"/>
          </p:cNvSpPr>
          <p:nvPr/>
        </p:nvSpPr>
        <p:spPr bwMode="auto">
          <a:xfrm>
            <a:off x="3584575" y="60213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1" name="AutoShape 21"/>
          <p:cNvSpPr>
            <a:spLocks noChangeArrowheads="1"/>
          </p:cNvSpPr>
          <p:nvPr/>
        </p:nvSpPr>
        <p:spPr bwMode="auto">
          <a:xfrm>
            <a:off x="3800475" y="62372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2" name="AutoShape 22"/>
          <p:cNvSpPr>
            <a:spLocks noChangeArrowheads="1"/>
          </p:cNvSpPr>
          <p:nvPr/>
        </p:nvSpPr>
        <p:spPr bwMode="auto">
          <a:xfrm>
            <a:off x="4016375" y="64531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3" name="AutoShape 23"/>
          <p:cNvSpPr>
            <a:spLocks noChangeArrowheads="1"/>
          </p:cNvSpPr>
          <p:nvPr/>
        </p:nvSpPr>
        <p:spPr bwMode="auto">
          <a:xfrm>
            <a:off x="4232275" y="6669088"/>
            <a:ext cx="641350" cy="2159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4" name="AutoShape 24"/>
          <p:cNvSpPr>
            <a:spLocks noChangeArrowheads="1"/>
          </p:cNvSpPr>
          <p:nvPr/>
        </p:nvSpPr>
        <p:spPr bwMode="auto">
          <a:xfrm>
            <a:off x="114300" y="2276475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5" name="AutoShape 25"/>
          <p:cNvSpPr>
            <a:spLocks noChangeArrowheads="1"/>
          </p:cNvSpPr>
          <p:nvPr/>
        </p:nvSpPr>
        <p:spPr bwMode="auto">
          <a:xfrm>
            <a:off x="330200" y="25654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6" name="AutoShape 26"/>
          <p:cNvSpPr>
            <a:spLocks noChangeArrowheads="1"/>
          </p:cNvSpPr>
          <p:nvPr/>
        </p:nvSpPr>
        <p:spPr bwMode="auto">
          <a:xfrm>
            <a:off x="546100" y="2781300"/>
            <a:ext cx="641350" cy="2143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7" name="AutoShape 27"/>
          <p:cNvSpPr>
            <a:spLocks noChangeArrowheads="1"/>
          </p:cNvSpPr>
          <p:nvPr/>
        </p:nvSpPr>
        <p:spPr bwMode="auto">
          <a:xfrm>
            <a:off x="762000" y="2998788"/>
            <a:ext cx="641350" cy="2143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3868" name="WordArt 2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Associação</a:t>
            </a:r>
          </a:p>
        </p:txBody>
      </p:sp>
      <p:sp>
        <p:nvSpPr>
          <p:cNvPr id="204829" name="Text Box 2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8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4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4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00"/>
                            </p:stCondLst>
                            <p:childTnLst>
                              <p:par>
                                <p:cTn id="2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800"/>
                            </p:stCondLst>
                            <p:childTnLst>
                              <p:par>
                                <p:cTn id="3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900"/>
                            </p:stCondLst>
                            <p:childTnLst>
                              <p:par>
                                <p:cTn id="3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100"/>
                            </p:stCondLst>
                            <p:childTnLst>
                              <p:par>
                                <p:cTn id="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200"/>
                            </p:stCondLst>
                            <p:childTnLst>
                              <p:par>
                                <p:cTn id="5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6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6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300"/>
                            </p:stCondLst>
                            <p:childTnLst>
                              <p:par>
                                <p:cTn id="6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400"/>
                            </p:stCondLst>
                            <p:childTnLst>
                              <p:par>
                                <p:cTn id="7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7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7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7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8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600"/>
                            </p:stCondLst>
                            <p:childTnLst>
                              <p:par>
                                <p:cTn id="8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8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9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4" dur="200" fill="hold"/>
                                        <p:tgtEl>
                                          <p:spTgt spid="2048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6" dur="200" fill="hold"/>
                                        <p:tgtEl>
                                          <p:spTgt spid="2048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8" dur="200" fill="hold"/>
                                        <p:tgtEl>
                                          <p:spTgt spid="2048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0" dur="200" fill="hold"/>
                                        <p:tgtEl>
                                          <p:spTgt spid="2048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2" dur="200" fill="hold"/>
                                        <p:tgtEl>
                                          <p:spTgt spid="2048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4" dur="200" fill="hold"/>
                                        <p:tgtEl>
                                          <p:spTgt spid="2048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6" dur="200" fill="hold"/>
                                        <p:tgtEl>
                                          <p:spTgt spid="2048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8" dur="200" fill="hold"/>
                                        <p:tgtEl>
                                          <p:spTgt spid="2048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0" dur="200" fill="hold"/>
                                        <p:tgtEl>
                                          <p:spTgt spid="2048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2" dur="200" fill="hold"/>
                                        <p:tgtEl>
                                          <p:spTgt spid="2048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4" dur="200" fill="hold"/>
                                        <p:tgtEl>
                                          <p:spTgt spid="2048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800"/>
                            </p:stCondLst>
                            <p:childTnLst>
                              <p:par>
                                <p:cTn id="116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18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19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2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22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3" dur="200" fill="hold"/>
                                        <p:tgtEl>
                                          <p:spTgt spid="2048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2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28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2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0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2" dur="200" fill="hold"/>
                                        <p:tgtEl>
                                          <p:spTgt spid="2048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200"/>
                            </p:stCondLst>
                            <p:childTnLst>
                              <p:par>
                                <p:cTn id="134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6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7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3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39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1" dur="200" fill="hold"/>
                                        <p:tgtEl>
                                          <p:spTgt spid="2048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00"/>
                            </p:stCondLst>
                            <p:childTnLst>
                              <p:par>
                                <p:cTn id="143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6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4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48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0" dur="200" fill="hold"/>
                                        <p:tgtEl>
                                          <p:spTgt spid="2048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600"/>
                            </p:stCondLst>
                            <p:childTnLst>
                              <p:par>
                                <p:cTn id="152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4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5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57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5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9" dur="200" fill="hold"/>
                                        <p:tgtEl>
                                          <p:spTgt spid="2048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800"/>
                            </p:stCondLst>
                            <p:childTnLst>
                              <p:par>
                                <p:cTn id="161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6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4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6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6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8" dur="200" fill="hold"/>
                                        <p:tgtEl>
                                          <p:spTgt spid="2048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000"/>
                            </p:stCondLst>
                            <p:childTnLst>
                              <p:par>
                                <p:cTn id="170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72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73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5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76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7" dur="200" fill="hold"/>
                                        <p:tgtEl>
                                          <p:spTgt spid="20482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200"/>
                            </p:stCondLst>
                            <p:childTnLst>
                              <p:par>
                                <p:cTn id="179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8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82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8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4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8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6" dur="200" fill="hold"/>
                                        <p:tgtEl>
                                          <p:spTgt spid="2048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3400"/>
                            </p:stCondLst>
                            <p:childTnLst>
                              <p:par>
                                <p:cTn id="188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0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91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9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93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94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5" dur="200" fill="hold"/>
                                        <p:tgtEl>
                                          <p:spTgt spid="2048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600"/>
                            </p:stCondLst>
                            <p:childTnLst>
                              <p:par>
                                <p:cTn id="197" presetID="3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9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0" dur="20" decel="5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01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02" dur="20" decel="100000" autoRev="1" fill="hold">
                                          <p:stCondLst>
                                            <p:cond delay="60"/>
                                          </p:stCondLst>
                                        </p:cTn>
                                        <p:tgtEl>
                                          <p:spTgt spid="204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0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4" dur="200" fill="hold"/>
                                        <p:tgtEl>
                                          <p:spTgt spid="20482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3800"/>
                            </p:stCondLst>
                            <p:childTnLst>
                              <p:par>
                                <p:cTn id="206" presetID="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7" dur="200" fill="hold"/>
                                        <p:tgtEl>
                                          <p:spTgt spid="2048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05" grpId="0" animBg="1"/>
      <p:bldP spid="204806" grpId="0" animBg="1"/>
      <p:bldP spid="204806" grpId="1" animBg="1"/>
      <p:bldP spid="204807" grpId="0" animBg="1"/>
      <p:bldP spid="204807" grpId="1" animBg="1"/>
      <p:bldP spid="204808" grpId="0" animBg="1"/>
      <p:bldP spid="204808" grpId="1" animBg="1"/>
      <p:bldP spid="204809" grpId="0" animBg="1"/>
      <p:bldP spid="204809" grpId="1" animBg="1"/>
      <p:bldP spid="204810" grpId="0" animBg="1"/>
      <p:bldP spid="204810" grpId="1" animBg="1"/>
      <p:bldP spid="204811" grpId="0" animBg="1"/>
      <p:bldP spid="204811" grpId="1" animBg="1"/>
      <p:bldP spid="204812" grpId="0" animBg="1"/>
      <p:bldP spid="204812" grpId="1" animBg="1"/>
      <p:bldP spid="204813" grpId="0" animBg="1"/>
      <p:bldP spid="204813" grpId="1" animBg="1"/>
      <p:bldP spid="204814" grpId="0" animBg="1"/>
      <p:bldP spid="204814" grpId="1" animBg="1"/>
      <p:bldP spid="204815" grpId="0" animBg="1"/>
      <p:bldP spid="204815" grpId="1" animBg="1"/>
      <p:bldP spid="204816" grpId="0" animBg="1"/>
      <p:bldP spid="204816" grpId="1" animBg="1"/>
      <p:bldP spid="204817" grpId="0" animBg="1"/>
      <p:bldP spid="204817" grpId="1" animBg="1"/>
      <p:bldP spid="204818" grpId="0" animBg="1"/>
      <p:bldP spid="204818" grpId="1" animBg="1"/>
      <p:bldP spid="204819" grpId="0" animBg="1"/>
      <p:bldP spid="204819" grpId="1" animBg="1"/>
      <p:bldP spid="204820" grpId="0" animBg="1"/>
      <p:bldP spid="204820" grpId="1" animBg="1"/>
      <p:bldP spid="204821" grpId="0" animBg="1"/>
      <p:bldP spid="204821" grpId="1" animBg="1"/>
      <p:bldP spid="204822" grpId="0" animBg="1"/>
      <p:bldP spid="204822" grpId="1" animBg="1"/>
      <p:bldP spid="204823" grpId="0" animBg="1"/>
      <p:bldP spid="204823" grpId="1" animBg="1"/>
      <p:bldP spid="204824" grpId="0" animBg="1"/>
      <p:bldP spid="204824" grpId="1" animBg="1"/>
      <p:bldP spid="204825" grpId="0" animBg="1"/>
      <p:bldP spid="204825" grpId="1" animBg="1"/>
      <p:bldP spid="204826" grpId="0" animBg="1"/>
      <p:bldP spid="204826" grpId="1" animBg="1"/>
      <p:bldP spid="204827" grpId="0" animBg="1"/>
      <p:bldP spid="204827" grpId="1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486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9                        Sugestão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1835150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65892" name="WordArt 9"/>
          <p:cNvSpPr>
            <a:spLocks noChangeArrowheads="1" noChangeShapeType="1" noTextEdit="1"/>
          </p:cNvSpPr>
          <p:nvPr/>
        </p:nvSpPr>
        <p:spPr bwMode="auto">
          <a:xfrm>
            <a:off x="2914650" y="1628775"/>
            <a:ext cx="3241675" cy="7191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576396"/>
              </a:avLst>
            </a:prstTxWarp>
            <a:scene3d>
              <a:camera prst="legacyPerspectiveTop"/>
              <a:lightRig rig="legacyFlat2" dir="b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3110" name="Oval 38"/>
          <p:cNvSpPr>
            <a:spLocks noChangeArrowheads="1"/>
          </p:cNvSpPr>
          <p:nvPr/>
        </p:nvSpPr>
        <p:spPr bwMode="auto">
          <a:xfrm>
            <a:off x="5580063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1" name="Oval 39"/>
          <p:cNvSpPr>
            <a:spLocks noChangeArrowheads="1"/>
          </p:cNvSpPr>
          <p:nvPr/>
        </p:nvSpPr>
        <p:spPr bwMode="auto">
          <a:xfrm>
            <a:off x="1835150" y="35004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2124075" y="35337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7" name="Oval 35"/>
          <p:cNvSpPr>
            <a:spLocks noChangeArrowheads="1"/>
          </p:cNvSpPr>
          <p:nvPr/>
        </p:nvSpPr>
        <p:spPr bwMode="auto">
          <a:xfrm>
            <a:off x="5489575" y="35258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8" name="Freeform 36"/>
          <p:cNvSpPr>
            <a:spLocks/>
          </p:cNvSpPr>
          <p:nvPr/>
        </p:nvSpPr>
        <p:spPr bwMode="auto">
          <a:xfrm flipH="1">
            <a:off x="5921375" y="35988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9" name="Freeform 37"/>
          <p:cNvSpPr>
            <a:spLocks/>
          </p:cNvSpPr>
          <p:nvPr/>
        </p:nvSpPr>
        <p:spPr bwMode="auto">
          <a:xfrm rot="1372701">
            <a:off x="2700338" y="3141663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3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1" grpId="0" animBg="1"/>
      <p:bldP spid="3106" grpId="0" animBg="1"/>
      <p:bldP spid="3107" grpId="0" animBg="1"/>
      <p:bldP spid="3108" grpId="0" animBg="1"/>
      <p:bldP spid="3109" grpId="0" animBg="1"/>
      <p:bldP spid="3109" grpId="1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2" name="Oval 12"/>
          <p:cNvSpPr>
            <a:spLocks noChangeArrowheads="1"/>
          </p:cNvSpPr>
          <p:nvPr/>
        </p:nvSpPr>
        <p:spPr bwMode="auto">
          <a:xfrm>
            <a:off x="1547813" y="2420938"/>
            <a:ext cx="2519362" cy="2376487"/>
          </a:xfrm>
          <a:prstGeom prst="ellipse">
            <a:avLst/>
          </a:prstGeom>
          <a:solidFill>
            <a:schemeClr val="tx2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6915" name="Rectangle 2"/>
          <p:cNvSpPr>
            <a:spLocks noGrp="1" noChangeArrowheads="1"/>
          </p:cNvSpPr>
          <p:nvPr>
            <p:ph type="title"/>
          </p:nvPr>
        </p:nvSpPr>
        <p:spPr>
          <a:xfrm>
            <a:off x="2627313" y="333375"/>
            <a:ext cx="5905500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O Fenômeno                                            da Sugestão Mental</a:t>
            </a:r>
            <a:endParaRPr lang="pt-BR" sz="3200" i="1" smtClean="0"/>
          </a:p>
        </p:txBody>
      </p:sp>
      <p:sp>
        <p:nvSpPr>
          <p:cNvPr id="166916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5284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66918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3779838" y="1773238"/>
            <a:ext cx="4679950" cy="3455987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z="3600" smtClean="0"/>
              <a:t/>
            </a:r>
            <a:br>
              <a:rPr lang="pt-BR" sz="3600" smtClean="0"/>
            </a:br>
            <a:r>
              <a:rPr lang="pt-BR" sz="2800" i="1" smtClean="0"/>
              <a:t>É comentado                                       como se fora privativo                         de gabinetes específicos,       mobilizando-se hipnotizadores                              e hipnotizados                         a conta                                        de taumaturgos. </a:t>
            </a:r>
          </a:p>
        </p:txBody>
      </p:sp>
      <p:pic>
        <p:nvPicPr>
          <p:cNvPr id="166919" name="Picture 10" descr="j032375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27313" y="2924175"/>
            <a:ext cx="1346200" cy="1462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0" name="Picture 11" descr="j028409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92275" y="2924175"/>
            <a:ext cx="1381125" cy="1233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title"/>
          </p:nvPr>
        </p:nvSpPr>
        <p:spPr>
          <a:xfrm>
            <a:off x="323850" y="333375"/>
            <a:ext cx="8208963" cy="1871663"/>
          </a:xfrm>
        </p:spPr>
        <p:txBody>
          <a:bodyPr/>
          <a:lstStyle/>
          <a:p>
            <a:pPr eaLnBrk="1" hangingPunct="1"/>
            <a:r>
              <a:rPr lang="pt-BR" smtClean="0"/>
              <a:t>Classificação</a:t>
            </a:r>
            <a:br>
              <a:rPr lang="pt-BR" smtClean="0"/>
            </a:br>
            <a:r>
              <a:rPr lang="pt-BR" sz="3200" i="1" smtClean="0"/>
              <a:t>de Grasset</a:t>
            </a:r>
          </a:p>
        </p:txBody>
      </p:sp>
      <p:sp>
        <p:nvSpPr>
          <p:cNvPr id="167939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06852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67941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323850" y="2492375"/>
            <a:ext cx="4176713" cy="2520950"/>
          </a:xfrm>
          <a:noFill/>
        </p:spPr>
        <p:txBody>
          <a:bodyPr/>
          <a:lstStyle/>
          <a:p>
            <a:pPr marL="0" indent="0" algn="r" eaLnBrk="1" hangingPunct="1">
              <a:buFontTx/>
              <a:buNone/>
            </a:pPr>
            <a:r>
              <a:rPr lang="pt-BR" sz="2800" i="1" smtClean="0"/>
              <a:t>Categoria 1</a:t>
            </a:r>
          </a:p>
          <a:p>
            <a:pPr marL="0" indent="0" algn="r" eaLnBrk="1" hangingPunct="1">
              <a:buFontTx/>
              <a:buNone/>
            </a:pPr>
            <a:r>
              <a:rPr lang="pt-BR" sz="2400" i="1" smtClean="0"/>
              <a:t>                                            </a:t>
            </a:r>
            <a:r>
              <a:rPr lang="pt-BR" sz="2400" i="1" u="sng" smtClean="0"/>
              <a:t>intra-hipnótica:</a:t>
            </a:r>
            <a:r>
              <a:rPr lang="pt-BR" sz="2400" i="1" smtClean="0"/>
              <a:t>    </a:t>
            </a:r>
          </a:p>
          <a:p>
            <a:pPr marL="0" indent="0" algn="r" eaLnBrk="1" hangingPunct="1">
              <a:buFontTx/>
              <a:buNone/>
            </a:pPr>
            <a:r>
              <a:rPr lang="pt-BR" sz="2400" i="1" smtClean="0"/>
              <a:t>Se efetua                                                                                      no curso                                                                     do sono provocado. </a:t>
            </a:r>
          </a:p>
        </p:txBody>
      </p:sp>
      <p:sp>
        <p:nvSpPr>
          <p:cNvPr id="206855" name="Rectangle 7"/>
          <p:cNvSpPr>
            <a:spLocks noChangeArrowheads="1"/>
          </p:cNvSpPr>
          <p:nvPr/>
        </p:nvSpPr>
        <p:spPr bwMode="auto">
          <a:xfrm>
            <a:off x="4572000" y="2492375"/>
            <a:ext cx="4176713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Categoria 2</a:t>
            </a:r>
          </a:p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              </a:t>
            </a:r>
            <a:r>
              <a:rPr lang="pt-BR" sz="2400" i="1" u="sng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pós-hipnótica:</a:t>
            </a: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</a:t>
            </a:r>
          </a:p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 realiza                                                                após                                         o despertar.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1" name="Rectangle 19"/>
          <p:cNvSpPr>
            <a:spLocks noChangeArrowheads="1"/>
          </p:cNvSpPr>
          <p:nvPr/>
        </p:nvSpPr>
        <p:spPr bwMode="auto">
          <a:xfrm>
            <a:off x="6516688" y="2852738"/>
            <a:ext cx="1511300" cy="2276475"/>
          </a:xfrm>
          <a:prstGeom prst="rect">
            <a:avLst/>
          </a:prstGeom>
          <a:solidFill>
            <a:srgbClr val="004442"/>
          </a:solidFill>
          <a:ln w="9525">
            <a:noFill/>
            <a:miter lim="800000"/>
            <a:headEnd/>
            <a:tailEnd/>
          </a:ln>
          <a:effectLst/>
          <a:scene3d>
            <a:camera prst="legacyPerspectiveTop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4442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POR ESSAS </a:t>
            </a: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IMAGENS:</a:t>
            </a:r>
          </a:p>
          <a:p>
            <a:pPr>
              <a:defRPr/>
            </a:pPr>
            <a:endParaRPr lang="pt-BR" sz="1400" i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ESTACIONAMOS</a:t>
            </a:r>
          </a:p>
          <a:p>
            <a:pPr>
              <a:defRPr/>
            </a:pPr>
            <a:endParaRPr lang="pt-BR" sz="1400" i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 NOS </a:t>
            </a: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PURIFICAMOS</a:t>
            </a: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</a:t>
            </a:r>
          </a:p>
          <a:p>
            <a:pPr>
              <a:defRPr/>
            </a:pPr>
            <a:r>
              <a:rPr lang="pt-BR" sz="1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PROGREDIMOS</a:t>
            </a:r>
          </a:p>
        </p:txBody>
      </p:sp>
      <p:sp>
        <p:nvSpPr>
          <p:cNvPr id="13327" name="AutoShape 15" descr="Zigue-zague"/>
          <p:cNvSpPr>
            <a:spLocks noChangeArrowheads="1"/>
          </p:cNvSpPr>
          <p:nvPr/>
        </p:nvSpPr>
        <p:spPr bwMode="auto">
          <a:xfrm rot="-830110">
            <a:off x="611188" y="2559050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1258888" y="188913"/>
            <a:ext cx="77057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Repercussão</a:t>
            </a:r>
          </a:p>
        </p:txBody>
      </p:sp>
      <p:sp>
        <p:nvSpPr>
          <p:cNvPr id="13315" name="Text Box 3"/>
          <p:cNvSpPr txBox="1">
            <a:spLocks noChangeArrowheads="1"/>
          </p:cNvSpPr>
          <p:nvPr/>
        </p:nvSpPr>
        <p:spPr bwMode="auto">
          <a:xfrm>
            <a:off x="1214414" y="1142984"/>
            <a:ext cx="5688012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RESPIRAMOS NO MUNDO DAS IMAGENS QUE PROJETAMOS E RECEBEMOS</a:t>
            </a:r>
          </a:p>
        </p:txBody>
      </p:sp>
      <p:sp>
        <p:nvSpPr>
          <p:cNvPr id="13316" name="AutoShape 4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7" name="AutoShape 5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8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9" name="AutoShape 7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20" name="AutoShape 8"/>
          <p:cNvSpPr>
            <a:spLocks noChangeArrowheads="1"/>
          </p:cNvSpPr>
          <p:nvPr/>
        </p:nvSpPr>
        <p:spPr bwMode="auto">
          <a:xfrm>
            <a:off x="4930775" y="2060575"/>
            <a:ext cx="865188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29" name="Oval 17" descr="Zigue-zague"/>
          <p:cNvSpPr>
            <a:spLocks noChangeArrowheads="1"/>
          </p:cNvSpPr>
          <p:nvPr/>
        </p:nvSpPr>
        <p:spPr bwMode="auto">
          <a:xfrm>
            <a:off x="6443663" y="2276475"/>
            <a:ext cx="360362" cy="2889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3323" name="Picture 11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659563" y="1909763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33" name="Oval 21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34" name="Text Box 22"/>
          <p:cNvSpPr txBox="1">
            <a:spLocks noChangeArrowheads="1"/>
          </p:cNvSpPr>
          <p:nvPr/>
        </p:nvSpPr>
        <p:spPr bwMode="auto">
          <a:xfrm>
            <a:off x="7072330" y="5729288"/>
            <a:ext cx="2071670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4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3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500"/>
                            </p:stCondLst>
                            <p:childTnLst>
                              <p:par>
                                <p:cTn id="16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133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133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5" dur="2000" spd="-100000" fill="hold"/>
                                        <p:tgtEl>
                                          <p:spTgt spid="13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2000" fill="hold"/>
                                        <p:tgtEl>
                                          <p:spTgt spid="13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2000" fill="hold"/>
                                        <p:tgtEl>
                                          <p:spTgt spid="133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3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7" grpId="0" animBg="1"/>
      <p:bldP spid="13327" grpId="1" animBg="1"/>
      <p:bldP spid="13316" grpId="0" animBg="1"/>
      <p:bldP spid="13317" grpId="0" animBg="1"/>
      <p:bldP spid="13318" grpId="0" animBg="1"/>
      <p:bldP spid="13319" grpId="0" animBg="1"/>
      <p:bldP spid="13320" grpId="0" animBg="1"/>
      <p:bldP spid="13329" grpId="0" animBg="1"/>
      <p:bldP spid="13329" grpId="1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10" descr="j028321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916238" y="2860675"/>
            <a:ext cx="3660775" cy="3636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8963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333375"/>
            <a:ext cx="6264275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A Sugestão                                               </a:t>
            </a:r>
            <a:r>
              <a:rPr lang="pt-BR" sz="3200" i="1" smtClean="0"/>
              <a:t>é acontecimento de toda hora...</a:t>
            </a:r>
          </a:p>
        </p:txBody>
      </p:sp>
      <p:sp>
        <p:nvSpPr>
          <p:cNvPr id="168964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07876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68966" name="Picture 5" descr="j029515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092950" y="3068638"/>
            <a:ext cx="1704975" cy="1350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8967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755650" y="1989138"/>
            <a:ext cx="7704138" cy="792162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800" smtClean="0"/>
              <a:t>   </a:t>
            </a:r>
            <a:r>
              <a:rPr lang="pt-BR" sz="2800" i="1" smtClean="0"/>
              <a:t>... na vida de todos os seres,                                    com base na reflexão mental permanente . </a:t>
            </a:r>
          </a:p>
        </p:txBody>
      </p:sp>
      <p:pic>
        <p:nvPicPr>
          <p:cNvPr id="168968" name="Picture 8" descr="j0233983[1]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811699">
            <a:off x="395288" y="3357563"/>
            <a:ext cx="2339975" cy="1300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9" name="Picture 9" descr="j021351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427538" y="5661025"/>
            <a:ext cx="1247775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0" name="Picture 11" descr="j0354499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403350" y="4149725"/>
            <a:ext cx="1296988" cy="992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7884" name="Oval 12"/>
          <p:cNvSpPr>
            <a:spLocks noChangeArrowheads="1"/>
          </p:cNvSpPr>
          <p:nvPr/>
        </p:nvSpPr>
        <p:spPr bwMode="auto">
          <a:xfrm>
            <a:off x="7165975" y="2997200"/>
            <a:ext cx="647700" cy="2159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7885" name="Oval 13"/>
          <p:cNvSpPr>
            <a:spLocks noChangeArrowheads="1"/>
          </p:cNvSpPr>
          <p:nvPr/>
        </p:nvSpPr>
        <p:spPr bwMode="auto">
          <a:xfrm>
            <a:off x="8101013" y="3214688"/>
            <a:ext cx="647700" cy="2159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7886" name="Freeform 14"/>
          <p:cNvSpPr>
            <a:spLocks/>
          </p:cNvSpPr>
          <p:nvPr/>
        </p:nvSpPr>
        <p:spPr bwMode="auto">
          <a:xfrm rot="793598">
            <a:off x="7597775" y="3214688"/>
            <a:ext cx="800100" cy="7620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07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07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07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07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207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84" grpId="0" animBg="1"/>
      <p:bldP spid="207885" grpId="0" animBg="1"/>
      <p:bldP spid="207886" grpId="0" animBg="1"/>
      <p:bldP spid="207886" grpId="1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477838"/>
            <a:ext cx="4968875" cy="1871662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4800" smtClean="0"/>
              <a:t>A Magia</a:t>
            </a:r>
            <a:br>
              <a:rPr lang="pt-BR" sz="4800" smtClean="0"/>
            </a:br>
            <a:r>
              <a:rPr lang="pt-BR" sz="28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(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governo das coisas ocultas)</a:t>
            </a:r>
            <a:r>
              <a:rPr lang="pt-BR" sz="3600" smtClean="0"/>
              <a:t>                      </a:t>
            </a:r>
            <a:r>
              <a:rPr lang="pt-BR" sz="2800" i="1" smtClean="0"/>
              <a:t>apropriou-se da Sugestão</a:t>
            </a:r>
          </a:p>
        </p:txBody>
      </p:sp>
      <p:sp>
        <p:nvSpPr>
          <p:cNvPr id="169987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09924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69989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11188" y="2492375"/>
            <a:ext cx="4248150" cy="4032250"/>
          </a:xfrm>
          <a:noFill/>
        </p:spPr>
        <p:txBody>
          <a:bodyPr/>
          <a:lstStyle/>
          <a:p>
            <a:pPr marL="0" indent="0" algn="r" eaLnBrk="1" hangingPunct="1">
              <a:buFontTx/>
              <a:buNone/>
            </a:pPr>
            <a:r>
              <a:rPr lang="pt-BR" sz="2800" i="1" smtClean="0"/>
              <a:t>É o clima de todas as cerimônias religiosas na Terra, conjugando as forças de poderosas mentes encarnadas e desencarnadas, impressionando a mente popular, disciplinando-lhe os impulsos.</a:t>
            </a:r>
          </a:p>
          <a:p>
            <a:pPr marL="0" indent="0" algn="r" eaLnBrk="1" hangingPunct="1">
              <a:buFontTx/>
              <a:buNone/>
            </a:pPr>
            <a:endParaRPr lang="pt-BR" sz="2400" i="1" smtClean="0"/>
          </a:p>
        </p:txBody>
      </p:sp>
      <p:pic>
        <p:nvPicPr>
          <p:cNvPr id="169990" name="Picture 7" descr="j032465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5219700" y="2349500"/>
            <a:ext cx="1490663" cy="181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1" name="Picture 8" descr="j009773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5076825" y="4508500"/>
            <a:ext cx="1743075" cy="182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2" name="Picture 12" descr="j0189213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227763" y="908050"/>
            <a:ext cx="1123950" cy="126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3" name="Picture 15" descr="j0332920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flipH="1">
            <a:off x="6877050" y="4797425"/>
            <a:ext cx="1809750" cy="868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9994" name="Picture 18" descr="j0332894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726238" y="2420938"/>
            <a:ext cx="1517650" cy="181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Freeform 2"/>
          <p:cNvSpPr>
            <a:spLocks/>
          </p:cNvSpPr>
          <p:nvPr/>
        </p:nvSpPr>
        <p:spPr bwMode="auto">
          <a:xfrm>
            <a:off x="2646363" y="4300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67" name="Freeform 3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71" name="Oval 7"/>
          <p:cNvSpPr>
            <a:spLocks noChangeArrowheads="1"/>
          </p:cNvSpPr>
          <p:nvPr/>
        </p:nvSpPr>
        <p:spPr bwMode="auto">
          <a:xfrm>
            <a:off x="6011863" y="42926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84" name="Freeform 20"/>
          <p:cNvSpPr>
            <a:spLocks/>
          </p:cNvSpPr>
          <p:nvPr/>
        </p:nvSpPr>
        <p:spPr bwMode="auto">
          <a:xfrm flipH="1">
            <a:off x="6443663" y="43656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85" name="AutoShape 21"/>
          <p:cNvSpPr>
            <a:spLocks noChangeArrowheads="1"/>
          </p:cNvSpPr>
          <p:nvPr/>
        </p:nvSpPr>
        <p:spPr bwMode="auto">
          <a:xfrm>
            <a:off x="1116013" y="2062163"/>
            <a:ext cx="3168650" cy="1606550"/>
          </a:xfrm>
          <a:prstGeom prst="cloudCallout">
            <a:avLst>
              <a:gd name="adj1" fmla="val 11324"/>
              <a:gd name="adj2" fmla="val 91968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Idéia a transmitir</a:t>
            </a:r>
          </a:p>
          <a:p>
            <a:pPr eaLnBrk="0" hangingPunct="0">
              <a:lnSpc>
                <a:spcPct val="70000"/>
              </a:lnSpc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68" name="Freeform 4"/>
          <p:cNvSpPr>
            <a:spLocks/>
          </p:cNvSpPr>
          <p:nvPr/>
        </p:nvSpPr>
        <p:spPr bwMode="auto">
          <a:xfrm rot="1372701">
            <a:off x="3143250" y="3821113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0486" name="Text Box 22"/>
          <p:cNvSpPr txBox="1">
            <a:spLocks noChangeArrowheads="1"/>
          </p:cNvSpPr>
          <p:nvPr/>
        </p:nvSpPr>
        <p:spPr bwMode="auto">
          <a:xfrm>
            <a:off x="2051050" y="5300663"/>
            <a:ext cx="2016125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emissor</a:t>
            </a:r>
          </a:p>
        </p:txBody>
      </p:sp>
      <p:sp>
        <p:nvSpPr>
          <p:cNvPr id="190487" name="Text Box 23"/>
          <p:cNvSpPr txBox="1">
            <a:spLocks noChangeArrowheads="1"/>
          </p:cNvSpPr>
          <p:nvPr/>
        </p:nvSpPr>
        <p:spPr bwMode="auto">
          <a:xfrm>
            <a:off x="6011863" y="5300663"/>
            <a:ext cx="2016125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receptor</a:t>
            </a:r>
          </a:p>
        </p:txBody>
      </p:sp>
      <p:sp>
        <p:nvSpPr>
          <p:cNvPr id="190488" name="Rectangle 24"/>
          <p:cNvSpPr>
            <a:spLocks noChangeArrowheads="1"/>
          </p:cNvSpPr>
          <p:nvPr/>
        </p:nvSpPr>
        <p:spPr bwMode="auto">
          <a:xfrm>
            <a:off x="-323850" y="333375"/>
            <a:ext cx="8208963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Sugestão é:</a:t>
            </a:r>
            <a:b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Força mental pura e simples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carreando a idéia por imagem viva</a:t>
            </a:r>
          </a:p>
        </p:txBody>
      </p:sp>
      <p:sp>
        <p:nvSpPr>
          <p:cNvPr id="171019" name="WordArt 25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190490" name="Text Box 2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0491" name="Text Box 27"/>
          <p:cNvSpPr txBox="1">
            <a:spLocks noChangeArrowheads="1"/>
          </p:cNvSpPr>
          <p:nvPr/>
        </p:nvSpPr>
        <p:spPr bwMode="auto">
          <a:xfrm>
            <a:off x="3419475" y="3594100"/>
            <a:ext cx="2016125" cy="1203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30000"/>
              </a:lnSpc>
              <a:spcBef>
                <a:spcPct val="5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Força mental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0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150" autoRev="1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150" autoRev="1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150" autoRev="1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" autoRev="1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9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300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300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300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300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200"/>
                                        <p:tgtEl>
                                          <p:spTgt spid="190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190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190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0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0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63" presetClass="path" presetSubtype="0" repeatCount="indefinite" accel="50000" decel="50000" fill="hold" grpId="2" nodeType="after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2.5E-6 2.60116E-6 L 0.45677 0.00925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1904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" y="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3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91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5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5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5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466" grpId="0" animBg="1"/>
      <p:bldP spid="190467" grpId="0" animBg="1"/>
      <p:bldP spid="190467" grpId="1" animBg="1"/>
      <p:bldP spid="190471" grpId="0" animBg="1"/>
      <p:bldP spid="190484" grpId="0" animBg="1"/>
      <p:bldP spid="190485" grpId="0" animBg="1"/>
      <p:bldP spid="190485" grpId="1" animBg="1"/>
      <p:bldP spid="190485" grpId="2" animBg="1"/>
      <p:bldP spid="190468" grpId="0" animBg="1"/>
      <p:bldP spid="190468" grpId="1" animBg="1"/>
      <p:bldP spid="190491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>
          <a:xfrm>
            <a:off x="2195513" y="188913"/>
            <a:ext cx="5761037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z="4800" smtClean="0"/>
              <a:t>Efeitos da Sugestão </a:t>
            </a:r>
            <a:br>
              <a:rPr lang="pt-BR" sz="4800" smtClean="0"/>
            </a:br>
            <a:r>
              <a:rPr lang="pt-BR" sz="3200" i="1" smtClean="0"/>
              <a:t>É</a:t>
            </a:r>
            <a:r>
              <a:rPr lang="pt-BR" sz="4800" i="1" smtClean="0"/>
              <a:t> </a:t>
            </a:r>
            <a:r>
              <a:rPr lang="pt-BR" sz="3200" i="1" smtClean="0"/>
              <a:t>Boa ou Má?</a:t>
            </a:r>
            <a:endParaRPr lang="pt-BR" sz="2000" i="1" smtClean="0"/>
          </a:p>
        </p:txBody>
      </p:sp>
      <p:sp>
        <p:nvSpPr>
          <p:cNvPr id="172035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10948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72037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1908175" y="2060575"/>
            <a:ext cx="2303463" cy="3168650"/>
          </a:xfrm>
          <a:noFill/>
        </p:spPr>
        <p:txBody>
          <a:bodyPr/>
          <a:lstStyle/>
          <a:p>
            <a:pPr marL="0" indent="0" algn="r" eaLnBrk="1" hangingPunct="1">
              <a:buFontTx/>
              <a:buNone/>
            </a:pPr>
            <a:r>
              <a:rPr lang="pt-BR" sz="2800" i="1" smtClean="0"/>
              <a:t>- Nem boa nem má. Dependem seus efeitos da aplicação que se lhe confere.</a:t>
            </a:r>
          </a:p>
        </p:txBody>
      </p:sp>
      <p:sp>
        <p:nvSpPr>
          <p:cNvPr id="210952" name="Text Box 8"/>
          <p:cNvSpPr txBox="1">
            <a:spLocks noChangeArrowheads="1"/>
          </p:cNvSpPr>
          <p:nvPr/>
        </p:nvSpPr>
        <p:spPr bwMode="auto">
          <a:xfrm>
            <a:off x="4356100" y="1671638"/>
            <a:ext cx="3095625" cy="4449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endParaRPr lang="pt-BR" i="1" u="sng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a eletricidade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o explosivo 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o vapor e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a desintegração                               </a:t>
            </a: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             </a:t>
            </a: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atômica</a:t>
            </a:r>
          </a:p>
        </p:txBody>
      </p:sp>
      <p:pic>
        <p:nvPicPr>
          <p:cNvPr id="172039" name="Picture 12" descr="j033647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235825" y="5013325"/>
            <a:ext cx="1295400" cy="1150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2040" name="Picture 13" descr="j0336849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67625" y="1701800"/>
            <a:ext cx="533400" cy="590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2041" name="Picture 14" descr="j0354515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1350443">
            <a:off x="6877050" y="2133600"/>
            <a:ext cx="1019175" cy="619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2042" name="Picture 15" descr="j0223789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516688" y="3068638"/>
            <a:ext cx="6143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2043" name="Picture 16" descr="j0236390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227763" y="4149725"/>
            <a:ext cx="384175" cy="86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0961" name="Text Box 17"/>
          <p:cNvSpPr txBox="1">
            <a:spLocks noChangeArrowheads="1"/>
          </p:cNvSpPr>
          <p:nvPr/>
        </p:nvSpPr>
        <p:spPr bwMode="auto">
          <a:xfrm>
            <a:off x="4427538" y="1700213"/>
            <a:ext cx="2232025" cy="4206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Assim como: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afterEffect">
                                  <p:stCondLst>
                                    <p:cond delay="5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952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2843213" y="188913"/>
            <a:ext cx="3600450" cy="12954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z="4800" smtClean="0"/>
              <a:t>BOA e MÁ </a:t>
            </a:r>
            <a:br>
              <a:rPr lang="pt-BR" sz="4800" smtClean="0"/>
            </a:br>
            <a:endParaRPr lang="pt-BR" sz="4800" i="1" smtClean="0"/>
          </a:p>
        </p:txBody>
      </p:sp>
      <p:sp>
        <p:nvSpPr>
          <p:cNvPr id="173059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65175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18116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730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835150" y="1773238"/>
            <a:ext cx="2663825" cy="4248150"/>
          </a:xfrm>
          <a:noFill/>
        </p:spPr>
        <p:txBody>
          <a:bodyPr/>
          <a:lstStyle/>
          <a:p>
            <a:pPr marL="0" indent="0" algn="r" eaLnBrk="1" hangingPunct="1">
              <a:buFontTx/>
              <a:buNone/>
            </a:pPr>
            <a:r>
              <a:rPr lang="pt-BR" sz="2400" i="1" smtClean="0"/>
              <a:t>Temo-la no altar da oração e nos símbolos sagrados do serviço religioso aconselhando              a virtude e o progresso                                                                     ao coração                           do povo.</a:t>
            </a:r>
          </a:p>
        </p:txBody>
      </p:sp>
      <p:sp>
        <p:nvSpPr>
          <p:cNvPr id="218118" name="Rectangle 6"/>
          <p:cNvSpPr>
            <a:spLocks noChangeArrowheads="1"/>
          </p:cNvSpPr>
          <p:nvPr/>
        </p:nvSpPr>
        <p:spPr bwMode="auto">
          <a:xfrm>
            <a:off x="4645025" y="1773238"/>
            <a:ext cx="2663825" cy="424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Temo-la também nos espetáculos deprimentes dos ritos bárbaros                  e na demagogia de arrastamento, ressumando o psiquismo inferior que inspira                        a licenciosidade                  e a rebelião.</a:t>
            </a:r>
          </a:p>
        </p:txBody>
      </p:sp>
      <p:pic>
        <p:nvPicPr>
          <p:cNvPr id="173063" name="Picture 7" descr="j032465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84213" y="2492375"/>
            <a:ext cx="1490662" cy="181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4" name="Picture 8" descr="j0283183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08400" y="1052513"/>
            <a:ext cx="69373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5" name="Picture 9" descr="j0189257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84438" y="1125538"/>
            <a:ext cx="649287" cy="649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6" name="Picture 10" descr="j018921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258888" y="1412875"/>
            <a:ext cx="703262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7" name="Picture 11" descr="bd05622_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237413" y="1700213"/>
            <a:ext cx="1079500" cy="403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8" name="Picture 12" descr="j0301366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634163" y="374650"/>
            <a:ext cx="962025" cy="147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3069" name="Picture 13" descr="j0301364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55650" y="4437063"/>
            <a:ext cx="1820863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88" name="Freeform 20"/>
          <p:cNvSpPr>
            <a:spLocks/>
          </p:cNvSpPr>
          <p:nvPr/>
        </p:nvSpPr>
        <p:spPr bwMode="auto">
          <a:xfrm>
            <a:off x="6588125" y="28384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89" name="Freeform 21"/>
          <p:cNvSpPr>
            <a:spLocks/>
          </p:cNvSpPr>
          <p:nvPr/>
        </p:nvSpPr>
        <p:spPr bwMode="auto">
          <a:xfrm>
            <a:off x="6804025" y="30543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90" name="Freeform 22"/>
          <p:cNvSpPr>
            <a:spLocks/>
          </p:cNvSpPr>
          <p:nvPr/>
        </p:nvSpPr>
        <p:spPr bwMode="auto">
          <a:xfrm>
            <a:off x="7019925" y="32702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0" name="Freeform 2"/>
          <p:cNvSpPr>
            <a:spLocks/>
          </p:cNvSpPr>
          <p:nvPr/>
        </p:nvSpPr>
        <p:spPr bwMode="auto">
          <a:xfrm>
            <a:off x="2646363" y="4300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1" name="Freeform 3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2" name="Freeform 4"/>
          <p:cNvSpPr>
            <a:spLocks/>
          </p:cNvSpPr>
          <p:nvPr/>
        </p:nvSpPr>
        <p:spPr bwMode="auto">
          <a:xfrm>
            <a:off x="3079750" y="3162300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3" name="AutoShape 5"/>
          <p:cNvSpPr>
            <a:spLocks noChangeArrowheads="1"/>
          </p:cNvSpPr>
          <p:nvPr/>
        </p:nvSpPr>
        <p:spPr bwMode="auto">
          <a:xfrm>
            <a:off x="6621463" y="3522663"/>
            <a:ext cx="1893887" cy="663575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11974" name="AutoShape 6"/>
          <p:cNvSpPr>
            <a:spLocks noChangeArrowheads="1"/>
          </p:cNvSpPr>
          <p:nvPr/>
        </p:nvSpPr>
        <p:spPr bwMode="auto">
          <a:xfrm>
            <a:off x="5851525" y="2874963"/>
            <a:ext cx="1895475" cy="663575"/>
          </a:xfrm>
          <a:prstGeom prst="cloudCallout">
            <a:avLst>
              <a:gd name="adj1" fmla="val 5546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11975" name="Oval 7"/>
          <p:cNvSpPr>
            <a:spLocks noChangeArrowheads="1"/>
          </p:cNvSpPr>
          <p:nvPr/>
        </p:nvSpPr>
        <p:spPr bwMode="auto">
          <a:xfrm>
            <a:off x="5980113" y="29464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6" name="Oval 8"/>
          <p:cNvSpPr>
            <a:spLocks noChangeArrowheads="1"/>
          </p:cNvSpPr>
          <p:nvPr/>
        </p:nvSpPr>
        <p:spPr bwMode="auto">
          <a:xfrm>
            <a:off x="6813550" y="35941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7" name="AutoShape 9"/>
          <p:cNvSpPr>
            <a:spLocks noChangeArrowheads="1"/>
          </p:cNvSpPr>
          <p:nvPr/>
        </p:nvSpPr>
        <p:spPr bwMode="auto">
          <a:xfrm rot="487153">
            <a:off x="541338" y="1595438"/>
            <a:ext cx="5070475" cy="1511300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8" name="AutoShape 10"/>
          <p:cNvSpPr>
            <a:spLocks noChangeArrowheads="1"/>
          </p:cNvSpPr>
          <p:nvPr/>
        </p:nvSpPr>
        <p:spPr bwMode="auto">
          <a:xfrm rot="-837833">
            <a:off x="2503488" y="4484688"/>
            <a:ext cx="5951537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9" name="AutoShape 11"/>
          <p:cNvSpPr>
            <a:spLocks noChangeArrowheads="1"/>
          </p:cNvSpPr>
          <p:nvPr/>
        </p:nvSpPr>
        <p:spPr bwMode="auto">
          <a:xfrm rot="9252361">
            <a:off x="6834188" y="1722438"/>
            <a:ext cx="2154237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80" name="AutoShape 12"/>
          <p:cNvSpPr>
            <a:spLocks noChangeArrowheads="1"/>
          </p:cNvSpPr>
          <p:nvPr/>
        </p:nvSpPr>
        <p:spPr bwMode="auto">
          <a:xfrm>
            <a:off x="2651125" y="1651000"/>
            <a:ext cx="1600200" cy="1368425"/>
          </a:xfrm>
          <a:prstGeom prst="cloudCallout">
            <a:avLst>
              <a:gd name="adj1" fmla="val 273546"/>
              <a:gd name="adj2" fmla="val 113227"/>
            </a:avLst>
          </a:prstGeom>
          <a:gradFill rotWithShape="1">
            <a:gsLst>
              <a:gs pos="0">
                <a:schemeClr val="bg2"/>
              </a:gs>
              <a:gs pos="100000">
                <a:schemeClr val="folHlink">
                  <a:alpha val="50000"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eaLnBrk="0" hangingPunct="0">
              <a:defRPr/>
            </a:pPr>
            <a:endParaRPr lang="pt-BR" sz="24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11981" name="AutoShape 13"/>
          <p:cNvSpPr>
            <a:spLocks noChangeArrowheads="1"/>
          </p:cNvSpPr>
          <p:nvPr/>
        </p:nvSpPr>
        <p:spPr bwMode="auto">
          <a:xfrm>
            <a:off x="4284663" y="4292600"/>
            <a:ext cx="2735262" cy="649288"/>
          </a:xfrm>
          <a:prstGeom prst="cloudCallout">
            <a:avLst>
              <a:gd name="adj1" fmla="val 31079"/>
              <a:gd name="adj2" fmla="val -265648"/>
            </a:avLst>
          </a:prstGeom>
          <a:solidFill>
            <a:srgbClr val="DDEC6A"/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11982" name="Rectangle 14"/>
          <p:cNvSpPr>
            <a:spLocks noChangeArrowheads="1"/>
          </p:cNvSpPr>
          <p:nvPr/>
        </p:nvSpPr>
        <p:spPr bwMode="auto">
          <a:xfrm>
            <a:off x="261778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Elementos de Indução</a:t>
            </a:r>
          </a:p>
        </p:txBody>
      </p:sp>
      <p:sp>
        <p:nvSpPr>
          <p:cNvPr id="174098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65175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11986" name="Text Box 1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11987" name="Rectangle 19"/>
          <p:cNvSpPr>
            <a:spLocks noChangeArrowheads="1"/>
          </p:cNvSpPr>
          <p:nvPr/>
        </p:nvSpPr>
        <p:spPr bwMode="auto">
          <a:xfrm>
            <a:off x="395288" y="2205038"/>
            <a:ext cx="2447925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Nossas emoções, pensamentos e atos são elementos dinâmicos de indução.</a:t>
            </a:r>
          </a:p>
        </p:txBody>
      </p:sp>
      <p:sp>
        <p:nvSpPr>
          <p:cNvPr id="211992" name="Rectangle 24"/>
          <p:cNvSpPr>
            <a:spLocks noChangeArrowheads="1"/>
          </p:cNvSpPr>
          <p:nvPr/>
        </p:nvSpPr>
        <p:spPr bwMode="auto">
          <a:xfrm>
            <a:off x="4140200" y="4292600"/>
            <a:ext cx="4752975" cy="198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endParaRPr lang="pt-BR" sz="24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Influenciamos                                                                                      e somos afetados                                                                     por essas formas                     nascidas nos cérebros alheios.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1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1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11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1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100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100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100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100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100" fill="hold"/>
                                        <p:tgtEl>
                                          <p:spTgt spid="2119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119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0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0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211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211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1" dur="5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3" dur="30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" fill="hold"/>
                                        <p:tgtEl>
                                          <p:spTgt spid="211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" fill="hold"/>
                                        <p:tgtEl>
                                          <p:spTgt spid="211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" fill="hold"/>
                                        <p:tgtEl>
                                          <p:spTgt spid="211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" fill="hold"/>
                                        <p:tgtEl>
                                          <p:spTgt spid="211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" fill="hold"/>
                                        <p:tgtEl>
                                          <p:spTgt spid="211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" fill="hold"/>
                                        <p:tgtEl>
                                          <p:spTgt spid="211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xit" presetSubtype="9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7" dur="1000"/>
                                        <p:tgtEl>
                                          <p:spTgt spid="211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/>
                                        <p:tgtEl>
                                          <p:spTgt spid="211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1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2000"/>
                                        <p:tgtEl>
                                          <p:spTgt spid="211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2000"/>
                                        <p:tgtEl>
                                          <p:spTgt spid="211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1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11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1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11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11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11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11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988" grpId="0" animBg="1"/>
      <p:bldP spid="211989" grpId="0" animBg="1"/>
      <p:bldP spid="211990" grpId="0" animBg="1"/>
      <p:bldP spid="211970" grpId="0" animBg="1"/>
      <p:bldP spid="211971" grpId="0" animBg="1"/>
      <p:bldP spid="211971" grpId="1" animBg="1"/>
      <p:bldP spid="211972" grpId="0" animBg="1"/>
      <p:bldP spid="211972" grpId="1" animBg="1"/>
      <p:bldP spid="211973" grpId="0" animBg="1" autoUpdateAnimBg="0"/>
      <p:bldP spid="211973" grpId="1" animBg="1"/>
      <p:bldP spid="211973" grpId="2" animBg="1"/>
      <p:bldP spid="211973" grpId="3" animBg="1"/>
      <p:bldP spid="211974" grpId="0" animBg="1" autoUpdateAnimBg="0"/>
      <p:bldP spid="211974" grpId="1" animBg="1"/>
      <p:bldP spid="211974" grpId="2" animBg="1"/>
      <p:bldP spid="211974" grpId="3" animBg="1"/>
      <p:bldP spid="211974" grpId="4" animBg="1"/>
      <p:bldP spid="211975" grpId="0" animBg="1"/>
      <p:bldP spid="211976" grpId="0" animBg="1"/>
      <p:bldP spid="211977" grpId="0" animBg="1"/>
      <p:bldP spid="211978" grpId="0" animBg="1"/>
      <p:bldP spid="211979" grpId="0" animBg="1"/>
      <p:bldP spid="211980" grpId="0" animBg="1"/>
      <p:bldP spid="211981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3" name="Freeform 5"/>
          <p:cNvSpPr>
            <a:spLocks/>
          </p:cNvSpPr>
          <p:nvPr/>
        </p:nvSpPr>
        <p:spPr bwMode="auto">
          <a:xfrm>
            <a:off x="1908175" y="4300538"/>
            <a:ext cx="3221038" cy="23685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9000"/>
            </a:srgbClr>
          </a:solidFill>
          <a:ln w="2857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4820" name="Picture 22" descr="j0356586"/>
          <p:cNvPicPr>
            <a:picLocks noChangeAspect="1" noChangeArrowheads="1" noCrop="1"/>
          </p:cNvPicPr>
          <p:nvPr/>
        </p:nvPicPr>
        <p:blipFill>
          <a:blip r:embed="rId3">
            <a:lum contrast="-48000"/>
          </a:blip>
          <a:srcRect/>
          <a:stretch>
            <a:fillRect/>
          </a:stretch>
        </p:blipFill>
        <p:spPr bwMode="auto">
          <a:xfrm>
            <a:off x="1908175" y="4797425"/>
            <a:ext cx="112395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7090" name="Freeform 2"/>
          <p:cNvSpPr>
            <a:spLocks/>
          </p:cNvSpPr>
          <p:nvPr/>
        </p:nvSpPr>
        <p:spPr bwMode="auto">
          <a:xfrm flipH="1">
            <a:off x="6588125" y="28384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1" name="Freeform 3"/>
          <p:cNvSpPr>
            <a:spLocks/>
          </p:cNvSpPr>
          <p:nvPr/>
        </p:nvSpPr>
        <p:spPr bwMode="auto">
          <a:xfrm flipH="1">
            <a:off x="6804025" y="30543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2" name="Freeform 4"/>
          <p:cNvSpPr>
            <a:spLocks/>
          </p:cNvSpPr>
          <p:nvPr/>
        </p:nvSpPr>
        <p:spPr bwMode="auto">
          <a:xfrm flipH="1">
            <a:off x="7019925" y="32702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4" name="Freeform 6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5" name="Freeform 7"/>
          <p:cNvSpPr>
            <a:spLocks/>
          </p:cNvSpPr>
          <p:nvPr/>
        </p:nvSpPr>
        <p:spPr bwMode="auto">
          <a:xfrm>
            <a:off x="3924300" y="3141663"/>
            <a:ext cx="3024188" cy="16240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6" name="AutoShape 8"/>
          <p:cNvSpPr>
            <a:spLocks noChangeArrowheads="1"/>
          </p:cNvSpPr>
          <p:nvPr/>
        </p:nvSpPr>
        <p:spPr bwMode="auto">
          <a:xfrm>
            <a:off x="6621463" y="3522663"/>
            <a:ext cx="1893887" cy="663575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17097" name="AutoShape 9"/>
          <p:cNvSpPr>
            <a:spLocks noChangeArrowheads="1"/>
          </p:cNvSpPr>
          <p:nvPr/>
        </p:nvSpPr>
        <p:spPr bwMode="auto">
          <a:xfrm>
            <a:off x="5851525" y="2874963"/>
            <a:ext cx="1895475" cy="663575"/>
          </a:xfrm>
          <a:prstGeom prst="cloudCallout">
            <a:avLst>
              <a:gd name="adj1" fmla="val 5546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17098" name="Oval 10"/>
          <p:cNvSpPr>
            <a:spLocks noChangeArrowheads="1"/>
          </p:cNvSpPr>
          <p:nvPr/>
        </p:nvSpPr>
        <p:spPr bwMode="auto">
          <a:xfrm>
            <a:off x="5980113" y="29464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9" name="Oval 11"/>
          <p:cNvSpPr>
            <a:spLocks noChangeArrowheads="1"/>
          </p:cNvSpPr>
          <p:nvPr/>
        </p:nvSpPr>
        <p:spPr bwMode="auto">
          <a:xfrm flipH="1">
            <a:off x="6813550" y="35941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00" name="AutoShape 12"/>
          <p:cNvSpPr>
            <a:spLocks noChangeArrowheads="1"/>
          </p:cNvSpPr>
          <p:nvPr/>
        </p:nvSpPr>
        <p:spPr bwMode="auto">
          <a:xfrm rot="-1394176">
            <a:off x="5313363" y="3727450"/>
            <a:ext cx="2041525" cy="2497138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01" name="AutoShape 13"/>
          <p:cNvSpPr>
            <a:spLocks noChangeArrowheads="1"/>
          </p:cNvSpPr>
          <p:nvPr/>
        </p:nvSpPr>
        <p:spPr bwMode="auto">
          <a:xfrm rot="-837833">
            <a:off x="2503488" y="4484688"/>
            <a:ext cx="5951537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02" name="AutoShape 14"/>
          <p:cNvSpPr>
            <a:spLocks noChangeArrowheads="1"/>
          </p:cNvSpPr>
          <p:nvPr/>
        </p:nvSpPr>
        <p:spPr bwMode="auto">
          <a:xfrm rot="9252361">
            <a:off x="6834188" y="1722438"/>
            <a:ext cx="2154237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05" name="Rectangle 17"/>
          <p:cNvSpPr>
            <a:spLocks noChangeArrowheads="1"/>
          </p:cNvSpPr>
          <p:nvPr/>
        </p:nvSpPr>
        <p:spPr bwMode="auto">
          <a:xfrm>
            <a:off x="2268538" y="260350"/>
            <a:ext cx="2520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Imitação</a:t>
            </a:r>
          </a:p>
        </p:txBody>
      </p:sp>
      <p:sp>
        <p:nvSpPr>
          <p:cNvPr id="34834" name="WordArt 18"/>
          <p:cNvSpPr>
            <a:spLocks noChangeArrowheads="1" noChangeShapeType="1" noTextEdit="1"/>
          </p:cNvSpPr>
          <p:nvPr/>
        </p:nvSpPr>
        <p:spPr bwMode="auto">
          <a:xfrm rot="-1784693">
            <a:off x="179388" y="765175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17107" name="Text Box 1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17108" name="Rectangle 20"/>
          <p:cNvSpPr>
            <a:spLocks noChangeArrowheads="1"/>
          </p:cNvSpPr>
          <p:nvPr/>
        </p:nvSpPr>
        <p:spPr bwMode="auto">
          <a:xfrm>
            <a:off x="2268538" y="1557338"/>
            <a:ext cx="3095625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Cada atitude polariza  forças naqueles que se nos afinam com o modo de ser.</a:t>
            </a:r>
          </a:p>
        </p:txBody>
      </p:sp>
      <p:sp>
        <p:nvSpPr>
          <p:cNvPr id="217109" name="Rectangle 21"/>
          <p:cNvSpPr>
            <a:spLocks noChangeArrowheads="1"/>
          </p:cNvSpPr>
          <p:nvPr/>
        </p:nvSpPr>
        <p:spPr bwMode="auto">
          <a:xfrm>
            <a:off x="6156325" y="4365625"/>
            <a:ext cx="2665413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Impelindo-os                     à imitação consciente                                              ou inconsciente. </a:t>
            </a:r>
          </a:p>
        </p:txBody>
      </p:sp>
      <p:pic>
        <p:nvPicPr>
          <p:cNvPr id="34838" name="Picture 23" descr="j0284168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851275" y="5229225"/>
            <a:ext cx="1295400" cy="1246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9" name="Picture 24" descr="AG00373_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flipH="1">
            <a:off x="3059113" y="5589588"/>
            <a:ext cx="1000125" cy="96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40" name="Picture 25" descr="j0283702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843213" y="4437063"/>
            <a:ext cx="1204912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7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7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17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17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1000" autoRev="1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1000" autoRev="1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1000" autoRev="1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1000" autoRev="1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100" fill="hold"/>
                                        <p:tgtEl>
                                          <p:spTgt spid="2170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2000" fill="hold"/>
                                        <p:tgtEl>
                                          <p:spTgt spid="2170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0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0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17096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217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217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217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217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1" dur="500" fill="hold"/>
                                        <p:tgtEl>
                                          <p:spTgt spid="217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73" dur="30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" fill="hold"/>
                                        <p:tgtEl>
                                          <p:spTgt spid="217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" fill="hold"/>
                                        <p:tgtEl>
                                          <p:spTgt spid="217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" fill="hold"/>
                                        <p:tgtEl>
                                          <p:spTgt spid="217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" fill="hold"/>
                                        <p:tgtEl>
                                          <p:spTgt spid="217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" fill="hold"/>
                                        <p:tgtEl>
                                          <p:spTgt spid="217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" fill="hold"/>
                                        <p:tgtEl>
                                          <p:spTgt spid="217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70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3" grpId="0" animBg="1"/>
      <p:bldP spid="217090" grpId="0" animBg="1"/>
      <p:bldP spid="217091" grpId="0" animBg="1"/>
      <p:bldP spid="217092" grpId="0" animBg="1"/>
      <p:bldP spid="217094" grpId="0" animBg="1"/>
      <p:bldP spid="217094" grpId="1" animBg="1"/>
      <p:bldP spid="217095" grpId="0" animBg="1"/>
      <p:bldP spid="217095" grpId="1" animBg="1"/>
      <p:bldP spid="217096" grpId="0" animBg="1" autoUpdateAnimBg="0"/>
      <p:bldP spid="217096" grpId="1" animBg="1"/>
      <p:bldP spid="217096" grpId="2" animBg="1"/>
      <p:bldP spid="217096" grpId="3" animBg="1"/>
      <p:bldP spid="217097" grpId="0" animBg="1" autoUpdateAnimBg="0"/>
      <p:bldP spid="217097" grpId="1" animBg="1"/>
      <p:bldP spid="217097" grpId="2" animBg="1"/>
      <p:bldP spid="217097" grpId="3" animBg="1"/>
      <p:bldP spid="217097" grpId="4" animBg="1"/>
      <p:bldP spid="217098" grpId="0" animBg="1"/>
      <p:bldP spid="217099" grpId="0" animBg="1"/>
      <p:bldP spid="217100" grpId="0" animBg="1"/>
      <p:bldP spid="217101" grpId="0" animBg="1"/>
      <p:bldP spid="217102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Freeform 2"/>
          <p:cNvSpPr>
            <a:spLocks/>
          </p:cNvSpPr>
          <p:nvPr/>
        </p:nvSpPr>
        <p:spPr bwMode="auto">
          <a:xfrm>
            <a:off x="2646363" y="4300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2995" name="Freeform 3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2997" name="AutoShape 5"/>
          <p:cNvSpPr>
            <a:spLocks noChangeArrowheads="1"/>
          </p:cNvSpPr>
          <p:nvPr/>
        </p:nvSpPr>
        <p:spPr bwMode="auto">
          <a:xfrm>
            <a:off x="5292725" y="2309813"/>
            <a:ext cx="3709988" cy="1477962"/>
          </a:xfrm>
          <a:prstGeom prst="cloudCallout">
            <a:avLst>
              <a:gd name="adj1" fmla="val 9907"/>
              <a:gd name="adj2" fmla="val 12787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21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Repercussão</a:t>
            </a:r>
          </a:p>
        </p:txBody>
      </p:sp>
      <p:sp>
        <p:nvSpPr>
          <p:cNvPr id="212999" name="Rectangle 7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Repercussão</a:t>
            </a:r>
          </a:p>
        </p:txBody>
      </p:sp>
      <p:sp>
        <p:nvSpPr>
          <p:cNvPr id="213001" name="Text Box 9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13002" name="Freeform 10"/>
          <p:cNvSpPr>
            <a:spLocks/>
          </p:cNvSpPr>
          <p:nvPr/>
        </p:nvSpPr>
        <p:spPr bwMode="auto">
          <a:xfrm flipH="1">
            <a:off x="6443663" y="43656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3" name="AutoShape 11"/>
          <p:cNvSpPr>
            <a:spLocks noChangeArrowheads="1"/>
          </p:cNvSpPr>
          <p:nvPr/>
        </p:nvSpPr>
        <p:spPr bwMode="auto">
          <a:xfrm>
            <a:off x="395288" y="1816100"/>
            <a:ext cx="4392612" cy="2120900"/>
          </a:xfrm>
          <a:prstGeom prst="cloudCallout">
            <a:avLst>
              <a:gd name="adj1" fmla="val 9991"/>
              <a:gd name="adj2" fmla="val 7963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eaLnBrk="0" hangingPunct="0"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Pensamentos... Palavras... Atos... </a:t>
            </a:r>
          </a:p>
        </p:txBody>
      </p:sp>
      <p:sp>
        <p:nvSpPr>
          <p:cNvPr id="213004" name="Rectangle 12"/>
          <p:cNvSpPr>
            <a:spLocks noChangeArrowheads="1"/>
          </p:cNvSpPr>
          <p:nvPr/>
        </p:nvSpPr>
        <p:spPr bwMode="auto">
          <a:xfrm>
            <a:off x="2771775" y="1196975"/>
            <a:ext cx="5041900" cy="352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princípio de repercussão nos comanda a atividade em                      todos os passos da vida.</a:t>
            </a:r>
          </a:p>
        </p:txBody>
      </p:sp>
      <p:sp>
        <p:nvSpPr>
          <p:cNvPr id="212996" name="Freeform 4"/>
          <p:cNvSpPr>
            <a:spLocks/>
          </p:cNvSpPr>
          <p:nvPr/>
        </p:nvSpPr>
        <p:spPr bwMode="auto">
          <a:xfrm>
            <a:off x="3059113" y="4086225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2998" name="Oval 6"/>
          <p:cNvSpPr>
            <a:spLocks noChangeArrowheads="1"/>
          </p:cNvSpPr>
          <p:nvPr/>
        </p:nvSpPr>
        <p:spPr bwMode="auto">
          <a:xfrm rot="2471156">
            <a:off x="6229350" y="4940300"/>
            <a:ext cx="2735263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5" name="Freeform 13"/>
          <p:cNvSpPr>
            <a:spLocks/>
          </p:cNvSpPr>
          <p:nvPr/>
        </p:nvSpPr>
        <p:spPr bwMode="auto">
          <a:xfrm flipH="1">
            <a:off x="6659563" y="4581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6" name="Freeform 14"/>
          <p:cNvSpPr>
            <a:spLocks/>
          </p:cNvSpPr>
          <p:nvPr/>
        </p:nvSpPr>
        <p:spPr bwMode="auto">
          <a:xfrm flipH="1">
            <a:off x="6875463" y="47974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7" name="Freeform 15"/>
          <p:cNvSpPr>
            <a:spLocks/>
          </p:cNvSpPr>
          <p:nvPr/>
        </p:nvSpPr>
        <p:spPr bwMode="auto">
          <a:xfrm flipH="1">
            <a:off x="7091363" y="50133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8" name="Freeform 16"/>
          <p:cNvSpPr>
            <a:spLocks/>
          </p:cNvSpPr>
          <p:nvPr/>
        </p:nvSpPr>
        <p:spPr bwMode="auto">
          <a:xfrm flipH="1">
            <a:off x="7307263" y="52292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9" name="AutoShape 17"/>
          <p:cNvSpPr>
            <a:spLocks noChangeArrowheads="1"/>
          </p:cNvSpPr>
          <p:nvPr/>
        </p:nvSpPr>
        <p:spPr bwMode="auto">
          <a:xfrm>
            <a:off x="3924300" y="2636838"/>
            <a:ext cx="1584325" cy="7921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noFill/>
          <a:ln w="28575" cap="rnd" algn="ctr">
            <a:solidFill>
              <a:schemeClr val="hlink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66CC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75121" name="WordArt 18"/>
          <p:cNvSpPr>
            <a:spLocks noChangeArrowheads="1" noChangeShapeType="1" noTextEdit="1"/>
          </p:cNvSpPr>
          <p:nvPr/>
        </p:nvSpPr>
        <p:spPr bwMode="auto">
          <a:xfrm rot="-1784693">
            <a:off x="179388" y="765175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2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2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150" autoRev="1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150" autoRev="1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150" autoRev="1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" autoRev="1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9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300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300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300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300" fill="hold"/>
                                        <p:tgtEl>
                                          <p:spTgt spid="2130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200"/>
                                        <p:tgtEl>
                                          <p:spTgt spid="21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1000" autoRev="1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7" dur="1000" autoRev="1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8" dur="1000" autoRev="1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1000" autoRev="1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500" fill="hold"/>
                                        <p:tgtEl>
                                          <p:spTgt spid="2129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0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129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3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3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3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3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3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3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13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13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4" grpId="0" animBg="1"/>
      <p:bldP spid="212995" grpId="0" animBg="1"/>
      <p:bldP spid="212995" grpId="1" animBg="1"/>
      <p:bldP spid="212997" grpId="0" animBg="1" autoUpdateAnimBg="0"/>
      <p:bldP spid="212997" grpId="1" animBg="1"/>
      <p:bldP spid="212997" grpId="2" animBg="1"/>
      <p:bldP spid="212997" grpId="3" animBg="1"/>
      <p:bldP spid="213002" grpId="0" animBg="1"/>
      <p:bldP spid="213003" grpId="0" animBg="1"/>
      <p:bldP spid="213003" grpId="1" animBg="1"/>
      <p:bldP spid="212996" grpId="0" animBg="1"/>
      <p:bldP spid="212996" grpId="1" animBg="1"/>
      <p:bldP spid="212998" grpId="0" animBg="1"/>
      <p:bldP spid="213005" grpId="0" animBg="1"/>
      <p:bldP spid="213006" grpId="0" animBg="1"/>
      <p:bldP spid="213007" grpId="0" animBg="1"/>
      <p:bldP spid="213008" grpId="0" animBg="1"/>
      <p:bldP spid="213009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188913"/>
            <a:ext cx="6337300" cy="1871662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z="4800" smtClean="0"/>
              <a:t>Repercutindo</a:t>
            </a:r>
            <a:r>
              <a:rPr lang="pt-BR" smtClean="0"/>
              <a:t>                          </a:t>
            </a:r>
            <a:r>
              <a:rPr lang="pt-BR" sz="2800" smtClean="0"/>
              <a:t>Escola: </a:t>
            </a:r>
            <a:r>
              <a:rPr lang="pt-BR" sz="2800" i="1" smtClean="0"/>
              <a:t>Centro de Reflexos Condicionados</a:t>
            </a:r>
          </a:p>
        </p:txBody>
      </p:sp>
      <p:sp>
        <p:nvSpPr>
          <p:cNvPr id="176131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76133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1979613" y="2349500"/>
            <a:ext cx="2447925" cy="2160588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000" smtClean="0"/>
              <a:t>   </a:t>
            </a:r>
            <a:r>
              <a:rPr lang="pt-BR" sz="2000" i="1" smtClean="0"/>
              <a:t>... Readquire-se pelo alfabeto o trabalho das próprias conquistas na esfera da inteligência . </a:t>
            </a:r>
          </a:p>
        </p:txBody>
      </p:sp>
      <p:pic>
        <p:nvPicPr>
          <p:cNvPr id="176134" name="Picture 7" descr="j021670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481513" y="1989138"/>
            <a:ext cx="2322512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115888"/>
            <a:ext cx="5978525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Retomada do Passado                                               </a:t>
            </a:r>
            <a:r>
              <a:rPr lang="pt-BR" sz="2400" i="1" smtClean="0"/>
              <a:t>(Nossos guias: Os Instrutores diversos)</a:t>
            </a:r>
          </a:p>
        </p:txBody>
      </p:sp>
      <p:sp>
        <p:nvSpPr>
          <p:cNvPr id="177155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19140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77157" name="Picture 6" descr="j021670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95738" y="2087563"/>
            <a:ext cx="1085850" cy="141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58" name="Picture 7" descr="j0233983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68425" y="2559050"/>
            <a:ext cx="2339975" cy="1300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59" name="Picture 8" descr="j0354499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64163" y="5661025"/>
            <a:ext cx="10795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145" name="AutoShape 9"/>
          <p:cNvSpPr>
            <a:spLocks noChangeArrowheads="1"/>
          </p:cNvSpPr>
          <p:nvPr/>
        </p:nvSpPr>
        <p:spPr bwMode="auto">
          <a:xfrm rot="1603617">
            <a:off x="755650" y="4537075"/>
            <a:ext cx="3671888" cy="1295400"/>
          </a:xfrm>
          <a:prstGeom prst="curvedUpArrow">
            <a:avLst>
              <a:gd name="adj1" fmla="val 37505"/>
              <a:gd name="adj2" fmla="val 94197"/>
              <a:gd name="adj3" fmla="val 33333"/>
            </a:avLst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47" name="Rectangle 11"/>
          <p:cNvSpPr>
            <a:spLocks noChangeArrowheads="1"/>
          </p:cNvSpPr>
          <p:nvPr/>
        </p:nvSpPr>
        <p:spPr bwMode="auto">
          <a:xfrm>
            <a:off x="6443663" y="1989138"/>
            <a:ext cx="2268537" cy="424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Retomamos a nossa realidade psíquica, determinada pela soma                      de nossas aquisições emocionais                    e culturais                     no passado...</a:t>
            </a:r>
          </a:p>
        </p:txBody>
      </p:sp>
      <p:pic>
        <p:nvPicPr>
          <p:cNvPr id="177162" name="Picture 12" descr="j0324656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flipH="1">
            <a:off x="5219700" y="2205038"/>
            <a:ext cx="1062038" cy="129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63" name="Picture 13" descr="j030136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flipH="1">
            <a:off x="5435600" y="4076700"/>
            <a:ext cx="962025" cy="147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64" name="Picture 14" descr="j0301364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140200" y="3644900"/>
            <a:ext cx="1295400" cy="84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65" name="Picture 15" descr="j0323762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427538" y="4652963"/>
            <a:ext cx="876300" cy="81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166" name="Picture 16" descr="j0283535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572000" y="5589588"/>
            <a:ext cx="6477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0" descr="j023467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>
            <a:off x="539750" y="1484313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53" name="Oval 17"/>
          <p:cNvSpPr>
            <a:spLocks noChangeArrowheads="1"/>
          </p:cNvSpPr>
          <p:nvPr/>
        </p:nvSpPr>
        <p:spPr bwMode="auto">
          <a:xfrm>
            <a:off x="4067175" y="1557338"/>
            <a:ext cx="863600" cy="1150937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  <a:scene3d>
            <a:camera prst="legacyPerspectiveTopRight">
              <a:rot lat="20999999" lon="30000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51" name="Oval 15"/>
          <p:cNvSpPr>
            <a:spLocks noChangeArrowheads="1"/>
          </p:cNvSpPr>
          <p:nvPr/>
        </p:nvSpPr>
        <p:spPr bwMode="auto">
          <a:xfrm>
            <a:off x="1835150" y="1773238"/>
            <a:ext cx="719138" cy="720725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  <a:scene3d>
            <a:camera prst="legacyPerspectiveTopRight">
              <a:rot lat="20999999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4348" name="Picture 12" descr="j028074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17925" y="1557338"/>
            <a:ext cx="1223963" cy="115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38" name="Rectangle 2"/>
          <p:cNvSpPr>
            <a:spLocks noChangeArrowheads="1"/>
          </p:cNvSpPr>
          <p:nvPr/>
        </p:nvSpPr>
        <p:spPr bwMode="auto">
          <a:xfrm>
            <a:off x="1214415" y="333375"/>
            <a:ext cx="2565424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</a:t>
            </a:r>
          </a:p>
        </p:txBody>
      </p:sp>
      <p:sp>
        <p:nvSpPr>
          <p:cNvPr id="14339" name="Text Box 3"/>
          <p:cNvSpPr txBox="1">
            <a:spLocks noChangeArrowheads="1"/>
          </p:cNvSpPr>
          <p:nvPr/>
        </p:nvSpPr>
        <p:spPr bwMode="auto">
          <a:xfrm>
            <a:off x="3500431" y="622300"/>
            <a:ext cx="5175258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REFLEXO MENTAL MORA                                                                          NO ALICERCE DA VIDA</a:t>
            </a:r>
          </a:p>
        </p:txBody>
      </p:sp>
      <p:sp>
        <p:nvSpPr>
          <p:cNvPr id="14340" name="AutoShape 4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41" name="AutoShape 5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42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43" name="AutoShape 7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44" name="AutoShape 8"/>
          <p:cNvSpPr>
            <a:spLocks noChangeArrowheads="1"/>
          </p:cNvSpPr>
          <p:nvPr/>
        </p:nvSpPr>
        <p:spPr bwMode="auto">
          <a:xfrm>
            <a:off x="684213" y="1700213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4345" name="Picture 9" descr="j023633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526213" y="1844675"/>
            <a:ext cx="638175" cy="19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50" name="Picture 14" descr="j0354516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908175" y="1844675"/>
            <a:ext cx="62865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57" name="AutoShape 21"/>
          <p:cNvSpPr>
            <a:spLocks noChangeArrowheads="1"/>
          </p:cNvSpPr>
          <p:nvPr/>
        </p:nvSpPr>
        <p:spPr bwMode="auto">
          <a:xfrm>
            <a:off x="323850" y="1196975"/>
            <a:ext cx="1584325" cy="17272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>
              <a:alpha val="59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58" name="Oval 22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359" name="Text Box 23"/>
          <p:cNvSpPr txBox="1">
            <a:spLocks noChangeArrowheads="1"/>
          </p:cNvSpPr>
          <p:nvPr/>
        </p:nvSpPr>
        <p:spPr bwMode="auto">
          <a:xfrm>
            <a:off x="7143768" y="5729288"/>
            <a:ext cx="2000232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14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14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100"/>
                            </p:stCondLst>
                            <p:childTnLst>
                              <p:par>
                                <p:cTn id="13" presetID="32" presetClass="emph" presetSubtype="0" repeatCount="indefinite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1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" dur="1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100"/>
                            </p:stCondLst>
                            <p:childTnLst>
                              <p:par>
                                <p:cTn id="24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600"/>
                            </p:stCondLst>
                            <p:childTnLst>
                              <p:par>
                                <p:cTn id="29" presetID="23" presetClass="entr" presetSubtype="16" repeatCount="indefinite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1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1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100"/>
                            </p:stCondLst>
                            <p:childTnLst>
                              <p:par>
                                <p:cTn id="50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40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4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1700"/>
                            </p:stCondLst>
                            <p:childTnLst>
                              <p:par>
                                <p:cTn id="56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7" dur="2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4000"/>
                            </p:stCondLst>
                            <p:childTnLst>
                              <p:par>
                                <p:cTn id="59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4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53" grpId="0" animBg="1"/>
      <p:bldP spid="14351" grpId="0" animBg="1"/>
      <p:bldP spid="14340" grpId="0" animBg="1"/>
      <p:bldP spid="14341" grpId="0" animBg="1"/>
      <p:bldP spid="14342" grpId="0" animBg="1"/>
      <p:bldP spid="14343" grpId="0" animBg="1"/>
      <p:bldP spid="14344" grpId="0" animBg="1"/>
      <p:bldP spid="14357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4" name="Rectangle 2"/>
          <p:cNvSpPr>
            <a:spLocks noGrp="1" noChangeArrowheads="1"/>
          </p:cNvSpPr>
          <p:nvPr>
            <p:ph type="title"/>
          </p:nvPr>
        </p:nvSpPr>
        <p:spPr>
          <a:xfrm>
            <a:off x="2124075" y="115888"/>
            <a:ext cx="5761038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 Vontade é Educável</a:t>
            </a:r>
            <a:endParaRPr lang="pt-BR" sz="3200" i="1" smtClean="0"/>
          </a:p>
        </p:txBody>
      </p:sp>
      <p:sp>
        <p:nvSpPr>
          <p:cNvPr id="35855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0164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5857" name="Picture 5" descr="j021670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95738" y="2060575"/>
            <a:ext cx="2322512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0170" name="Rectangle 10"/>
          <p:cNvSpPr>
            <a:spLocks noChangeArrowheads="1"/>
          </p:cNvSpPr>
          <p:nvPr/>
        </p:nvSpPr>
        <p:spPr bwMode="auto">
          <a:xfrm>
            <a:off x="611188" y="1844675"/>
            <a:ext cx="3313112" cy="338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Retomamos o passado ...                         com a possibilidade                    de mais ampla educação da vontade para o devido ajustamento                           à Vida Superior</a:t>
            </a:r>
          </a:p>
        </p:txBody>
      </p:sp>
      <p:graphicFrame>
        <p:nvGraphicFramePr>
          <p:cNvPr id="220182" name="Organization Chart 2"/>
          <p:cNvGraphicFramePr>
            <a:graphicFrameLocks/>
          </p:cNvGraphicFramePr>
          <p:nvPr/>
        </p:nvGraphicFramePr>
        <p:xfrm>
          <a:off x="6443663" y="1935163"/>
          <a:ext cx="1800225" cy="989012"/>
        </p:xfrm>
        <a:graphic>
          <a:graphicData uri="http://schemas.openxmlformats.org/drawingml/2006/compatibility">
            <com:legacyDrawing xmlns:com="http://schemas.openxmlformats.org/drawingml/2006/compatibility" spid="_x0000_s35842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2201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220182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7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115888"/>
            <a:ext cx="5761037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Herdeiros Hoje</a:t>
            </a:r>
            <a:r>
              <a:rPr lang="pt-BR" sz="4000" smtClean="0"/>
              <a:t>                                               </a:t>
            </a:r>
            <a:r>
              <a:rPr lang="pt-BR" sz="2400" i="1" smtClean="0"/>
              <a:t>dos reflexos de nossas experiências de ontem...</a:t>
            </a:r>
            <a:endParaRPr lang="pt-BR" sz="1600" i="1" smtClean="0"/>
          </a:p>
        </p:txBody>
      </p:sp>
      <p:sp>
        <p:nvSpPr>
          <p:cNvPr id="36878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1188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6880" name="Picture 5" descr="j021670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95738" y="2087563"/>
            <a:ext cx="2322512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81" name="Picture 6" descr="j0233983[1]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368425" y="2559050"/>
            <a:ext cx="2339975" cy="1300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1192" name="AutoShape 8"/>
          <p:cNvSpPr>
            <a:spLocks noChangeArrowheads="1"/>
          </p:cNvSpPr>
          <p:nvPr/>
        </p:nvSpPr>
        <p:spPr bwMode="auto">
          <a:xfrm rot="1603617">
            <a:off x="755650" y="4537075"/>
            <a:ext cx="3671888" cy="1295400"/>
          </a:xfrm>
          <a:prstGeom prst="curvedUpArrow">
            <a:avLst>
              <a:gd name="adj1" fmla="val 37505"/>
              <a:gd name="adj2" fmla="val 94197"/>
              <a:gd name="adj3" fmla="val 33333"/>
            </a:avLst>
          </a:prstGeom>
          <a:solidFill>
            <a:schemeClr val="tx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93" name="Rectangle 9"/>
          <p:cNvSpPr>
            <a:spLocks noChangeArrowheads="1"/>
          </p:cNvSpPr>
          <p:nvPr/>
        </p:nvSpPr>
        <p:spPr bwMode="auto">
          <a:xfrm>
            <a:off x="6516688" y="3141663"/>
            <a:ext cx="2268537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...Mas com recursos de alterar-lhes a direção para a verdadeira felicidade.</a:t>
            </a:r>
          </a:p>
        </p:txBody>
      </p:sp>
      <p:graphicFrame>
        <p:nvGraphicFramePr>
          <p:cNvPr id="221194" name="Organization Chart 2"/>
          <p:cNvGraphicFramePr>
            <a:graphicFrameLocks/>
          </p:cNvGraphicFramePr>
          <p:nvPr/>
        </p:nvGraphicFramePr>
        <p:xfrm>
          <a:off x="6443663" y="1935163"/>
          <a:ext cx="1800225" cy="989012"/>
        </p:xfrm>
        <a:graphic>
          <a:graphicData uri="http://schemas.openxmlformats.org/drawingml/2006/compatibility">
            <com:legacyDrawing xmlns:com="http://schemas.openxmlformats.org/drawingml/2006/compatibility" spid="_x0000_s36866"/>
          </a:graphicData>
        </a:graphic>
      </p:graphicFrame>
      <p:sp>
        <p:nvSpPr>
          <p:cNvPr id="221205" name="AutoShape 21"/>
          <p:cNvSpPr>
            <a:spLocks noChangeArrowheads="1"/>
          </p:cNvSpPr>
          <p:nvPr/>
        </p:nvSpPr>
        <p:spPr bwMode="auto">
          <a:xfrm>
            <a:off x="6877050" y="5013325"/>
            <a:ext cx="2016125" cy="5762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tx2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rgbClr val="004C4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exemplo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22119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221194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>
          <a:xfrm>
            <a:off x="1979613" y="260350"/>
            <a:ext cx="6480175" cy="1570038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Semeando Felicidade     </a:t>
            </a:r>
            <a:r>
              <a:rPr lang="pt-BR" sz="4000" smtClean="0"/>
              <a:t>                                             -C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omo redirecionar hoje os reflexos                                                                      de nossas experiências de ontem?</a:t>
            </a:r>
            <a:r>
              <a:rPr lang="pt-BR" sz="4000" smtClean="0"/>
              <a:t> </a:t>
            </a:r>
          </a:p>
        </p:txBody>
      </p:sp>
      <p:sp>
        <p:nvSpPr>
          <p:cNvPr id="178179" name="WordArt 4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2213" name="Text Box 5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78181" name="Picture 8" descr="j037955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72000" y="1844675"/>
            <a:ext cx="1831975" cy="171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8182" name="Picture 9" descr="j037001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41575" y="1989138"/>
            <a:ext cx="1843088" cy="153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2219" name="Rectangle 11"/>
          <p:cNvSpPr>
            <a:spLocks noChangeArrowheads="1"/>
          </p:cNvSpPr>
          <p:nvPr/>
        </p:nvSpPr>
        <p:spPr bwMode="auto">
          <a:xfrm>
            <a:off x="2051050" y="3500438"/>
            <a:ext cx="2268538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...Auxiliando a outrem, sugerimos o auxílio em nosso favor...</a:t>
            </a:r>
          </a:p>
        </p:txBody>
      </p:sp>
      <p:sp>
        <p:nvSpPr>
          <p:cNvPr id="222221" name="Rectangle 13"/>
          <p:cNvSpPr>
            <a:spLocks noChangeArrowheads="1"/>
          </p:cNvSpPr>
          <p:nvPr/>
        </p:nvSpPr>
        <p:spPr bwMode="auto">
          <a:xfrm>
            <a:off x="4427538" y="3502025"/>
            <a:ext cx="3527425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...suportando                                    com humildade                                              as vicissitudes                                    da senda regenerativa, instilamos paciência e solidariedade,                                 para conosco...</a:t>
            </a:r>
          </a:p>
        </p:txBody>
      </p:sp>
      <p:sp>
        <p:nvSpPr>
          <p:cNvPr id="222223" name="_s1032"/>
          <p:cNvSpPr>
            <a:spLocks noChangeArrowheads="1"/>
          </p:cNvSpPr>
          <p:nvPr/>
        </p:nvSpPr>
        <p:spPr bwMode="auto">
          <a:xfrm>
            <a:off x="6996113" y="2093913"/>
            <a:ext cx="715962" cy="177800"/>
          </a:xfrm>
          <a:prstGeom prst="roundRect">
            <a:avLst>
              <a:gd name="adj" fmla="val 16667"/>
            </a:avLst>
          </a:prstGeom>
          <a:solidFill>
            <a:schemeClr val="hlink">
              <a:alpha val="25000"/>
            </a:schemeClr>
          </a:solidFill>
          <a:ln w="9525"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lIns="7458" tIns="3729" rIns="7458" bIns="3729" anchor="ctr">
            <a:flatTx/>
          </a:bodyPr>
          <a:lstStyle/>
          <a:p>
            <a:pPr>
              <a:defRPr/>
            </a:pPr>
            <a:r>
              <a:rPr lang="pt-BR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Vontade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44" name="Freeform 12"/>
          <p:cNvSpPr>
            <a:spLocks/>
          </p:cNvSpPr>
          <p:nvPr/>
        </p:nvSpPr>
        <p:spPr bwMode="auto">
          <a:xfrm>
            <a:off x="3779838" y="2009775"/>
            <a:ext cx="1676400" cy="1662113"/>
          </a:xfrm>
          <a:custGeom>
            <a:avLst/>
            <a:gdLst/>
            <a:ahLst/>
            <a:cxnLst>
              <a:cxn ang="0">
                <a:pos x="272" y="1020"/>
              </a:cxn>
              <a:cxn ang="0">
                <a:pos x="199" y="983"/>
              </a:cxn>
              <a:cxn ang="0">
                <a:pos x="135" y="910"/>
              </a:cxn>
              <a:cxn ang="0">
                <a:pos x="126" y="837"/>
              </a:cxn>
              <a:cxn ang="0">
                <a:pos x="34" y="727"/>
              </a:cxn>
              <a:cxn ang="0">
                <a:pos x="16" y="672"/>
              </a:cxn>
              <a:cxn ang="0">
                <a:pos x="7" y="645"/>
              </a:cxn>
              <a:cxn ang="0">
                <a:pos x="16" y="371"/>
              </a:cxn>
              <a:cxn ang="0">
                <a:pos x="89" y="206"/>
              </a:cxn>
              <a:cxn ang="0">
                <a:pos x="153" y="142"/>
              </a:cxn>
              <a:cxn ang="0">
                <a:pos x="254" y="69"/>
              </a:cxn>
              <a:cxn ang="0">
                <a:pos x="464" y="41"/>
              </a:cxn>
              <a:cxn ang="0">
                <a:pos x="473" y="115"/>
              </a:cxn>
              <a:cxn ang="0">
                <a:pos x="583" y="160"/>
              </a:cxn>
              <a:cxn ang="0">
                <a:pos x="812" y="160"/>
              </a:cxn>
              <a:cxn ang="0">
                <a:pos x="876" y="179"/>
              </a:cxn>
              <a:cxn ang="0">
                <a:pos x="930" y="215"/>
              </a:cxn>
              <a:cxn ang="0">
                <a:pos x="958" y="279"/>
              </a:cxn>
              <a:cxn ang="0">
                <a:pos x="967" y="416"/>
              </a:cxn>
              <a:cxn ang="0">
                <a:pos x="976" y="453"/>
              </a:cxn>
              <a:cxn ang="0">
                <a:pos x="994" y="617"/>
              </a:cxn>
              <a:cxn ang="0">
                <a:pos x="1031" y="663"/>
              </a:cxn>
              <a:cxn ang="0">
                <a:pos x="1086" y="700"/>
              </a:cxn>
              <a:cxn ang="0">
                <a:pos x="1196" y="800"/>
              </a:cxn>
              <a:cxn ang="0">
                <a:pos x="1260" y="855"/>
              </a:cxn>
              <a:cxn ang="0">
                <a:pos x="1250" y="1011"/>
              </a:cxn>
              <a:cxn ang="0">
                <a:pos x="1196" y="1029"/>
              </a:cxn>
              <a:cxn ang="0">
                <a:pos x="1168" y="1047"/>
              </a:cxn>
              <a:cxn ang="0">
                <a:pos x="574" y="1020"/>
              </a:cxn>
              <a:cxn ang="0">
                <a:pos x="409" y="1011"/>
              </a:cxn>
              <a:cxn ang="0">
                <a:pos x="300" y="1020"/>
              </a:cxn>
              <a:cxn ang="0">
                <a:pos x="272" y="1020"/>
              </a:cxn>
            </a:cxnLst>
            <a:rect l="0" t="0" r="r" b="b"/>
            <a:pathLst>
              <a:path w="1268" h="1047">
                <a:moveTo>
                  <a:pt x="272" y="1020"/>
                </a:moveTo>
                <a:cubicBezTo>
                  <a:pt x="242" y="1010"/>
                  <a:pt x="229" y="993"/>
                  <a:pt x="199" y="983"/>
                </a:cubicBezTo>
                <a:cubicBezTo>
                  <a:pt x="145" y="929"/>
                  <a:pt x="165" y="955"/>
                  <a:pt x="135" y="910"/>
                </a:cubicBezTo>
                <a:cubicBezTo>
                  <a:pt x="132" y="886"/>
                  <a:pt x="132" y="861"/>
                  <a:pt x="126" y="837"/>
                </a:cubicBezTo>
                <a:cubicBezTo>
                  <a:pt x="114" y="793"/>
                  <a:pt x="60" y="765"/>
                  <a:pt x="34" y="727"/>
                </a:cubicBezTo>
                <a:cubicBezTo>
                  <a:pt x="28" y="709"/>
                  <a:pt x="22" y="690"/>
                  <a:pt x="16" y="672"/>
                </a:cubicBezTo>
                <a:cubicBezTo>
                  <a:pt x="13" y="663"/>
                  <a:pt x="7" y="645"/>
                  <a:pt x="7" y="645"/>
                </a:cubicBezTo>
                <a:cubicBezTo>
                  <a:pt x="0" y="547"/>
                  <a:pt x="5" y="468"/>
                  <a:pt x="16" y="371"/>
                </a:cubicBezTo>
                <a:cubicBezTo>
                  <a:pt x="26" y="280"/>
                  <a:pt x="18" y="253"/>
                  <a:pt x="89" y="206"/>
                </a:cubicBezTo>
                <a:cubicBezTo>
                  <a:pt x="110" y="176"/>
                  <a:pt x="125" y="164"/>
                  <a:pt x="153" y="142"/>
                </a:cubicBezTo>
                <a:cubicBezTo>
                  <a:pt x="199" y="106"/>
                  <a:pt x="197" y="83"/>
                  <a:pt x="254" y="69"/>
                </a:cubicBezTo>
                <a:cubicBezTo>
                  <a:pt x="321" y="0"/>
                  <a:pt x="382" y="71"/>
                  <a:pt x="464" y="41"/>
                </a:cubicBezTo>
                <a:cubicBezTo>
                  <a:pt x="467" y="66"/>
                  <a:pt x="466" y="91"/>
                  <a:pt x="473" y="115"/>
                </a:cubicBezTo>
                <a:cubicBezTo>
                  <a:pt x="483" y="148"/>
                  <a:pt x="554" y="153"/>
                  <a:pt x="583" y="160"/>
                </a:cubicBezTo>
                <a:cubicBezTo>
                  <a:pt x="672" y="130"/>
                  <a:pt x="617" y="145"/>
                  <a:pt x="812" y="160"/>
                </a:cubicBezTo>
                <a:cubicBezTo>
                  <a:pt x="820" y="161"/>
                  <a:pt x="866" y="173"/>
                  <a:pt x="876" y="179"/>
                </a:cubicBezTo>
                <a:cubicBezTo>
                  <a:pt x="895" y="190"/>
                  <a:pt x="930" y="215"/>
                  <a:pt x="930" y="215"/>
                </a:cubicBezTo>
                <a:cubicBezTo>
                  <a:pt x="938" y="237"/>
                  <a:pt x="954" y="256"/>
                  <a:pt x="958" y="279"/>
                </a:cubicBezTo>
                <a:cubicBezTo>
                  <a:pt x="965" y="324"/>
                  <a:pt x="962" y="370"/>
                  <a:pt x="967" y="416"/>
                </a:cubicBezTo>
                <a:cubicBezTo>
                  <a:pt x="968" y="429"/>
                  <a:pt x="973" y="441"/>
                  <a:pt x="976" y="453"/>
                </a:cubicBezTo>
                <a:cubicBezTo>
                  <a:pt x="982" y="508"/>
                  <a:pt x="980" y="564"/>
                  <a:pt x="994" y="617"/>
                </a:cubicBezTo>
                <a:cubicBezTo>
                  <a:pt x="999" y="636"/>
                  <a:pt x="1016" y="650"/>
                  <a:pt x="1031" y="663"/>
                </a:cubicBezTo>
                <a:cubicBezTo>
                  <a:pt x="1047" y="678"/>
                  <a:pt x="1086" y="700"/>
                  <a:pt x="1086" y="700"/>
                </a:cubicBezTo>
                <a:cubicBezTo>
                  <a:pt x="1113" y="753"/>
                  <a:pt x="1144" y="775"/>
                  <a:pt x="1196" y="800"/>
                </a:cubicBezTo>
                <a:cubicBezTo>
                  <a:pt x="1216" y="821"/>
                  <a:pt x="1239" y="835"/>
                  <a:pt x="1260" y="855"/>
                </a:cubicBezTo>
                <a:cubicBezTo>
                  <a:pt x="1257" y="907"/>
                  <a:pt x="1268" y="962"/>
                  <a:pt x="1250" y="1011"/>
                </a:cubicBezTo>
                <a:cubicBezTo>
                  <a:pt x="1243" y="1029"/>
                  <a:pt x="1212" y="1019"/>
                  <a:pt x="1196" y="1029"/>
                </a:cubicBezTo>
                <a:cubicBezTo>
                  <a:pt x="1187" y="1035"/>
                  <a:pt x="1177" y="1041"/>
                  <a:pt x="1168" y="1047"/>
                </a:cubicBezTo>
                <a:cubicBezTo>
                  <a:pt x="969" y="1032"/>
                  <a:pt x="774" y="1025"/>
                  <a:pt x="574" y="1020"/>
                </a:cubicBezTo>
                <a:cubicBezTo>
                  <a:pt x="519" y="1017"/>
                  <a:pt x="464" y="1011"/>
                  <a:pt x="409" y="1011"/>
                </a:cubicBezTo>
                <a:cubicBezTo>
                  <a:pt x="373" y="1011"/>
                  <a:pt x="336" y="1015"/>
                  <a:pt x="300" y="1020"/>
                </a:cubicBezTo>
                <a:cubicBezTo>
                  <a:pt x="269" y="1024"/>
                  <a:pt x="272" y="1041"/>
                  <a:pt x="272" y="1020"/>
                </a:cubicBezTo>
                <a:close/>
              </a:path>
            </a:pathLst>
          </a:custGeom>
          <a:solidFill>
            <a:schemeClr val="tx2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4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260350"/>
            <a:ext cx="6048375" cy="1570038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Colhendo Felicidade     </a:t>
            </a:r>
            <a:r>
              <a:rPr lang="pt-BR" sz="4000" smtClean="0"/>
              <a:t>                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com os reflexos de nossa individualidade</a:t>
            </a:r>
            <a:r>
              <a:rPr lang="pt-BR" sz="4000" smtClean="0"/>
              <a:t> </a:t>
            </a:r>
          </a:p>
        </p:txBody>
      </p:sp>
      <p:sp>
        <p:nvSpPr>
          <p:cNvPr id="179204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3236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23240" name="Rectangle 8"/>
          <p:cNvSpPr>
            <a:spLocks noChangeArrowheads="1"/>
          </p:cNvSpPr>
          <p:nvPr/>
        </p:nvSpPr>
        <p:spPr bwMode="auto">
          <a:xfrm>
            <a:off x="1582738" y="2709863"/>
            <a:ext cx="2268537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...Ajudando, ajudamo-nos...</a:t>
            </a:r>
          </a:p>
        </p:txBody>
      </p:sp>
      <p:sp>
        <p:nvSpPr>
          <p:cNvPr id="223241" name="Rectangle 9"/>
          <p:cNvSpPr>
            <a:spLocks noChangeArrowheads="1"/>
          </p:cNvSpPr>
          <p:nvPr/>
        </p:nvSpPr>
        <p:spPr bwMode="auto">
          <a:xfrm>
            <a:off x="5364163" y="2708275"/>
            <a:ext cx="2663825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...Desservindo, desservimo-nos... </a:t>
            </a:r>
          </a:p>
        </p:txBody>
      </p:sp>
      <p:sp>
        <p:nvSpPr>
          <p:cNvPr id="223242" name="Rectangle 10"/>
          <p:cNvSpPr>
            <a:spLocks noChangeArrowheads="1"/>
          </p:cNvSpPr>
          <p:nvPr/>
        </p:nvSpPr>
        <p:spPr bwMode="auto">
          <a:xfrm>
            <a:off x="3059113" y="3716338"/>
            <a:ext cx="33115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Assim como semeamos                                       e obtemos no mundo                                                                                                     o cânhamo e o trigo,                         a cenoura e a batata... </a:t>
            </a:r>
          </a:p>
        </p:txBody>
      </p:sp>
      <p:pic>
        <p:nvPicPr>
          <p:cNvPr id="179209" name="Picture 11" descr="j0283702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08400" y="1916113"/>
            <a:ext cx="1649413" cy="170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3245" name="_s1032"/>
          <p:cNvSpPr>
            <a:spLocks noChangeArrowheads="1"/>
          </p:cNvSpPr>
          <p:nvPr/>
        </p:nvSpPr>
        <p:spPr bwMode="auto">
          <a:xfrm>
            <a:off x="6996113" y="2093913"/>
            <a:ext cx="715962" cy="177800"/>
          </a:xfrm>
          <a:prstGeom prst="roundRect">
            <a:avLst>
              <a:gd name="adj" fmla="val 16667"/>
            </a:avLst>
          </a:prstGeom>
          <a:solidFill>
            <a:schemeClr val="hlink">
              <a:alpha val="25000"/>
            </a:schemeClr>
          </a:solidFill>
          <a:ln w="9525"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lIns="7458" tIns="3729" rIns="7458" bIns="3729" anchor="ctr">
            <a:flatTx/>
          </a:bodyPr>
          <a:lstStyle/>
          <a:p>
            <a:pPr>
              <a:defRPr/>
            </a:pPr>
            <a:r>
              <a:rPr lang="pt-BR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Vontade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260350"/>
            <a:ext cx="6048375" cy="1570038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z="4800" smtClean="0"/>
              <a:t>Reflexos e Responsabilidade</a:t>
            </a:r>
            <a:endParaRPr lang="pt-BR" smtClean="0"/>
          </a:p>
        </p:txBody>
      </p:sp>
      <p:sp>
        <p:nvSpPr>
          <p:cNvPr id="180227" name="WordArt 3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Sugestão</a:t>
            </a:r>
          </a:p>
        </p:txBody>
      </p:sp>
      <p:sp>
        <p:nvSpPr>
          <p:cNvPr id="224260" name="Text Box 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9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180229" name="Picture 5" descr="j029591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413000" y="2230438"/>
            <a:ext cx="1608138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4264" name="Rectangle 8"/>
          <p:cNvSpPr>
            <a:spLocks noChangeArrowheads="1"/>
          </p:cNvSpPr>
          <p:nvPr/>
        </p:nvSpPr>
        <p:spPr bwMode="auto">
          <a:xfrm>
            <a:off x="4068763" y="2087563"/>
            <a:ext cx="2808287" cy="299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Somos, assim, responsáveis                        pela nossa ligação com as forças construtivas                       do bem                                        ou com as forças perturbadoras                   do mal. </a:t>
            </a:r>
          </a:p>
        </p:txBody>
      </p:sp>
      <p:sp>
        <p:nvSpPr>
          <p:cNvPr id="224266" name="_s1032"/>
          <p:cNvSpPr>
            <a:spLocks noChangeArrowheads="1"/>
          </p:cNvSpPr>
          <p:nvPr/>
        </p:nvSpPr>
        <p:spPr bwMode="auto">
          <a:xfrm>
            <a:off x="6996113" y="2093913"/>
            <a:ext cx="715962" cy="177800"/>
          </a:xfrm>
          <a:prstGeom prst="roundRect">
            <a:avLst>
              <a:gd name="adj" fmla="val 16667"/>
            </a:avLst>
          </a:prstGeom>
          <a:solidFill>
            <a:schemeClr val="hlink">
              <a:alpha val="25000"/>
            </a:schemeClr>
          </a:solidFill>
          <a:ln w="9525"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lIns="7458" tIns="3729" rIns="7458" bIns="3729" anchor="ctr">
            <a:flatTx/>
          </a:bodyPr>
          <a:lstStyle/>
          <a:p>
            <a:pPr>
              <a:defRPr/>
            </a:pPr>
            <a:r>
              <a:rPr lang="pt-BR"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Vontade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10                       Entendimento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2275" name="WordArt 9"/>
          <p:cNvSpPr>
            <a:spLocks noChangeArrowheads="1" noChangeShapeType="1" noTextEdit="1"/>
          </p:cNvSpPr>
          <p:nvPr/>
        </p:nvSpPr>
        <p:spPr bwMode="auto">
          <a:xfrm>
            <a:off x="1835150" y="1989138"/>
            <a:ext cx="5257800" cy="7191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62020"/>
              </a:avLst>
            </a:prstTxWarp>
            <a:scene3d>
              <a:camera prst="legacyObliqueTop"/>
              <a:lightRig rig="legacyFlat2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pic>
        <p:nvPicPr>
          <p:cNvPr id="182276" name="Picture 44" descr="j031180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35375" y="2786063"/>
            <a:ext cx="2016125" cy="143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18" name="Oval 46"/>
          <p:cNvSpPr>
            <a:spLocks noChangeArrowheads="1"/>
          </p:cNvSpPr>
          <p:nvPr/>
        </p:nvSpPr>
        <p:spPr bwMode="auto">
          <a:xfrm>
            <a:off x="3995738" y="2786063"/>
            <a:ext cx="1081087" cy="360362"/>
          </a:xfrm>
          <a:prstGeom prst="ellipse">
            <a:avLst/>
          </a:prstGeom>
          <a:noFill/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OK!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2" name="Oval 12"/>
          <p:cNvSpPr>
            <a:spLocks noChangeArrowheads="1"/>
          </p:cNvSpPr>
          <p:nvPr/>
        </p:nvSpPr>
        <p:spPr bwMode="auto">
          <a:xfrm>
            <a:off x="1331913" y="3933825"/>
            <a:ext cx="3600450" cy="2349500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100000">
                <a:srgbClr val="C0C0C0"/>
              </a:gs>
            </a:gsLst>
            <a:lin ang="0" scaled="1"/>
          </a:gra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3299" name="Rectangle 2"/>
          <p:cNvSpPr>
            <a:spLocks noGrp="1" noChangeArrowheads="1"/>
          </p:cNvSpPr>
          <p:nvPr>
            <p:ph type="title"/>
          </p:nvPr>
        </p:nvSpPr>
        <p:spPr>
          <a:xfrm>
            <a:off x="2627313" y="188913"/>
            <a:ext cx="59055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Arado, Buril                                     e Entendimento?</a:t>
            </a:r>
            <a:endParaRPr lang="pt-BR" sz="3200" i="1" smtClean="0"/>
          </a:p>
        </p:txBody>
      </p:sp>
      <p:sp>
        <p:nvSpPr>
          <p:cNvPr id="183300" name="WordArt 3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25284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3302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3492500" y="1773238"/>
            <a:ext cx="4175125" cy="2087562"/>
          </a:xfrm>
          <a:noFill/>
        </p:spPr>
        <p:txBody>
          <a:bodyPr/>
          <a:lstStyle/>
          <a:p>
            <a:pPr eaLnBrk="1" hangingPunct="1">
              <a:buFontTx/>
              <a:buNone/>
            </a:pPr>
            <a:r>
              <a:rPr lang="pt-BR" smtClean="0"/>
              <a:t/>
            </a:r>
            <a:br>
              <a:rPr lang="pt-BR" smtClean="0"/>
            </a:br>
            <a:r>
              <a:rPr lang="pt-BR" sz="2400" i="1" smtClean="0"/>
              <a:t>O cultivador do campo  não prescinde do arado com que sulcará                   o corpo da gleba.</a:t>
            </a:r>
          </a:p>
        </p:txBody>
      </p:sp>
      <p:pic>
        <p:nvPicPr>
          <p:cNvPr id="183303" name="Picture 13" descr="j033209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132138" y="4222750"/>
            <a:ext cx="1208087" cy="179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04" name="Picture 14" descr="j028705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19250" y="1989138"/>
            <a:ext cx="2154238" cy="1687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05" name="Picture 15" descr="j021721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1403350" y="4294188"/>
            <a:ext cx="1814513" cy="163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5296" name="Rectangle 16"/>
          <p:cNvSpPr>
            <a:spLocks noChangeArrowheads="1"/>
          </p:cNvSpPr>
          <p:nvPr/>
        </p:nvSpPr>
        <p:spPr bwMode="auto">
          <a:xfrm>
            <a:off x="4500563" y="3644900"/>
            <a:ext cx="3527425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artista recorre ao buril para afeiçoar                 o mármore à sua idéia criadora.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3"/>
          <p:cNvSpPr>
            <a:spLocks noGrp="1" noChangeArrowheads="1"/>
          </p:cNvSpPr>
          <p:nvPr>
            <p:ph type="title"/>
          </p:nvPr>
        </p:nvSpPr>
        <p:spPr>
          <a:xfrm>
            <a:off x="1692275" y="477838"/>
            <a:ext cx="59055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Correspondendo ao arado e ao buril...</a:t>
            </a:r>
            <a:endParaRPr lang="pt-BR" sz="3200" i="1" smtClean="0"/>
          </a:p>
        </p:txBody>
      </p:sp>
      <p:sp>
        <p:nvSpPr>
          <p:cNvPr id="184323" name="WordArt 4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27333" name="Text Box 5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27334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3492500" y="2493963"/>
            <a:ext cx="4175125" cy="2663825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  <a:defRPr/>
            </a:pPr>
            <a:r>
              <a:rPr lang="pt-BR" smtClean="0"/>
              <a:t/>
            </a:r>
            <a:br>
              <a:rPr lang="pt-BR" smtClean="0"/>
            </a:br>
            <a:r>
              <a:rPr lang="pt-BR" sz="2400" i="1" smtClean="0"/>
              <a:t>A criatura interessada na produção de reflexos mentais protetores de sua senda não dispensará                    </a:t>
            </a: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o entendimento</a:t>
            </a:r>
            <a:r>
              <a:rPr lang="pt-BR" sz="2400" i="1" smtClean="0"/>
              <a:t>                                        por alicerce do trabalho renovador.</a:t>
            </a:r>
          </a:p>
        </p:txBody>
      </p:sp>
      <p:sp>
        <p:nvSpPr>
          <p:cNvPr id="227339" name="Oval 11"/>
          <p:cNvSpPr>
            <a:spLocks noChangeArrowheads="1"/>
          </p:cNvSpPr>
          <p:nvPr/>
        </p:nvSpPr>
        <p:spPr bwMode="auto">
          <a:xfrm>
            <a:off x="1835150" y="27082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41" name="Freeform 13"/>
          <p:cNvSpPr>
            <a:spLocks/>
          </p:cNvSpPr>
          <p:nvPr/>
        </p:nvSpPr>
        <p:spPr bwMode="auto">
          <a:xfrm>
            <a:off x="2124075" y="30289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40" name="Oval 12"/>
          <p:cNvSpPr>
            <a:spLocks noChangeArrowheads="1"/>
          </p:cNvSpPr>
          <p:nvPr/>
        </p:nvSpPr>
        <p:spPr bwMode="auto">
          <a:xfrm>
            <a:off x="1835150" y="29956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42" name="Rectangle 14"/>
          <p:cNvSpPr>
            <a:spLocks noChangeArrowheads="1"/>
          </p:cNvSpPr>
          <p:nvPr/>
        </p:nvSpPr>
        <p:spPr bwMode="auto">
          <a:xfrm>
            <a:off x="3492500" y="3644900"/>
            <a:ext cx="4175125" cy="865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entendimento</a:t>
            </a:r>
            <a:endParaRPr lang="pt-BR" sz="24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7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7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27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27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500" fill="hold"/>
                                        <p:tgtEl>
                                          <p:spTgt spid="227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2273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2273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2273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9" grpId="0" animBg="1"/>
      <p:bldP spid="227341" grpId="0" animBg="1"/>
      <p:bldP spid="227340" grpId="0" animBg="1"/>
      <p:bldP spid="227342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64" name="Oval 12"/>
          <p:cNvSpPr>
            <a:spLocks noChangeArrowheads="1"/>
          </p:cNvSpPr>
          <p:nvPr/>
        </p:nvSpPr>
        <p:spPr bwMode="auto">
          <a:xfrm>
            <a:off x="971550" y="2133600"/>
            <a:ext cx="2447925" cy="2159000"/>
          </a:xfrm>
          <a:prstGeom prst="ellipse">
            <a:avLst/>
          </a:prstGeom>
          <a:solidFill>
            <a:srgbClr val="FFCCCC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54" name="Rectangle 2"/>
          <p:cNvSpPr>
            <a:spLocks noGrp="1" noChangeArrowheads="1"/>
          </p:cNvSpPr>
          <p:nvPr>
            <p:ph type="title"/>
          </p:nvPr>
        </p:nvSpPr>
        <p:spPr>
          <a:xfrm>
            <a:off x="2627313" y="188913"/>
            <a:ext cx="5905500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Entendimento                          </a:t>
            </a:r>
            <a:r>
              <a:rPr lang="pt-BR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com Fraternidade</a:t>
            </a:r>
            <a:r>
              <a:rPr lang="pt-BR" sz="3200" smtClean="0"/>
              <a:t> </a:t>
            </a:r>
            <a:endParaRPr lang="pt-BR" sz="2000" i="1" smtClean="0"/>
          </a:p>
        </p:txBody>
      </p:sp>
      <p:sp>
        <p:nvSpPr>
          <p:cNvPr id="185348" name="WordArt 3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28356" name="Text Box 4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5350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3492500" y="2420938"/>
            <a:ext cx="4175125" cy="2663825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sz="3600" smtClean="0"/>
              <a:t/>
            </a:r>
            <a:br>
              <a:rPr lang="pt-BR" sz="3600" smtClean="0"/>
            </a:br>
            <a:r>
              <a:rPr lang="pt-BR" sz="2800" i="1" smtClean="0"/>
              <a:t>Exteriorizando nossa melhor parte para que a melhor parte dos outros venha ao nosso encontro... </a:t>
            </a:r>
          </a:p>
        </p:txBody>
      </p:sp>
      <p:sp>
        <p:nvSpPr>
          <p:cNvPr id="228358" name="Rectangle 6"/>
          <p:cNvSpPr>
            <a:spLocks noChangeArrowheads="1"/>
          </p:cNvSpPr>
          <p:nvPr/>
        </p:nvSpPr>
        <p:spPr bwMode="auto">
          <a:xfrm>
            <a:off x="3492500" y="1484313"/>
            <a:ext cx="4967288" cy="1655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Simpatia que se converta em força atrativa...</a:t>
            </a:r>
          </a:p>
        </p:txBody>
      </p:sp>
      <p:pic>
        <p:nvPicPr>
          <p:cNvPr id="185352" name="Picture 11" descr="j0315772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76375" y="2636838"/>
            <a:ext cx="1419225" cy="1085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9" name="AutoShape 29"/>
          <p:cNvSpPr>
            <a:spLocks noChangeArrowheads="1"/>
          </p:cNvSpPr>
          <p:nvPr/>
        </p:nvSpPr>
        <p:spPr bwMode="auto">
          <a:xfrm>
            <a:off x="1185863" y="3213100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74" name="AutoShape 14" descr="Zigue-zague"/>
          <p:cNvSpPr>
            <a:spLocks noChangeArrowheads="1"/>
          </p:cNvSpPr>
          <p:nvPr/>
        </p:nvSpPr>
        <p:spPr bwMode="auto">
          <a:xfrm rot="-830110">
            <a:off x="138113" y="1252538"/>
            <a:ext cx="8448675" cy="5022850"/>
          </a:xfrm>
          <a:custGeom>
            <a:avLst/>
            <a:gdLst>
              <a:gd name="G0" fmla="+- 7770 0 0"/>
              <a:gd name="G1" fmla="+- 21600 0 7770"/>
              <a:gd name="G2" fmla="+- 21600 0 777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7770" y="10800"/>
                </a:moveTo>
                <a:cubicBezTo>
                  <a:pt x="7770" y="12473"/>
                  <a:pt x="9127" y="13830"/>
                  <a:pt x="10800" y="13830"/>
                </a:cubicBezTo>
                <a:cubicBezTo>
                  <a:pt x="12473" y="13830"/>
                  <a:pt x="13830" y="12473"/>
                  <a:pt x="13830" y="10800"/>
                </a:cubicBezTo>
                <a:cubicBezTo>
                  <a:pt x="13830" y="9127"/>
                  <a:pt x="12473" y="7770"/>
                  <a:pt x="10800" y="7770"/>
                </a:cubicBezTo>
                <a:cubicBezTo>
                  <a:pt x="9127" y="7770"/>
                  <a:pt x="7770" y="9127"/>
                  <a:pt x="7770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73" name="Rectangle 13"/>
          <p:cNvSpPr>
            <a:spLocks noChangeArrowheads="1"/>
          </p:cNvSpPr>
          <p:nvPr/>
        </p:nvSpPr>
        <p:spPr bwMode="auto">
          <a:xfrm>
            <a:off x="7235825" y="3141663"/>
            <a:ext cx="1908175" cy="37163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1643042" y="0"/>
            <a:ext cx="23749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</a:t>
            </a:r>
          </a:p>
        </p:txBody>
      </p:sp>
      <p:sp>
        <p:nvSpPr>
          <p:cNvPr id="15363" name="Text Box 3"/>
          <p:cNvSpPr txBox="1">
            <a:spLocks noChangeArrowheads="1"/>
          </p:cNvSpPr>
          <p:nvPr/>
        </p:nvSpPr>
        <p:spPr bwMode="auto">
          <a:xfrm>
            <a:off x="0" y="857232"/>
            <a:ext cx="7286675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REFLETEM-SE AS CRIATURAS, RECIPROCAMENTE,                                                                                                                                         NA CRIAÇÃO                                                                                QUE REFLETE OS OBJETIVOS DO CRIADOR</a:t>
            </a:r>
          </a:p>
        </p:txBody>
      </p:sp>
      <p:sp>
        <p:nvSpPr>
          <p:cNvPr id="15364" name="AutoShape 4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65" name="AutoShape 5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67" name="AutoShape 7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68" name="AutoShape 8"/>
          <p:cNvSpPr>
            <a:spLocks noChangeArrowheads="1"/>
          </p:cNvSpPr>
          <p:nvPr/>
        </p:nvSpPr>
        <p:spPr bwMode="auto">
          <a:xfrm>
            <a:off x="4427538" y="2420938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66573" name="Picture 9" descr="paysages-0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234238" y="1454150"/>
            <a:ext cx="1943100" cy="168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74" name="Picture 10" descr="flashing coloured stars screensaver">
            <a:hlinkClick r:id="rId3"/>
          </p:cNvPr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29475" y="-15875"/>
            <a:ext cx="1943100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6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90" name="AutoShape 30"/>
          <p:cNvSpPr>
            <a:spLocks noChangeArrowheads="1"/>
          </p:cNvSpPr>
          <p:nvPr/>
        </p:nvSpPr>
        <p:spPr bwMode="auto">
          <a:xfrm>
            <a:off x="3851275" y="3716338"/>
            <a:ext cx="290513" cy="287337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91" name="AutoShape 31"/>
          <p:cNvSpPr>
            <a:spLocks noChangeArrowheads="1"/>
          </p:cNvSpPr>
          <p:nvPr/>
        </p:nvSpPr>
        <p:spPr bwMode="auto">
          <a:xfrm>
            <a:off x="4716463" y="2708275"/>
            <a:ext cx="290512" cy="28733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92" name="AutoShape 32"/>
          <p:cNvSpPr>
            <a:spLocks noChangeArrowheads="1"/>
          </p:cNvSpPr>
          <p:nvPr/>
        </p:nvSpPr>
        <p:spPr bwMode="auto">
          <a:xfrm>
            <a:off x="2771775" y="4941888"/>
            <a:ext cx="290513" cy="287337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93" name="AutoShape 33"/>
          <p:cNvSpPr>
            <a:spLocks noChangeArrowheads="1"/>
          </p:cNvSpPr>
          <p:nvPr/>
        </p:nvSpPr>
        <p:spPr bwMode="auto">
          <a:xfrm>
            <a:off x="5508625" y="4508500"/>
            <a:ext cx="290513" cy="28733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66588" name="Picture 12" descr="1roses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411413" y="4581525"/>
            <a:ext cx="735012" cy="1285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89" name="Picture 16" descr="j0284168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187450" y="3429000"/>
            <a:ext cx="990600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90" name="Picture 22" descr="j0236412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284663" y="2565400"/>
            <a:ext cx="1000125" cy="55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91" name="Picture 23" descr="j0318055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219700" y="4508500"/>
            <a:ext cx="84772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5" descr="j0354516"/>
          <p:cNvPicPr>
            <a:picLocks noChangeAspect="1" noChangeArrowheads="1" noCrop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635375" y="3578225"/>
            <a:ext cx="62865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93" name="Picture 35" descr="j0309718"/>
          <p:cNvPicPr>
            <a:picLocks noChangeAspect="1" noChangeArrowheads="1" noCrop="1"/>
          </p:cNvPicPr>
          <p:nvPr/>
        </p:nvPicPr>
        <p:blipFill>
          <a:blip r:embed="rId10">
            <a:lum bright="-40000"/>
          </a:blip>
          <a:srcRect/>
          <a:stretch>
            <a:fillRect/>
          </a:stretch>
        </p:blipFill>
        <p:spPr bwMode="auto">
          <a:xfrm>
            <a:off x="7235825" y="4365625"/>
            <a:ext cx="190817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6594" name="Picture 36" descr="j0356649"/>
          <p:cNvPicPr>
            <a:picLocks noChangeAspect="1" noChangeArrowheads="1" noCrop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7235825" y="3141663"/>
            <a:ext cx="19446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98" name="Oval 38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5399" name="Text Box 39"/>
          <p:cNvSpPr txBox="1">
            <a:spLocks noChangeArrowheads="1"/>
          </p:cNvSpPr>
          <p:nvPr/>
        </p:nvSpPr>
        <p:spPr bwMode="auto">
          <a:xfrm>
            <a:off x="7286644" y="5729288"/>
            <a:ext cx="1857356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10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10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" dur="1000" fill="hold"/>
                                        <p:tgtEl>
                                          <p:spTgt spid="153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0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8" presetClass="entr" presetSubtype="1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5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153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153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153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153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" fill="hold"/>
                                        <p:tgtEl>
                                          <p:spTgt spid="15389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3" dur="500" fill="hold"/>
                                        <p:tgtEl>
                                          <p:spTgt spid="15390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500" fill="hold"/>
                                        <p:tgtEl>
                                          <p:spTgt spid="15391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500" fill="hold"/>
                                        <p:tgtEl>
                                          <p:spTgt spid="1539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15393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74" grpId="0" animBg="1"/>
      <p:bldP spid="15374" grpId="1" animBg="1"/>
      <p:bldP spid="15364" grpId="0" animBg="1"/>
      <p:bldP spid="15365" grpId="0" animBg="1"/>
      <p:bldP spid="15367" grpId="0" animBg="1"/>
      <p:bldP spid="15368" grpId="0" animBg="1"/>
      <p:bldP spid="15366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90" name="Oval 14"/>
          <p:cNvSpPr>
            <a:spLocks noChangeArrowheads="1"/>
          </p:cNvSpPr>
          <p:nvPr/>
        </p:nvSpPr>
        <p:spPr bwMode="auto">
          <a:xfrm>
            <a:off x="1403350" y="22050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79" name="Text Box 3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29383" name="Freeform 7"/>
          <p:cNvSpPr>
            <a:spLocks/>
          </p:cNvSpPr>
          <p:nvPr/>
        </p:nvSpPr>
        <p:spPr bwMode="auto">
          <a:xfrm>
            <a:off x="1695450" y="25146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4" name="Oval 8"/>
          <p:cNvSpPr>
            <a:spLocks noChangeArrowheads="1"/>
          </p:cNvSpPr>
          <p:nvPr/>
        </p:nvSpPr>
        <p:spPr bwMode="auto">
          <a:xfrm>
            <a:off x="3484563" y="23368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6" name="Freeform 10"/>
          <p:cNvSpPr>
            <a:spLocks/>
          </p:cNvSpPr>
          <p:nvPr/>
        </p:nvSpPr>
        <p:spPr bwMode="auto">
          <a:xfrm rot="1372701">
            <a:off x="2338388" y="1771650"/>
            <a:ext cx="2725737" cy="17113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6375" name="Rectangle 11"/>
          <p:cNvSpPr>
            <a:spLocks noGrp="1" noChangeArrowheads="1"/>
          </p:cNvSpPr>
          <p:nvPr>
            <p:ph type="title"/>
          </p:nvPr>
        </p:nvSpPr>
        <p:spPr>
          <a:xfrm>
            <a:off x="2627313" y="188913"/>
            <a:ext cx="5905500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Onda mental</a:t>
            </a:r>
          </a:p>
        </p:txBody>
      </p:sp>
      <p:sp>
        <p:nvSpPr>
          <p:cNvPr id="186376" name="WordArt 12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186377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4859338" y="1773238"/>
            <a:ext cx="3529012" cy="316865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sz="2800" smtClean="0"/>
              <a:t/>
            </a:r>
            <a:br>
              <a:rPr lang="pt-BR" sz="2800" smtClean="0"/>
            </a:br>
            <a:r>
              <a:rPr lang="pt-BR" sz="2800" i="1" smtClean="0"/>
              <a:t>Todos somos compulsoriamente envolvidos na onda mental que emitimos de nós, em regime de circuito natural.</a:t>
            </a:r>
            <a:r>
              <a:rPr lang="pt-BR" sz="2800" smtClean="0"/>
              <a:t> </a:t>
            </a:r>
          </a:p>
        </p:txBody>
      </p:sp>
      <p:sp>
        <p:nvSpPr>
          <p:cNvPr id="229382" name="Oval 6"/>
          <p:cNvSpPr>
            <a:spLocks noChangeArrowheads="1"/>
          </p:cNvSpPr>
          <p:nvPr/>
        </p:nvSpPr>
        <p:spPr bwMode="auto">
          <a:xfrm>
            <a:off x="1317625" y="2408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1" name="Oval 15"/>
          <p:cNvSpPr>
            <a:spLocks noChangeArrowheads="1"/>
          </p:cNvSpPr>
          <p:nvPr/>
        </p:nvSpPr>
        <p:spPr bwMode="auto">
          <a:xfrm>
            <a:off x="3492500" y="25527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2" name="Oval 16"/>
          <p:cNvSpPr>
            <a:spLocks noChangeArrowheads="1"/>
          </p:cNvSpPr>
          <p:nvPr/>
        </p:nvSpPr>
        <p:spPr bwMode="auto">
          <a:xfrm>
            <a:off x="3492500" y="27686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3" name="Oval 17"/>
          <p:cNvSpPr>
            <a:spLocks noChangeArrowheads="1"/>
          </p:cNvSpPr>
          <p:nvPr/>
        </p:nvSpPr>
        <p:spPr bwMode="auto">
          <a:xfrm>
            <a:off x="3492500" y="29845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200"/>
                                        <p:tgtEl>
                                          <p:spTgt spid="229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500" fill="hold"/>
                                        <p:tgtEl>
                                          <p:spTgt spid="2293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6 1.7341E-7 C 0.30191 1.7341E-7 0.46111 0.01549 0.46111 0.03468 C 0.46111 0.0541 0.30191 0.06983 0.1066 0.06983 C -0.08889 0.06983 -0.24774 0.0541 -0.24774 0.03468 C -0.24774 0.01549 -0.08889 1.7341E-7 0.1066 1.7341E-7 Z " pathEditMode="relative" rAng="0" ptsTypes="fffff">
                                      <p:cBhvr>
                                        <p:cTn id="30" dur="2000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6 1.7341E-7 C 0.30191 1.7341E-7 0.46111 0.01549 0.46111 0.03468 C 0.46111 0.0541 0.30191 0.06983 0.1066 0.06983 C -0.08889 0.06983 -0.24774 0.0541 -0.24774 0.03468 C -0.24774 0.01549 -0.08889 1.7341E-7 0.1066 1.7341E-7 Z " pathEditMode="relative" rAng="0" ptsTypes="fffff">
                                      <p:cBhvr>
                                        <p:cTn id="37" dur="20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6 1.7341E-7 C 0.30191 1.7341E-7 0.46111 0.01549 0.46111 0.03468 C 0.46111 0.0541 0.30191 0.06983 0.1066 0.06983 C -0.08889 0.06983 -0.24774 0.0541 -0.24774 0.03468 C -0.24774 0.01549 -0.08889 1.7341E-7 0.1066 1.7341E-7 Z " pathEditMode="relative" rAng="0" ptsTypes="fffff">
                                      <p:cBhvr>
                                        <p:cTn id="44" dur="20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500"/>
                            </p:stCondLst>
                            <p:childTnLst>
                              <p:par>
                                <p:cTn id="50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6 1.7341E-7 C 0.30191 1.7341E-7 0.46111 0.01549 0.46111 0.03468 C 0.46111 0.0541 0.30191 0.06983 0.1066 0.06983 C -0.08889 0.06983 -0.24774 0.0541 -0.24774 0.03468 C -0.24774 0.01549 -0.08889 1.7341E-7 0.1066 1.7341E-7 Z " pathEditMode="relative" rAng="0" ptsTypes="fffff">
                                      <p:cBhvr>
                                        <p:cTn id="51" dur="20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90" grpId="0" animBg="1"/>
      <p:bldP spid="229383" grpId="0" animBg="1"/>
      <p:bldP spid="229384" grpId="0" animBg="1"/>
      <p:bldP spid="229384" grpId="1" animBg="1"/>
      <p:bldP spid="229386" grpId="0" animBg="1"/>
      <p:bldP spid="229386" grpId="1" animBg="1"/>
      <p:bldP spid="229382" grpId="0" animBg="1"/>
      <p:bldP spid="229391" grpId="0" animBg="1"/>
      <p:bldP spid="229391" grpId="1" animBg="1"/>
      <p:bldP spid="229392" grpId="0" animBg="1"/>
      <p:bldP spid="229392" grpId="1" animBg="1"/>
      <p:bldP spid="229393" grpId="0" animBg="1"/>
      <p:bldP spid="229393" grpId="1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21" name="Oval 21"/>
          <p:cNvSpPr>
            <a:spLocks noChangeArrowheads="1"/>
          </p:cNvSpPr>
          <p:nvPr/>
        </p:nvSpPr>
        <p:spPr bwMode="auto">
          <a:xfrm rot="2346683">
            <a:off x="6278563" y="4849813"/>
            <a:ext cx="2716212" cy="779462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2" name="Freeform 2"/>
          <p:cNvSpPr>
            <a:spLocks/>
          </p:cNvSpPr>
          <p:nvPr/>
        </p:nvSpPr>
        <p:spPr bwMode="auto">
          <a:xfrm>
            <a:off x="2646363" y="4300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3" name="Freeform 3"/>
          <p:cNvSpPr>
            <a:spLocks/>
          </p:cNvSpPr>
          <p:nvPr/>
        </p:nvSpPr>
        <p:spPr bwMode="auto">
          <a:xfrm>
            <a:off x="3035300" y="3738563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5" name="Rectangle 5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Bons ou Maus</a:t>
            </a:r>
          </a:p>
        </p:txBody>
      </p:sp>
      <p:sp>
        <p:nvSpPr>
          <p:cNvPr id="230408" name="Freeform 8"/>
          <p:cNvSpPr>
            <a:spLocks/>
          </p:cNvSpPr>
          <p:nvPr/>
        </p:nvSpPr>
        <p:spPr bwMode="auto">
          <a:xfrm flipH="1">
            <a:off x="6443663" y="43656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9" name="AutoShape 9"/>
          <p:cNvSpPr>
            <a:spLocks noChangeArrowheads="1"/>
          </p:cNvSpPr>
          <p:nvPr/>
        </p:nvSpPr>
        <p:spPr bwMode="auto">
          <a:xfrm>
            <a:off x="1258888" y="2784475"/>
            <a:ext cx="4392612" cy="1149350"/>
          </a:xfrm>
          <a:prstGeom prst="cloudCallout">
            <a:avLst>
              <a:gd name="adj1" fmla="val -8329"/>
              <a:gd name="adj2" fmla="val 114227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Pensamentos... Sentimentos... </a:t>
            </a:r>
          </a:p>
        </p:txBody>
      </p:sp>
      <p:sp>
        <p:nvSpPr>
          <p:cNvPr id="230410" name="Rectangle 10"/>
          <p:cNvSpPr>
            <a:spLocks noChangeArrowheads="1"/>
          </p:cNvSpPr>
          <p:nvPr/>
        </p:nvSpPr>
        <p:spPr bwMode="auto">
          <a:xfrm>
            <a:off x="2230438" y="1196975"/>
            <a:ext cx="6302375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...conforme o uso das cargas de energia eletromagnética com as quais ferimos ou acalentamos,ajudamos ou prejudicamos, vitalizamos ou destruimos...</a:t>
            </a:r>
          </a:p>
        </p:txBody>
      </p:sp>
      <p:sp>
        <p:nvSpPr>
          <p:cNvPr id="230411" name="Freeform 11"/>
          <p:cNvSpPr>
            <a:spLocks/>
          </p:cNvSpPr>
          <p:nvPr/>
        </p:nvSpPr>
        <p:spPr bwMode="auto">
          <a:xfrm>
            <a:off x="3059113" y="4086225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2" name="Oval 12"/>
          <p:cNvSpPr>
            <a:spLocks noChangeArrowheads="1"/>
          </p:cNvSpPr>
          <p:nvPr/>
        </p:nvSpPr>
        <p:spPr bwMode="auto">
          <a:xfrm>
            <a:off x="6230938" y="4837113"/>
            <a:ext cx="2733675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retorno</a:t>
            </a:r>
          </a:p>
        </p:txBody>
      </p:sp>
      <p:sp>
        <p:nvSpPr>
          <p:cNvPr id="230413" name="Freeform 13"/>
          <p:cNvSpPr>
            <a:spLocks/>
          </p:cNvSpPr>
          <p:nvPr/>
        </p:nvSpPr>
        <p:spPr bwMode="auto">
          <a:xfrm flipH="1">
            <a:off x="6659563" y="4581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4" name="Freeform 14"/>
          <p:cNvSpPr>
            <a:spLocks/>
          </p:cNvSpPr>
          <p:nvPr/>
        </p:nvSpPr>
        <p:spPr bwMode="auto">
          <a:xfrm flipH="1">
            <a:off x="6875463" y="47974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5" name="Freeform 15"/>
          <p:cNvSpPr>
            <a:spLocks/>
          </p:cNvSpPr>
          <p:nvPr/>
        </p:nvSpPr>
        <p:spPr bwMode="auto">
          <a:xfrm flipH="1">
            <a:off x="7091363" y="50133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6" name="Freeform 16"/>
          <p:cNvSpPr>
            <a:spLocks/>
          </p:cNvSpPr>
          <p:nvPr/>
        </p:nvSpPr>
        <p:spPr bwMode="auto">
          <a:xfrm flipH="1">
            <a:off x="7307263" y="52292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7" name="Freeform 17"/>
          <p:cNvSpPr>
            <a:spLocks/>
          </p:cNvSpPr>
          <p:nvPr/>
        </p:nvSpPr>
        <p:spPr bwMode="auto">
          <a:xfrm rot="256074">
            <a:off x="3059113" y="4221163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8" name="Freeform 18"/>
          <p:cNvSpPr>
            <a:spLocks/>
          </p:cNvSpPr>
          <p:nvPr/>
        </p:nvSpPr>
        <p:spPr bwMode="auto">
          <a:xfrm rot="444022">
            <a:off x="2987675" y="4365625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9" name="Text Box 19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7410" name="WordArt 20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0422" name="Oval 22"/>
          <p:cNvSpPr>
            <a:spLocks noChangeArrowheads="1"/>
          </p:cNvSpPr>
          <p:nvPr/>
        </p:nvSpPr>
        <p:spPr bwMode="auto">
          <a:xfrm>
            <a:off x="2268538" y="436562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23" name="AutoShape 23"/>
          <p:cNvSpPr>
            <a:spLocks noChangeArrowheads="1"/>
          </p:cNvSpPr>
          <p:nvPr/>
        </p:nvSpPr>
        <p:spPr bwMode="auto">
          <a:xfrm flipH="1">
            <a:off x="2627313" y="5516563"/>
            <a:ext cx="3973512" cy="842962"/>
          </a:xfrm>
          <a:prstGeom prst="curvedUpArrow">
            <a:avLst>
              <a:gd name="adj1" fmla="val 18659"/>
              <a:gd name="adj2" fmla="val 164479"/>
              <a:gd name="adj3" fmla="val 31259"/>
            </a:avLst>
          </a:prstGeom>
          <a:solidFill>
            <a:srgbClr val="9DFFFD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Respostas da Vida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150" autoRev="1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150" autoRev="1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150" autoRev="1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" autoRev="1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9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300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300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300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300" fill="hold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200"/>
                                        <p:tgtEl>
                                          <p:spTgt spid="23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230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800" fill="hold"/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fill="hold"/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300"/>
                            </p:stCondLst>
                            <p:childTnLst>
                              <p:par>
                                <p:cTn id="63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087 -0.1311 C -0.05538 -0.1311 0.06302 -0.08763 0.06302 -0.03422 C 0.06302 0.01919 -0.05538 0.06289 -0.20087 0.06289 C -0.34635 0.06289 -0.46458 0.01919 -0.46458 -0.03422 C -0.46458 -0.08763 -0.34635 -0.1311 -0.20087 -0.1311 Z " pathEditMode="relative" rAng="0" ptsTypes="fffff">
                                      <p:cBhvr>
                                        <p:cTn id="64" dur="2000" fill="hold"/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7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200"/>
                                        <p:tgtEl>
                                          <p:spTgt spid="230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200"/>
                                        <p:tgtEl>
                                          <p:spTgt spid="230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fill="hold"/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fill="hold"/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21" grpId="0" animBg="1"/>
      <p:bldP spid="230402" grpId="0" animBg="1"/>
      <p:bldP spid="230403" grpId="0" animBg="1"/>
      <p:bldP spid="230403" grpId="1" animBg="1"/>
      <p:bldP spid="230408" grpId="0" animBg="1"/>
      <p:bldP spid="230409" grpId="0" animBg="1"/>
      <p:bldP spid="230409" grpId="1" animBg="1"/>
      <p:bldP spid="230411" grpId="0" animBg="1"/>
      <p:bldP spid="230411" grpId="1" animBg="1"/>
      <p:bldP spid="230412" grpId="0" animBg="1"/>
      <p:bldP spid="230412" grpId="1" animBg="1"/>
      <p:bldP spid="230413" grpId="0" animBg="1"/>
      <p:bldP spid="230414" grpId="0" animBg="1"/>
      <p:bldP spid="230415" grpId="0" animBg="1"/>
      <p:bldP spid="230416" grpId="0" animBg="1"/>
      <p:bldP spid="230417" grpId="0" animBg="1"/>
      <p:bldP spid="230417" grpId="1" animBg="1"/>
      <p:bldP spid="230418" grpId="0" animBg="1"/>
      <p:bldP spid="230418" grpId="1" animBg="1"/>
      <p:bldP spid="230422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Freeform 2"/>
          <p:cNvSpPr>
            <a:spLocks/>
          </p:cNvSpPr>
          <p:nvPr/>
        </p:nvSpPr>
        <p:spPr bwMode="auto">
          <a:xfrm>
            <a:off x="2097088" y="3600450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19" name="Freeform 3"/>
          <p:cNvSpPr>
            <a:spLocks/>
          </p:cNvSpPr>
          <p:nvPr/>
        </p:nvSpPr>
        <p:spPr bwMode="auto">
          <a:xfrm>
            <a:off x="2486025" y="3038475"/>
            <a:ext cx="4905375" cy="9969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0" name="Rectangle 4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Atividade Reflexa</a:t>
            </a:r>
          </a:p>
        </p:txBody>
      </p:sp>
      <p:sp>
        <p:nvSpPr>
          <p:cNvPr id="239621" name="Freeform 5"/>
          <p:cNvSpPr>
            <a:spLocks/>
          </p:cNvSpPr>
          <p:nvPr/>
        </p:nvSpPr>
        <p:spPr bwMode="auto">
          <a:xfrm flipH="1">
            <a:off x="5894388" y="3665538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2" name="AutoShape 6"/>
          <p:cNvSpPr>
            <a:spLocks noChangeArrowheads="1"/>
          </p:cNvSpPr>
          <p:nvPr/>
        </p:nvSpPr>
        <p:spPr bwMode="auto">
          <a:xfrm>
            <a:off x="709613" y="1825625"/>
            <a:ext cx="3717925" cy="1149350"/>
          </a:xfrm>
          <a:prstGeom prst="cloudCallout">
            <a:avLst>
              <a:gd name="adj1" fmla="val -384"/>
              <a:gd name="adj2" fmla="val 130662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Coléricos ... Irritadiços... </a:t>
            </a:r>
          </a:p>
        </p:txBody>
      </p:sp>
      <p:sp>
        <p:nvSpPr>
          <p:cNvPr id="239623" name="Rectangle 7"/>
          <p:cNvSpPr>
            <a:spLocks noChangeArrowheads="1"/>
          </p:cNvSpPr>
          <p:nvPr/>
        </p:nvSpPr>
        <p:spPr bwMode="auto">
          <a:xfrm>
            <a:off x="4356100" y="1773238"/>
            <a:ext cx="3816350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Criamos o desalento e a intemperança, a crueldade e a secura para nós mesmos...</a:t>
            </a:r>
          </a:p>
        </p:txBody>
      </p:sp>
      <p:sp>
        <p:nvSpPr>
          <p:cNvPr id="239624" name="Freeform 8"/>
          <p:cNvSpPr>
            <a:spLocks/>
          </p:cNvSpPr>
          <p:nvPr/>
        </p:nvSpPr>
        <p:spPr bwMode="auto">
          <a:xfrm>
            <a:off x="2509838" y="3386138"/>
            <a:ext cx="4289425" cy="679450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5" name="Freeform 9"/>
          <p:cNvSpPr>
            <a:spLocks/>
          </p:cNvSpPr>
          <p:nvPr/>
        </p:nvSpPr>
        <p:spPr bwMode="auto">
          <a:xfrm flipH="1">
            <a:off x="6110288" y="3881438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6" name="Freeform 10"/>
          <p:cNvSpPr>
            <a:spLocks/>
          </p:cNvSpPr>
          <p:nvPr/>
        </p:nvSpPr>
        <p:spPr bwMode="auto">
          <a:xfrm flipH="1">
            <a:off x="6326188" y="4097338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7" name="Freeform 11"/>
          <p:cNvSpPr>
            <a:spLocks/>
          </p:cNvSpPr>
          <p:nvPr/>
        </p:nvSpPr>
        <p:spPr bwMode="auto">
          <a:xfrm flipH="1">
            <a:off x="6542088" y="4313238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8" name="Freeform 12"/>
          <p:cNvSpPr>
            <a:spLocks/>
          </p:cNvSpPr>
          <p:nvPr/>
        </p:nvSpPr>
        <p:spPr bwMode="auto">
          <a:xfrm flipH="1">
            <a:off x="6757988" y="4529138"/>
            <a:ext cx="1022350" cy="108902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9" name="Freeform 13"/>
          <p:cNvSpPr>
            <a:spLocks/>
          </p:cNvSpPr>
          <p:nvPr/>
        </p:nvSpPr>
        <p:spPr bwMode="auto">
          <a:xfrm rot="256074">
            <a:off x="2508250" y="3527425"/>
            <a:ext cx="4229100" cy="66992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30" name="Freeform 14"/>
          <p:cNvSpPr>
            <a:spLocks/>
          </p:cNvSpPr>
          <p:nvPr/>
        </p:nvSpPr>
        <p:spPr bwMode="auto">
          <a:xfrm rot="444022">
            <a:off x="2435225" y="3675063"/>
            <a:ext cx="4189413" cy="6635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31" name="Text Box 15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8432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22250" y="908050"/>
            <a:ext cx="2189163" cy="79216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9633" name="Oval 17"/>
          <p:cNvSpPr>
            <a:spLocks noChangeArrowheads="1"/>
          </p:cNvSpPr>
          <p:nvPr/>
        </p:nvSpPr>
        <p:spPr bwMode="auto">
          <a:xfrm>
            <a:off x="2987675" y="4219575"/>
            <a:ext cx="3448050" cy="1096963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Desalento</a:t>
            </a:r>
          </a:p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intemperança</a:t>
            </a:r>
          </a:p>
        </p:txBody>
      </p:sp>
      <p:sp>
        <p:nvSpPr>
          <p:cNvPr id="239634" name="Oval 18"/>
          <p:cNvSpPr>
            <a:spLocks noChangeArrowheads="1"/>
          </p:cNvSpPr>
          <p:nvPr/>
        </p:nvSpPr>
        <p:spPr bwMode="auto">
          <a:xfrm rot="2346683">
            <a:off x="5710238" y="4175125"/>
            <a:ext cx="2808287" cy="80645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35" name="Oval 19"/>
          <p:cNvSpPr>
            <a:spLocks noChangeArrowheads="1"/>
          </p:cNvSpPr>
          <p:nvPr/>
        </p:nvSpPr>
        <p:spPr bwMode="auto">
          <a:xfrm>
            <a:off x="1719263" y="3665538"/>
            <a:ext cx="1773237" cy="538162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9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9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150" autoRev="1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150" autoRev="1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150" autoRev="1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" autoRev="1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9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300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300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300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300" fill="hold"/>
                                        <p:tgtEl>
                                          <p:spTgt spid="23962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200"/>
                                        <p:tgtEl>
                                          <p:spTgt spid="239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239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96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396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62428E-7 C 0.13021 -4.62428E-7 0.23646 -0.04139 0.23646 -0.09225 C 0.23646 -0.14335 0.13021 -0.18451 2.5E-6 -0.18451 C -0.13021 -0.18451 -0.23611 -0.14335 -0.23611 -0.09225 C -0.23611 -0.04139 -0.13021 -4.62428E-7 2.5E-6 -4.62428E-7 Z " pathEditMode="relative" rAng="0" ptsTypes="fffff">
                                      <p:cBhvr>
                                        <p:cTn id="44" dur="2000" spd="-100000" fill="hold"/>
                                        <p:tgtEl>
                                          <p:spTgt spid="2396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9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9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39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9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9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9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39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9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39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39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200"/>
                                        <p:tgtEl>
                                          <p:spTgt spid="239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200"/>
                                        <p:tgtEl>
                                          <p:spTgt spid="239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00" fill="hold"/>
                                        <p:tgtEl>
                                          <p:spTgt spid="239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fill="hold"/>
                                        <p:tgtEl>
                                          <p:spTgt spid="239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239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fill="hold"/>
                                        <p:tgtEl>
                                          <p:spTgt spid="239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9618" grpId="0" animBg="1"/>
      <p:bldP spid="239619" grpId="0" animBg="1"/>
      <p:bldP spid="239619" grpId="1" animBg="1"/>
      <p:bldP spid="239621" grpId="0" animBg="1"/>
      <p:bldP spid="239622" grpId="0" animBg="1"/>
      <p:bldP spid="239622" grpId="1" animBg="1"/>
      <p:bldP spid="239624" grpId="0" animBg="1"/>
      <p:bldP spid="239624" grpId="1" animBg="1"/>
      <p:bldP spid="239625" grpId="0" animBg="1"/>
      <p:bldP spid="239626" grpId="0" animBg="1"/>
      <p:bldP spid="239627" grpId="0" animBg="1"/>
      <p:bldP spid="239628" grpId="0" animBg="1"/>
      <p:bldP spid="239629" grpId="0" animBg="1"/>
      <p:bldP spid="239629" grpId="1" animBg="1"/>
      <p:bldP spid="239630" grpId="0" animBg="1"/>
      <p:bldP spid="239630" grpId="1" animBg="1"/>
      <p:bldP spid="239633" grpId="0" animBg="1"/>
      <p:bldP spid="239633" grpId="1" animBg="1"/>
      <p:bldP spid="239634" grpId="0" animBg="1"/>
      <p:bldP spid="239635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Freeform 2"/>
          <p:cNvSpPr>
            <a:spLocks/>
          </p:cNvSpPr>
          <p:nvPr/>
        </p:nvSpPr>
        <p:spPr bwMode="auto">
          <a:xfrm>
            <a:off x="1998663" y="385445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1" name="Freeform 3"/>
          <p:cNvSpPr>
            <a:spLocks/>
          </p:cNvSpPr>
          <p:nvPr/>
        </p:nvSpPr>
        <p:spPr bwMode="auto">
          <a:xfrm>
            <a:off x="2387600" y="3292475"/>
            <a:ext cx="4608513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2" name="Rectangle 4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Atividade Reflexa</a:t>
            </a:r>
          </a:p>
        </p:txBody>
      </p:sp>
      <p:sp>
        <p:nvSpPr>
          <p:cNvPr id="232453" name="Freeform 5"/>
          <p:cNvSpPr>
            <a:spLocks/>
          </p:cNvSpPr>
          <p:nvPr/>
        </p:nvSpPr>
        <p:spPr bwMode="auto">
          <a:xfrm flipH="1">
            <a:off x="5795963" y="39195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4" name="AutoShape 6"/>
          <p:cNvSpPr>
            <a:spLocks noChangeArrowheads="1"/>
          </p:cNvSpPr>
          <p:nvPr/>
        </p:nvSpPr>
        <p:spPr bwMode="auto">
          <a:xfrm>
            <a:off x="609600" y="1844675"/>
            <a:ext cx="4826000" cy="1149350"/>
          </a:xfrm>
          <a:prstGeom prst="cloudCallout">
            <a:avLst>
              <a:gd name="adj1" fmla="val -12370"/>
              <a:gd name="adj2" fmla="val 141991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Generosos... Compreensivos... </a:t>
            </a:r>
          </a:p>
        </p:txBody>
      </p:sp>
      <p:sp>
        <p:nvSpPr>
          <p:cNvPr id="232455" name="Rectangle 7"/>
          <p:cNvSpPr>
            <a:spLocks noChangeArrowheads="1"/>
          </p:cNvSpPr>
          <p:nvPr/>
        </p:nvSpPr>
        <p:spPr bwMode="auto">
          <a:xfrm>
            <a:off x="4572000" y="1974850"/>
            <a:ext cx="3816350" cy="151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Criamos a alegria e a tranqüilidade, a segurança e o bom ânimo para nós mesmos...</a:t>
            </a:r>
          </a:p>
        </p:txBody>
      </p:sp>
      <p:sp>
        <p:nvSpPr>
          <p:cNvPr id="232456" name="Freeform 8"/>
          <p:cNvSpPr>
            <a:spLocks/>
          </p:cNvSpPr>
          <p:nvPr/>
        </p:nvSpPr>
        <p:spPr bwMode="auto">
          <a:xfrm>
            <a:off x="2411413" y="3640138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7" name="Freeform 9"/>
          <p:cNvSpPr>
            <a:spLocks/>
          </p:cNvSpPr>
          <p:nvPr/>
        </p:nvSpPr>
        <p:spPr bwMode="auto">
          <a:xfrm flipH="1">
            <a:off x="6011863" y="4135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8" name="Freeform 10"/>
          <p:cNvSpPr>
            <a:spLocks/>
          </p:cNvSpPr>
          <p:nvPr/>
        </p:nvSpPr>
        <p:spPr bwMode="auto">
          <a:xfrm flipH="1">
            <a:off x="6227763" y="43513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9" name="Freeform 11"/>
          <p:cNvSpPr>
            <a:spLocks/>
          </p:cNvSpPr>
          <p:nvPr/>
        </p:nvSpPr>
        <p:spPr bwMode="auto">
          <a:xfrm flipH="1">
            <a:off x="6443663" y="45672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0" name="Freeform 12"/>
          <p:cNvSpPr>
            <a:spLocks/>
          </p:cNvSpPr>
          <p:nvPr/>
        </p:nvSpPr>
        <p:spPr bwMode="auto">
          <a:xfrm flipH="1">
            <a:off x="6659563" y="47831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14999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1" name="Freeform 13"/>
          <p:cNvSpPr>
            <a:spLocks/>
          </p:cNvSpPr>
          <p:nvPr/>
        </p:nvSpPr>
        <p:spPr bwMode="auto">
          <a:xfrm rot="256074">
            <a:off x="2411413" y="3775075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2" name="Freeform 14"/>
          <p:cNvSpPr>
            <a:spLocks/>
          </p:cNvSpPr>
          <p:nvPr/>
        </p:nvSpPr>
        <p:spPr bwMode="auto">
          <a:xfrm rot="444022">
            <a:off x="2339975" y="3919538"/>
            <a:ext cx="4029075" cy="638175"/>
          </a:xfrm>
          <a:custGeom>
            <a:avLst/>
            <a:gdLst/>
            <a:ahLst/>
            <a:cxnLst>
              <a:cxn ang="0">
                <a:pos x="0" y="352"/>
              </a:cxn>
              <a:cxn ang="0">
                <a:pos x="220" y="236"/>
              </a:cxn>
              <a:cxn ang="0">
                <a:pos x="302" y="201"/>
              </a:cxn>
              <a:cxn ang="0">
                <a:pos x="444" y="191"/>
              </a:cxn>
              <a:cxn ang="0">
                <a:pos x="541" y="207"/>
              </a:cxn>
              <a:cxn ang="0">
                <a:pos x="760" y="90"/>
              </a:cxn>
              <a:cxn ang="0">
                <a:pos x="794" y="174"/>
              </a:cxn>
              <a:cxn ang="0">
                <a:pos x="1086" y="133"/>
              </a:cxn>
              <a:cxn ang="0">
                <a:pos x="1191" y="130"/>
              </a:cxn>
              <a:cxn ang="0">
                <a:pos x="1271" y="185"/>
              </a:cxn>
              <a:cxn ang="0">
                <a:pos x="1276" y="257"/>
              </a:cxn>
              <a:cxn ang="0">
                <a:pos x="1373" y="274"/>
              </a:cxn>
              <a:cxn ang="0">
                <a:pos x="1672" y="213"/>
              </a:cxn>
              <a:cxn ang="0">
                <a:pos x="1741" y="379"/>
              </a:cxn>
              <a:cxn ang="0">
                <a:pos x="2019" y="286"/>
              </a:cxn>
              <a:cxn ang="0">
                <a:pos x="2151" y="333"/>
              </a:cxn>
              <a:cxn ang="0">
                <a:pos x="2329" y="368"/>
              </a:cxn>
              <a:cxn ang="0">
                <a:pos x="2538" y="362"/>
              </a:cxn>
              <a:cxn ang="0">
                <a:pos x="2498" y="361"/>
              </a:cxn>
            </a:cxnLst>
            <a:rect l="0" t="0" r="r" b="b"/>
            <a:pathLst>
              <a:path w="2538" h="402">
                <a:moveTo>
                  <a:pt x="0" y="352"/>
                </a:moveTo>
                <a:cubicBezTo>
                  <a:pt x="94" y="271"/>
                  <a:pt x="29" y="316"/>
                  <a:pt x="220" y="236"/>
                </a:cubicBezTo>
                <a:cubicBezTo>
                  <a:pt x="247" y="224"/>
                  <a:pt x="302" y="201"/>
                  <a:pt x="302" y="201"/>
                </a:cubicBezTo>
                <a:cubicBezTo>
                  <a:pt x="450" y="0"/>
                  <a:pt x="313" y="98"/>
                  <a:pt x="444" y="191"/>
                </a:cubicBezTo>
                <a:cubicBezTo>
                  <a:pt x="470" y="209"/>
                  <a:pt x="508" y="202"/>
                  <a:pt x="541" y="207"/>
                </a:cubicBezTo>
                <a:cubicBezTo>
                  <a:pt x="624" y="173"/>
                  <a:pt x="677" y="125"/>
                  <a:pt x="760" y="90"/>
                </a:cubicBezTo>
                <a:cubicBezTo>
                  <a:pt x="771" y="119"/>
                  <a:pt x="763" y="151"/>
                  <a:pt x="794" y="174"/>
                </a:cubicBezTo>
                <a:cubicBezTo>
                  <a:pt x="911" y="254"/>
                  <a:pt x="1035" y="153"/>
                  <a:pt x="1086" y="133"/>
                </a:cubicBezTo>
                <a:cubicBezTo>
                  <a:pt x="1114" y="121"/>
                  <a:pt x="1156" y="131"/>
                  <a:pt x="1191" y="130"/>
                </a:cubicBezTo>
                <a:cubicBezTo>
                  <a:pt x="1218" y="148"/>
                  <a:pt x="1255" y="162"/>
                  <a:pt x="1271" y="185"/>
                </a:cubicBezTo>
                <a:cubicBezTo>
                  <a:pt x="1287" y="209"/>
                  <a:pt x="1253" y="235"/>
                  <a:pt x="1276" y="257"/>
                </a:cubicBezTo>
                <a:cubicBezTo>
                  <a:pt x="1298" y="278"/>
                  <a:pt x="1341" y="272"/>
                  <a:pt x="1373" y="274"/>
                </a:cubicBezTo>
                <a:cubicBezTo>
                  <a:pt x="1491" y="282"/>
                  <a:pt x="1582" y="251"/>
                  <a:pt x="1672" y="213"/>
                </a:cubicBezTo>
                <a:cubicBezTo>
                  <a:pt x="1695" y="268"/>
                  <a:pt x="1686" y="402"/>
                  <a:pt x="1741" y="379"/>
                </a:cubicBezTo>
                <a:cubicBezTo>
                  <a:pt x="1939" y="295"/>
                  <a:pt x="1845" y="322"/>
                  <a:pt x="2019" y="286"/>
                </a:cubicBezTo>
                <a:cubicBezTo>
                  <a:pt x="2067" y="337"/>
                  <a:pt x="2095" y="357"/>
                  <a:pt x="2151" y="333"/>
                </a:cubicBezTo>
                <a:cubicBezTo>
                  <a:pt x="2206" y="311"/>
                  <a:pt x="2260" y="370"/>
                  <a:pt x="2329" y="368"/>
                </a:cubicBezTo>
                <a:cubicBezTo>
                  <a:pt x="2399" y="367"/>
                  <a:pt x="2538" y="362"/>
                  <a:pt x="2538" y="362"/>
                </a:cubicBezTo>
                <a:cubicBezTo>
                  <a:pt x="2449" y="301"/>
                  <a:pt x="2437" y="336"/>
                  <a:pt x="2498" y="36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3" name="Text Box 15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89456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2466" name="Oval 18"/>
          <p:cNvSpPr>
            <a:spLocks noChangeArrowheads="1"/>
          </p:cNvSpPr>
          <p:nvPr/>
        </p:nvSpPr>
        <p:spPr bwMode="auto">
          <a:xfrm rot="2346683">
            <a:off x="5630863" y="4403725"/>
            <a:ext cx="2716212" cy="779463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7" name="Oval 19"/>
          <p:cNvSpPr>
            <a:spLocks noChangeArrowheads="1"/>
          </p:cNvSpPr>
          <p:nvPr/>
        </p:nvSpPr>
        <p:spPr bwMode="auto">
          <a:xfrm>
            <a:off x="1620838" y="39195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9" name="Oval 21"/>
          <p:cNvSpPr>
            <a:spLocks noChangeArrowheads="1"/>
          </p:cNvSpPr>
          <p:nvPr/>
        </p:nvSpPr>
        <p:spPr bwMode="auto">
          <a:xfrm>
            <a:off x="2987675" y="4278313"/>
            <a:ext cx="3448050" cy="1096962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Alegria...</a:t>
            </a:r>
          </a:p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Tranquilidade...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2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2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150" autoRev="1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150" autoRev="1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150" autoRev="1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150" autoRev="1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9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3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3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3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3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200"/>
                                        <p:tgtEl>
                                          <p:spTgt spid="232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200"/>
                                        <p:tgtEl>
                                          <p:spTgt spid="232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2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2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2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2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200"/>
                                        <p:tgtEl>
                                          <p:spTgt spid="232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200"/>
                                        <p:tgtEl>
                                          <p:spTgt spid="232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232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fill="hold"/>
                                        <p:tgtEl>
                                          <p:spTgt spid="232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3" presetClass="entr" presetSubtype="16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1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62428E-7 C 0.13021 -4.62428E-7 0.23646 -0.04139 0.23646 -0.09225 C 0.23646 -0.14335 0.13021 -0.18451 2.5E-6 -0.18451 C -0.13021 -0.18451 -0.23611 -0.14335 -0.23611 -0.09225 C -0.23611 -0.04139 -0.13021 -4.62428E-7 2.5E-6 -4.62428E-7 Z " pathEditMode="relative" rAng="0" ptsTypes="fffff">
                                      <p:cBhvr>
                                        <p:cTn id="90" dur="2000" spd="-100000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50" grpId="0" animBg="1"/>
      <p:bldP spid="232451" grpId="0" animBg="1"/>
      <p:bldP spid="232451" grpId="1" animBg="1"/>
      <p:bldP spid="232453" grpId="0" animBg="1"/>
      <p:bldP spid="232454" grpId="0" animBg="1"/>
      <p:bldP spid="232454" grpId="1" animBg="1"/>
      <p:bldP spid="232456" grpId="0" animBg="1"/>
      <p:bldP spid="232456" grpId="1" animBg="1"/>
      <p:bldP spid="232457" grpId="0" animBg="1"/>
      <p:bldP spid="232458" grpId="0" animBg="1"/>
      <p:bldP spid="232459" grpId="0" animBg="1"/>
      <p:bldP spid="232460" grpId="0" animBg="1"/>
      <p:bldP spid="232461" grpId="0" animBg="1"/>
      <p:bldP spid="232461" grpId="1" animBg="1"/>
      <p:bldP spid="232462" grpId="0" animBg="1"/>
      <p:bldP spid="232462" grpId="1" animBg="1"/>
      <p:bldP spid="232466" grpId="0" animBg="1"/>
      <p:bldP spid="232467" grpId="0" animBg="1"/>
      <p:bldP spid="232469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501" name="AutoShape 29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500" name="AutoShape 28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98" name="Oval 26"/>
          <p:cNvSpPr>
            <a:spLocks noChangeArrowheads="1"/>
          </p:cNvSpPr>
          <p:nvPr/>
        </p:nvSpPr>
        <p:spPr bwMode="auto">
          <a:xfrm>
            <a:off x="1042988" y="5229225"/>
            <a:ext cx="2520950" cy="136842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Reflexos </a:t>
            </a:r>
          </a:p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Do</a:t>
            </a:r>
          </a:p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passado</a:t>
            </a:r>
          </a:p>
        </p:txBody>
      </p:sp>
      <p:sp>
        <p:nvSpPr>
          <p:cNvPr id="233494" name="Freeform 22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93" name="Freeform 21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74" name="Freeform 2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76" name="Rectangle 4"/>
          <p:cNvSpPr>
            <a:spLocks noChangeArrowheads="1"/>
          </p:cNvSpPr>
          <p:nvPr/>
        </p:nvSpPr>
        <p:spPr bwMode="auto">
          <a:xfrm>
            <a:off x="2484438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Luz e Sombra</a:t>
            </a:r>
          </a:p>
        </p:txBody>
      </p:sp>
      <p:sp>
        <p:nvSpPr>
          <p:cNvPr id="233479" name="Rectangle 7"/>
          <p:cNvSpPr>
            <a:spLocks noChangeArrowheads="1"/>
          </p:cNvSpPr>
          <p:nvPr/>
        </p:nvSpPr>
        <p:spPr bwMode="auto">
          <a:xfrm>
            <a:off x="1692275" y="1341438"/>
            <a:ext cx="4319588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Todos os seres se distinguem pela face de luz com que se alteiam para os cimos da evolução e pela face de sombra pela qual ainda sofrem a influência da retaguarda...</a:t>
            </a:r>
          </a:p>
        </p:txBody>
      </p:sp>
      <p:sp>
        <p:nvSpPr>
          <p:cNvPr id="233487" name="Text Box 15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0475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3495" name="Rectangle 23"/>
          <p:cNvSpPr>
            <a:spLocks noChangeArrowheads="1"/>
          </p:cNvSpPr>
          <p:nvPr/>
        </p:nvSpPr>
        <p:spPr bwMode="auto">
          <a:xfrm>
            <a:off x="5724525" y="4076700"/>
            <a:ext cx="20161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...até seu ingresso na Consciência Cósmica!</a:t>
            </a:r>
          </a:p>
        </p:txBody>
      </p:sp>
      <p:sp>
        <p:nvSpPr>
          <p:cNvPr id="233499" name="Oval 27"/>
          <p:cNvSpPr>
            <a:spLocks noChangeArrowheads="1"/>
          </p:cNvSpPr>
          <p:nvPr/>
        </p:nvSpPr>
        <p:spPr bwMode="auto">
          <a:xfrm>
            <a:off x="6084888" y="1628775"/>
            <a:ext cx="2592387" cy="122396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r">
              <a:defRPr/>
            </a:pPr>
            <a:r>
              <a:rPr lang="pt-BR" sz="2400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Estímulos </a:t>
            </a:r>
          </a:p>
          <a:p>
            <a:pPr algn="r">
              <a:defRPr/>
            </a:pPr>
            <a:r>
              <a:rPr lang="pt-BR" sz="2400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ao </a:t>
            </a:r>
          </a:p>
          <a:p>
            <a:pPr algn="r">
              <a:defRPr/>
            </a:pPr>
            <a:r>
              <a:rPr lang="pt-BR" sz="2400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futuro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3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3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2334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334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23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233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01" grpId="0" animBg="1"/>
      <p:bldP spid="233500" grpId="0" animBg="1"/>
      <p:bldP spid="233494" grpId="0" animBg="1"/>
      <p:bldP spid="233494" grpId="1" animBg="1"/>
      <p:bldP spid="233493" grpId="0" animBg="1"/>
      <p:bldP spid="233493" grpId="1" animBg="1"/>
      <p:bldP spid="233474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Oval 2"/>
          <p:cNvSpPr>
            <a:spLocks noChangeArrowheads="1"/>
          </p:cNvSpPr>
          <p:nvPr/>
        </p:nvSpPr>
        <p:spPr bwMode="auto">
          <a:xfrm>
            <a:off x="6227763" y="1628775"/>
            <a:ext cx="2592387" cy="1223963"/>
          </a:xfrm>
          <a:prstGeom prst="ellipse">
            <a:avLst/>
          </a:prstGeom>
          <a:solidFill>
            <a:schemeClr val="folHlink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lnSpc>
                <a:spcPct val="70000"/>
              </a:lnSpc>
              <a:defRPr/>
            </a:pPr>
            <a:endParaRPr lang="pt-BR" sz="2400" i="1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</p:txBody>
      </p:sp>
      <p:sp>
        <p:nvSpPr>
          <p:cNvPr id="240643" name="Oval 3"/>
          <p:cNvSpPr>
            <a:spLocks noChangeArrowheads="1"/>
          </p:cNvSpPr>
          <p:nvPr/>
        </p:nvSpPr>
        <p:spPr bwMode="auto">
          <a:xfrm>
            <a:off x="1042988" y="5229225"/>
            <a:ext cx="2520950" cy="1368425"/>
          </a:xfrm>
          <a:prstGeom prst="ellipse">
            <a:avLst/>
          </a:prstGeom>
          <a:solidFill>
            <a:srgbClr val="000000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mal</a:t>
            </a:r>
          </a:p>
        </p:txBody>
      </p:sp>
      <p:sp>
        <p:nvSpPr>
          <p:cNvPr id="240644" name="Freeform 4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5" name="Freeform 5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6" name="Freeform 6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7" name="Rectangle 7"/>
          <p:cNvSpPr>
            <a:spLocks noChangeArrowheads="1"/>
          </p:cNvSpPr>
          <p:nvPr/>
        </p:nvSpPr>
        <p:spPr bwMode="auto">
          <a:xfrm>
            <a:off x="2484438" y="341313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Há que buscar                          o bem!</a:t>
            </a:r>
          </a:p>
        </p:txBody>
      </p:sp>
      <p:sp>
        <p:nvSpPr>
          <p:cNvPr id="240648" name="Rectangle 8"/>
          <p:cNvSpPr>
            <a:spLocks noChangeArrowheads="1"/>
          </p:cNvSpPr>
          <p:nvPr/>
        </p:nvSpPr>
        <p:spPr bwMode="auto">
          <a:xfrm>
            <a:off x="4067175" y="4941888"/>
            <a:ext cx="4032250" cy="1655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...desatando as algemas do mal que nós mesmos forjamos. </a:t>
            </a:r>
          </a:p>
        </p:txBody>
      </p:sp>
      <p:sp>
        <p:nvSpPr>
          <p:cNvPr id="240649" name="Text Box 9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149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22250" y="703263"/>
            <a:ext cx="2036763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40651" name="Oval 11"/>
          <p:cNvSpPr>
            <a:spLocks noChangeArrowheads="1"/>
          </p:cNvSpPr>
          <p:nvPr/>
        </p:nvSpPr>
        <p:spPr bwMode="auto">
          <a:xfrm rot="1790175">
            <a:off x="3055938" y="5480050"/>
            <a:ext cx="323850" cy="261938"/>
          </a:xfrm>
          <a:prstGeom prst="ellipse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2" name="Rectangle 12"/>
          <p:cNvSpPr>
            <a:spLocks noChangeArrowheads="1"/>
          </p:cNvSpPr>
          <p:nvPr/>
        </p:nvSpPr>
        <p:spPr bwMode="auto">
          <a:xfrm>
            <a:off x="2484438" y="2060575"/>
            <a:ext cx="37433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 todos os potenciais de realização ao nosso alcance!</a:t>
            </a:r>
          </a:p>
        </p:txBody>
      </p:sp>
      <p:sp>
        <p:nvSpPr>
          <p:cNvPr id="240653" name="Text Box 13"/>
          <p:cNvSpPr txBox="1">
            <a:spLocks noChangeArrowheads="1"/>
          </p:cNvSpPr>
          <p:nvPr/>
        </p:nvSpPr>
        <p:spPr bwMode="auto">
          <a:xfrm>
            <a:off x="6011863" y="1666875"/>
            <a:ext cx="2881312" cy="1114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Bem:                         Senti-lo            Mentalizá-lo Plasmá-lo</a:t>
            </a:r>
          </a:p>
        </p:txBody>
      </p:sp>
      <p:sp>
        <p:nvSpPr>
          <p:cNvPr id="240654" name="Oval 14"/>
          <p:cNvSpPr>
            <a:spLocks noChangeArrowheads="1"/>
          </p:cNvSpPr>
          <p:nvPr/>
        </p:nvSpPr>
        <p:spPr bwMode="auto">
          <a:xfrm rot="1790175">
            <a:off x="3198813" y="5270500"/>
            <a:ext cx="431800" cy="261938"/>
          </a:xfrm>
          <a:prstGeom prst="ellipse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5" name="Oval 15"/>
          <p:cNvSpPr>
            <a:spLocks noChangeArrowheads="1"/>
          </p:cNvSpPr>
          <p:nvPr/>
        </p:nvSpPr>
        <p:spPr bwMode="auto">
          <a:xfrm rot="1790175">
            <a:off x="3330575" y="5046663"/>
            <a:ext cx="576263" cy="287337"/>
          </a:xfrm>
          <a:prstGeom prst="ellipse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6" name="Oval 16"/>
          <p:cNvSpPr>
            <a:spLocks noChangeArrowheads="1"/>
          </p:cNvSpPr>
          <p:nvPr/>
        </p:nvSpPr>
        <p:spPr bwMode="auto">
          <a:xfrm rot="1790175">
            <a:off x="3490913" y="4814888"/>
            <a:ext cx="652462" cy="271462"/>
          </a:xfrm>
          <a:prstGeom prst="ellipse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7" name="Oval 17"/>
          <p:cNvSpPr>
            <a:spLocks noChangeArrowheads="1"/>
          </p:cNvSpPr>
          <p:nvPr/>
        </p:nvSpPr>
        <p:spPr bwMode="auto">
          <a:xfrm rot="1790175">
            <a:off x="3657600" y="4586288"/>
            <a:ext cx="749300" cy="287337"/>
          </a:xfrm>
          <a:prstGeom prst="ellipse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80"/>
                                        <p:tgtEl>
                                          <p:spTgt spid="240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06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06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0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6" presetClass="entr" presetSubtype="2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4" dur="500"/>
                                        <p:tgtEl>
                                          <p:spTgt spid="240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6" presetClass="entr" presetSubtype="2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8" dur="500"/>
                                        <p:tgtEl>
                                          <p:spTgt spid="240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6" presetClass="entr" presetSubtype="2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2" dur="500"/>
                                        <p:tgtEl>
                                          <p:spTgt spid="240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6" presetClass="entr" presetSubtype="2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6" dur="500"/>
                                        <p:tgtEl>
                                          <p:spTgt spid="240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6" presetClass="entr" presetSubtype="2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0" dur="500"/>
                                        <p:tgtEl>
                                          <p:spTgt spid="240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642" grpId="0" animBg="1"/>
      <p:bldP spid="240644" grpId="0" animBg="1"/>
      <p:bldP spid="240645" grpId="0" animBg="1"/>
      <p:bldP spid="240646" grpId="0" animBg="1"/>
      <p:bldP spid="240651" grpId="0" animBg="1"/>
      <p:bldP spid="240654" grpId="0" animBg="1"/>
      <p:bldP spid="240655" grpId="0" animBg="1"/>
      <p:bldP spid="240656" grpId="0" animBg="1"/>
      <p:bldP spid="240657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Oval 2"/>
          <p:cNvSpPr>
            <a:spLocks noChangeArrowheads="1"/>
          </p:cNvSpPr>
          <p:nvPr/>
        </p:nvSpPr>
        <p:spPr bwMode="auto">
          <a:xfrm rot="-1791908">
            <a:off x="217488" y="909638"/>
            <a:ext cx="2592387" cy="1366837"/>
          </a:xfrm>
          <a:prstGeom prst="ellipse">
            <a:avLst/>
          </a:prstGeom>
          <a:solidFill>
            <a:schemeClr val="folHlink">
              <a:alpha val="58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r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Busca do Bem: </a:t>
            </a:r>
          </a:p>
          <a:p>
            <a:pPr algn="r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Senti-lo</a:t>
            </a:r>
          </a:p>
          <a:p>
            <a:pPr algn="r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Mentalizá-lo</a:t>
            </a:r>
          </a:p>
          <a:p>
            <a:pPr algn="r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Plasmá-lo</a:t>
            </a:r>
          </a:p>
        </p:txBody>
      </p:sp>
      <p:sp>
        <p:nvSpPr>
          <p:cNvPr id="235527" name="Rectangle 7"/>
          <p:cNvSpPr>
            <a:spLocks noChangeArrowheads="1"/>
          </p:cNvSpPr>
          <p:nvPr/>
        </p:nvSpPr>
        <p:spPr bwMode="auto">
          <a:xfrm>
            <a:off x="2690813" y="2746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começar...</a:t>
            </a:r>
          </a:p>
        </p:txBody>
      </p:sp>
      <p:sp>
        <p:nvSpPr>
          <p:cNvPr id="235528" name="Rectangle 8"/>
          <p:cNvSpPr>
            <a:spLocks noChangeArrowheads="1"/>
          </p:cNvSpPr>
          <p:nvPr/>
        </p:nvSpPr>
        <p:spPr bwMode="auto">
          <a:xfrm>
            <a:off x="2989263" y="1412875"/>
            <a:ext cx="3167062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Precisaremos separar o criminoso da criminalidade... </a:t>
            </a:r>
          </a:p>
        </p:txBody>
      </p:sp>
      <p:sp>
        <p:nvSpPr>
          <p:cNvPr id="235529" name="Text Box 9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251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149225" y="820738"/>
            <a:ext cx="2262188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5531" name="Rectangle 11"/>
          <p:cNvSpPr>
            <a:spLocks noChangeArrowheads="1"/>
          </p:cNvSpPr>
          <p:nvPr/>
        </p:nvSpPr>
        <p:spPr bwMode="auto">
          <a:xfrm>
            <a:off x="2124075" y="2565400"/>
            <a:ext cx="20161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...como o lavrador que diferencia o verme da plantação!</a:t>
            </a:r>
          </a:p>
        </p:txBody>
      </p:sp>
      <p:sp>
        <p:nvSpPr>
          <p:cNvPr id="235533" name="Rectangle 13"/>
          <p:cNvSpPr>
            <a:spLocks noChangeArrowheads="1"/>
          </p:cNvSpPr>
          <p:nvPr/>
        </p:nvSpPr>
        <p:spPr bwMode="auto">
          <a:xfrm>
            <a:off x="4068763" y="4365625"/>
            <a:ext cx="3240087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...para abolir o domínio do primeiro e enriquecer a utilidade da segunda!</a:t>
            </a:r>
          </a:p>
        </p:txBody>
      </p:sp>
      <p:pic>
        <p:nvPicPr>
          <p:cNvPr id="192521" name="Picture 15" descr="j028379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211638" y="2492375"/>
            <a:ext cx="1800225" cy="1747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55" name="AutoShape 11"/>
          <p:cNvSpPr>
            <a:spLocks noChangeArrowheads="1"/>
          </p:cNvSpPr>
          <p:nvPr/>
        </p:nvSpPr>
        <p:spPr bwMode="auto">
          <a:xfrm rot="-1983180">
            <a:off x="1260475" y="1390650"/>
            <a:ext cx="2747963" cy="3865563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folHlink">
              <a:alpha val="31000"/>
            </a:schemeClr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46" name="Oval 2"/>
          <p:cNvSpPr>
            <a:spLocks noChangeArrowheads="1"/>
          </p:cNvSpPr>
          <p:nvPr/>
        </p:nvSpPr>
        <p:spPr bwMode="auto">
          <a:xfrm rot="-1791908">
            <a:off x="249238" y="882650"/>
            <a:ext cx="2809875" cy="1673225"/>
          </a:xfrm>
          <a:prstGeom prst="ellipse">
            <a:avLst/>
          </a:prstGeom>
          <a:solidFill>
            <a:schemeClr val="folHlink">
              <a:alpha val="58000"/>
            </a:schemeClr>
          </a:solidFill>
          <a:ln w="9525" algn="ctr">
            <a:noFill/>
            <a:round/>
            <a:headEnd/>
            <a:tailEnd/>
          </a:ln>
          <a:effectLst/>
          <a:scene3d>
            <a:camera prst="legacyPerspectiveTop">
              <a:rot lat="0" lon="20999999" rev="0"/>
            </a:camera>
            <a:lightRig rig="legacyFlat3" dir="r"/>
          </a:scene3d>
          <a:sp3d extrusionH="36306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pPr algn="l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algn="l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Buscando o Bem: </a:t>
            </a:r>
          </a:p>
          <a:p>
            <a:pPr algn="l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Sentindo-o</a:t>
            </a:r>
          </a:p>
          <a:p>
            <a:pPr algn="l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Mentalizando-o</a:t>
            </a:r>
          </a:p>
          <a:p>
            <a:pPr algn="l">
              <a:lnSpc>
                <a:spcPct val="80000"/>
              </a:lnSpc>
              <a:defRPr/>
            </a:pPr>
            <a:r>
              <a:rPr lang="pt-BR" sz="2000" i="1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Plasmando-o</a:t>
            </a:r>
          </a:p>
        </p:txBody>
      </p:sp>
      <p:sp>
        <p:nvSpPr>
          <p:cNvPr id="236547" name="Rectangle 3"/>
          <p:cNvSpPr>
            <a:spLocks noChangeArrowheads="1"/>
          </p:cNvSpPr>
          <p:nvPr/>
        </p:nvSpPr>
        <p:spPr bwMode="auto">
          <a:xfrm>
            <a:off x="2690813" y="11588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8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necessário...</a:t>
            </a:r>
          </a:p>
        </p:txBody>
      </p:sp>
      <p:sp>
        <p:nvSpPr>
          <p:cNvPr id="236548" name="Rectangle 4"/>
          <p:cNvSpPr>
            <a:spLocks noChangeArrowheads="1"/>
          </p:cNvSpPr>
          <p:nvPr/>
        </p:nvSpPr>
        <p:spPr bwMode="auto">
          <a:xfrm>
            <a:off x="2700338" y="1412875"/>
            <a:ext cx="4175125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Auxiliar o companheiro que caiu sob o guante da delinqüência, sem alentá-la... </a:t>
            </a:r>
          </a:p>
        </p:txBody>
      </p:sp>
      <p:sp>
        <p:nvSpPr>
          <p:cNvPr id="236549" name="Text Box 5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3543" name="WordArt 6"/>
          <p:cNvSpPr>
            <a:spLocks noChangeArrowheads="1" noChangeShapeType="1" noTextEdit="1"/>
          </p:cNvSpPr>
          <p:nvPr/>
        </p:nvSpPr>
        <p:spPr bwMode="auto">
          <a:xfrm rot="-1784693">
            <a:off x="222250" y="820738"/>
            <a:ext cx="2046288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36551" name="Rectangle 7"/>
          <p:cNvSpPr>
            <a:spLocks noChangeArrowheads="1"/>
          </p:cNvSpPr>
          <p:nvPr/>
        </p:nvSpPr>
        <p:spPr bwMode="auto">
          <a:xfrm>
            <a:off x="4572000" y="2492375"/>
            <a:ext cx="2016125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0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...apequenar-se para ajudar, sem perder altura,                        é assegurar            a melhoria                  de todos, acentuando                  a própria sublimação!</a:t>
            </a:r>
          </a:p>
        </p:txBody>
      </p:sp>
      <p:pic>
        <p:nvPicPr>
          <p:cNvPr id="193545" name="Picture 10" descr="j028399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411413" y="2784475"/>
            <a:ext cx="1782762" cy="2300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6556" name="Oval 12" descr="Grade aberta"/>
          <p:cNvSpPr>
            <a:spLocks noChangeArrowheads="1"/>
          </p:cNvSpPr>
          <p:nvPr/>
        </p:nvSpPr>
        <p:spPr bwMode="auto">
          <a:xfrm rot="-2087622">
            <a:off x="2979738" y="4797425"/>
            <a:ext cx="1376362" cy="301625"/>
          </a:xfrm>
          <a:prstGeom prst="ellipse">
            <a:avLst/>
          </a:prstGeom>
          <a:pattFill prst="lgGrid">
            <a:fgClr>
              <a:schemeClr val="folHlink">
                <a:alpha val="67000"/>
              </a:schemeClr>
            </a:fgClr>
            <a:bgClr>
              <a:srgbClr val="004C4A">
                <a:alpha val="67000"/>
              </a:srgbClr>
            </a:bgClr>
          </a:pattFill>
          <a:ln w="38100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35" name="Freeform 31"/>
          <p:cNvSpPr>
            <a:spLocks/>
          </p:cNvSpPr>
          <p:nvPr/>
        </p:nvSpPr>
        <p:spPr bwMode="auto">
          <a:xfrm flipH="1">
            <a:off x="6516688" y="17002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38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07" name="Text Box 3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4564" name="WordArt 4"/>
          <p:cNvSpPr>
            <a:spLocks noChangeArrowheads="1" noChangeShapeType="1" noTextEdit="1"/>
          </p:cNvSpPr>
          <p:nvPr/>
        </p:nvSpPr>
        <p:spPr bwMode="auto">
          <a:xfrm>
            <a:off x="2124075" y="549275"/>
            <a:ext cx="5257800" cy="143986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398692"/>
              </a:avLst>
            </a:prstTxWarp>
            <a:scene3d>
              <a:camera prst="legacyPerspectiveTop"/>
              <a:lightRig rig="legacyFlat3" dir="r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BankGothic Lt BT"/>
              </a:rPr>
              <a:t>E AUTOBURILAMENTO</a:t>
            </a:r>
          </a:p>
        </p:txBody>
      </p:sp>
      <p:sp>
        <p:nvSpPr>
          <p:cNvPr id="226310" name="Oval 6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1" name="Freeform 7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2" name="Oval 8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3" name="Freeform 9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5" name="Rectangle 11"/>
          <p:cNvSpPr>
            <a:spLocks noChangeArrowheads="1"/>
          </p:cNvSpPr>
          <p:nvPr/>
        </p:nvSpPr>
        <p:spPr bwMode="auto">
          <a:xfrm>
            <a:off x="1619250" y="3001963"/>
            <a:ext cx="3097213" cy="374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...só o culto infatigável do entendimento pode garantir-nos o equilíbrio indispensável no serviço de autoburilamento                 em que devemos empenhar os nossos melhores sonhos...</a:t>
            </a:r>
          </a:p>
        </p:txBody>
      </p:sp>
      <p:sp>
        <p:nvSpPr>
          <p:cNvPr id="226316" name="Rectangle 12"/>
          <p:cNvSpPr>
            <a:spLocks noChangeArrowheads="1"/>
          </p:cNvSpPr>
          <p:nvPr/>
        </p:nvSpPr>
        <p:spPr bwMode="auto">
          <a:xfrm>
            <a:off x="4787900" y="2997200"/>
            <a:ext cx="2447925" cy="374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...de vez que apenas o amor puro é capaz de criar em nossa mente a energia da luz divina,                           a expandir-se de nós em reflexos de protetora renovação.</a:t>
            </a:r>
          </a:p>
        </p:txBody>
      </p:sp>
      <p:sp>
        <p:nvSpPr>
          <p:cNvPr id="226317" name="Oval 13"/>
          <p:cNvSpPr>
            <a:spLocks noChangeArrowheads="1"/>
          </p:cNvSpPr>
          <p:nvPr/>
        </p:nvSpPr>
        <p:spPr bwMode="auto">
          <a:xfrm rot="-2124812">
            <a:off x="-158750" y="704850"/>
            <a:ext cx="2746375" cy="1089025"/>
          </a:xfrm>
          <a:prstGeom prst="ellipse">
            <a:avLst/>
          </a:prstGeom>
          <a:solidFill>
            <a:srgbClr val="FFCCCC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94572" name="Picture 14" descr="j0315772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2127500">
            <a:off x="755650" y="1006475"/>
            <a:ext cx="1022350" cy="693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6314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9" name="Freeform 15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0" name="Freeform 16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1" name="Freeform 17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2" name="Freeform 18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3" name="Freeform 19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4" name="Freeform 20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5" name="Freeform 21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6" name="Freeform 22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7" name="Freeform 23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8" name="Freeform 24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9" name="Freeform 25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30" name="Rectangle 26"/>
          <p:cNvSpPr>
            <a:spLocks noChangeArrowheads="1"/>
          </p:cNvSpPr>
          <p:nvPr/>
        </p:nvSpPr>
        <p:spPr bwMode="auto">
          <a:xfrm>
            <a:off x="1978025" y="4510088"/>
            <a:ext cx="273843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32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serviço de</a:t>
            </a:r>
            <a:r>
              <a:rPr lang="pt-BR" sz="32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24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autoburilamento</a:t>
            </a:r>
          </a:p>
        </p:txBody>
      </p:sp>
      <p:sp>
        <p:nvSpPr>
          <p:cNvPr id="194586" name="WordArt 27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entendimento</a:t>
            </a:r>
          </a:p>
        </p:txBody>
      </p:sp>
      <p:sp>
        <p:nvSpPr>
          <p:cNvPr id="226334" name="Oval 30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36" name="Freeform 32"/>
          <p:cNvSpPr>
            <a:spLocks/>
          </p:cNvSpPr>
          <p:nvPr/>
        </p:nvSpPr>
        <p:spPr bwMode="auto">
          <a:xfrm flipH="1">
            <a:off x="6635750" y="17002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38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37" name="Freeform 33"/>
          <p:cNvSpPr>
            <a:spLocks/>
          </p:cNvSpPr>
          <p:nvPr/>
        </p:nvSpPr>
        <p:spPr bwMode="auto">
          <a:xfrm flipH="1">
            <a:off x="6804025" y="17002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38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49" name="_s1036"/>
          <p:cNvSpPr>
            <a:spLocks noChangeArrowheads="1"/>
          </p:cNvSpPr>
          <p:nvPr/>
        </p:nvSpPr>
        <p:spPr bwMode="auto">
          <a:xfrm>
            <a:off x="1258888" y="5373688"/>
            <a:ext cx="1081087" cy="360362"/>
          </a:xfrm>
          <a:prstGeom prst="roundRect">
            <a:avLst>
              <a:gd name="adj" fmla="val 16667"/>
            </a:avLst>
          </a:prstGeom>
          <a:solidFill>
            <a:schemeClr val="hlink">
              <a:alpha val="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defRPr/>
            </a:pPr>
            <a:r>
              <a:rPr lang="pt-BR" sz="1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Inteligência</a:t>
            </a:r>
          </a:p>
        </p:txBody>
      </p:sp>
      <p:sp>
        <p:nvSpPr>
          <p:cNvPr id="226350" name="_s1036"/>
          <p:cNvSpPr>
            <a:spLocks noChangeArrowheads="1"/>
          </p:cNvSpPr>
          <p:nvPr/>
        </p:nvSpPr>
        <p:spPr bwMode="auto">
          <a:xfrm>
            <a:off x="6948488" y="4724400"/>
            <a:ext cx="1008062" cy="360363"/>
          </a:xfrm>
          <a:prstGeom prst="roundRect">
            <a:avLst>
              <a:gd name="adj" fmla="val 16667"/>
            </a:avLst>
          </a:prstGeom>
          <a:solidFill>
            <a:schemeClr val="hlink">
              <a:alpha val="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defRPr/>
            </a:pPr>
            <a:r>
              <a:rPr lang="pt-BR" sz="1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Desejo</a:t>
            </a:r>
          </a:p>
        </p:txBody>
      </p:sp>
      <p:sp>
        <p:nvSpPr>
          <p:cNvPr id="226351" name="_s1036"/>
          <p:cNvSpPr>
            <a:spLocks noChangeArrowheads="1"/>
          </p:cNvSpPr>
          <p:nvPr/>
        </p:nvSpPr>
        <p:spPr bwMode="auto">
          <a:xfrm>
            <a:off x="1692275" y="3355975"/>
            <a:ext cx="1008063" cy="360363"/>
          </a:xfrm>
          <a:prstGeom prst="roundRect">
            <a:avLst>
              <a:gd name="adj" fmla="val 16667"/>
            </a:avLst>
          </a:prstGeom>
          <a:solidFill>
            <a:schemeClr val="hlink">
              <a:alpha val="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defRPr/>
            </a:pPr>
            <a:r>
              <a:rPr lang="pt-BR" sz="16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</a:t>
            </a:r>
          </a:p>
        </p:txBody>
      </p:sp>
      <p:sp>
        <p:nvSpPr>
          <p:cNvPr id="226352" name="Rectangle 48"/>
          <p:cNvSpPr>
            <a:spLocks noChangeArrowheads="1"/>
          </p:cNvSpPr>
          <p:nvPr/>
        </p:nvSpPr>
        <p:spPr bwMode="auto">
          <a:xfrm>
            <a:off x="4140200" y="3933825"/>
            <a:ext cx="3024188" cy="165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32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energia                 da luz divina</a:t>
            </a:r>
            <a:r>
              <a:rPr lang="pt-BR" sz="2400" i="1">
                <a:solidFill>
                  <a:srgbClr val="0033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......</a:t>
            </a:r>
            <a:r>
              <a:rPr lang="pt-BR" sz="24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</a:t>
            </a:r>
          </a:p>
          <a:p>
            <a:pPr marL="342900" indent="-342900" algn="r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2400" i="1">
                <a:solidFill>
                  <a:srgbClr val="66CC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26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26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26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26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26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26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26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26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26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26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26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26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2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3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" fill="hold"/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" fill="hold"/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540"/>
                            </p:stCondLst>
                            <p:childTnLst>
                              <p:par>
                                <p:cTn id="140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41" dur="500" fill="hold"/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26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26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26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26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26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26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40"/>
                            </p:stCondLst>
                            <p:childTnLst>
                              <p:par>
                                <p:cTn id="155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26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26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26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26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540"/>
                            </p:stCondLst>
                            <p:childTnLst>
                              <p:par>
                                <p:cTn id="162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3040"/>
                            </p:stCondLst>
                            <p:childTnLst>
                              <p:par>
                                <p:cTn id="169" presetID="23" presetClass="entr" presetSubtype="528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3540"/>
                            </p:stCondLst>
                            <p:childTnLst>
                              <p:par>
                                <p:cTn id="17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8" dur="80"/>
                                        <p:tgtEl>
                                          <p:spTgt spid="2263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9" dur="80"/>
                                        <p:tgtEl>
                                          <p:spTgt spid="2263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80"/>
                                        <p:tgtEl>
                                          <p:spTgt spid="2263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35" grpId="0" animBg="1"/>
      <p:bldP spid="226310" grpId="0" animBg="1"/>
      <p:bldP spid="226311" grpId="0" animBg="1"/>
      <p:bldP spid="226312" grpId="0" animBg="1"/>
      <p:bldP spid="226313" grpId="0" animBg="1"/>
      <p:bldP spid="226314" grpId="0" animBg="1"/>
      <p:bldP spid="226314" grpId="1" animBg="1"/>
      <p:bldP spid="226319" grpId="0" animBg="1"/>
      <p:bldP spid="226319" grpId="1" animBg="1"/>
      <p:bldP spid="226320" grpId="0" animBg="1"/>
      <p:bldP spid="226320" grpId="1" animBg="1"/>
      <p:bldP spid="226321" grpId="0" animBg="1"/>
      <p:bldP spid="226321" grpId="1" animBg="1"/>
      <p:bldP spid="226322" grpId="0" animBg="1"/>
      <p:bldP spid="226322" grpId="1" animBg="1"/>
      <p:bldP spid="226323" grpId="0" animBg="1"/>
      <p:bldP spid="226323" grpId="1" animBg="1"/>
      <p:bldP spid="226324" grpId="0" animBg="1"/>
      <p:bldP spid="226324" grpId="1" animBg="1"/>
      <p:bldP spid="226325" grpId="0" animBg="1"/>
      <p:bldP spid="226325" grpId="1" animBg="1"/>
      <p:bldP spid="226326" grpId="0" animBg="1"/>
      <p:bldP spid="226326" grpId="1" animBg="1"/>
      <p:bldP spid="226327" grpId="0" animBg="1"/>
      <p:bldP spid="226327" grpId="1" animBg="1"/>
      <p:bldP spid="226328" grpId="0" animBg="1"/>
      <p:bldP spid="226328" grpId="1" animBg="1"/>
      <p:bldP spid="226329" grpId="0" animBg="1"/>
      <p:bldP spid="226329" grpId="1" animBg="1"/>
      <p:bldP spid="226330" grpId="0"/>
      <p:bldP spid="226334" grpId="0" animBg="1"/>
      <p:bldP spid="226334" grpId="1" animBg="1"/>
      <p:bldP spid="226336" grpId="0" animBg="1"/>
      <p:bldP spid="226337" grpId="0" animBg="1"/>
      <p:bldP spid="226349" grpId="0" animBg="1"/>
      <p:bldP spid="226350" grpId="0" animBg="1"/>
      <p:bldP spid="226351" grpId="0" animBg="1"/>
      <p:bldP spid="226352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558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11                      Berço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354330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O espelho da vida</a:t>
            </a:r>
          </a:p>
        </p:txBody>
      </p:sp>
      <p:pic>
        <p:nvPicPr>
          <p:cNvPr id="2150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1510" name="Text Box 6"/>
          <p:cNvSpPr txBox="1">
            <a:spLocks noChangeArrowheads="1"/>
          </p:cNvSpPr>
          <p:nvPr/>
        </p:nvSpPr>
        <p:spPr bwMode="auto">
          <a:xfrm>
            <a:off x="3722688" y="1341438"/>
            <a:ext cx="11366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1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. </a:t>
            </a: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1512" name="Text Box 8"/>
          <p:cNvSpPr txBox="1">
            <a:spLocks noChangeArrowheads="1"/>
          </p:cNvSpPr>
          <p:nvPr/>
        </p:nvSpPr>
        <p:spPr bwMode="auto">
          <a:xfrm>
            <a:off x="3779838" y="1989138"/>
            <a:ext cx="2292360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1513" name="Text Box 9"/>
          <p:cNvSpPr txBox="1">
            <a:spLocks noChangeArrowheads="1"/>
          </p:cNvSpPr>
          <p:nvPr/>
        </p:nvSpPr>
        <p:spPr bwMode="auto">
          <a:xfrm>
            <a:off x="5143504" y="5500702"/>
            <a:ext cx="2305050" cy="7350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defRPr/>
            </a:pPr>
            <a:r>
              <a:rPr lang="pt-BR" sz="4800" i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Fim</a:t>
            </a:r>
            <a:endParaRPr lang="pt-BR" sz="1200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15" name="Oval 11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16" name="Text Box 12"/>
          <p:cNvSpPr txBox="1">
            <a:spLocks noChangeArrowheads="1"/>
          </p:cNvSpPr>
          <p:nvPr/>
        </p:nvSpPr>
        <p:spPr bwMode="auto">
          <a:xfrm>
            <a:off x="7572396" y="5729288"/>
            <a:ext cx="1571604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10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6611" name="WordArt 9"/>
          <p:cNvSpPr>
            <a:spLocks noChangeArrowheads="1" noChangeShapeType="1" noTextEdit="1"/>
          </p:cNvSpPr>
          <p:nvPr/>
        </p:nvSpPr>
        <p:spPr bwMode="auto">
          <a:xfrm>
            <a:off x="1835150" y="1989138"/>
            <a:ext cx="5257800" cy="7191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62020"/>
              </a:avLst>
            </a:prstTxWarp>
            <a:scene3d>
              <a:camera prst="legacyObliqueTop"/>
              <a:lightRig rig="legacyFlat2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pic>
        <p:nvPicPr>
          <p:cNvPr id="196612" name="Picture 48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333625" y="3500438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6613" name="Picture 49" descr="j0356635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067175" y="3644900"/>
            <a:ext cx="10287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8" name="Oval 18"/>
          <p:cNvSpPr>
            <a:spLocks noChangeArrowheads="1"/>
          </p:cNvSpPr>
          <p:nvPr/>
        </p:nvSpPr>
        <p:spPr bwMode="auto">
          <a:xfrm>
            <a:off x="17637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197635" name="Rectangle 2"/>
          <p:cNvSpPr>
            <a:spLocks noGrp="1" noChangeArrowheads="1"/>
          </p:cNvSpPr>
          <p:nvPr>
            <p:ph type="title"/>
          </p:nvPr>
        </p:nvSpPr>
        <p:spPr>
          <a:xfrm>
            <a:off x="2627313" y="188913"/>
            <a:ext cx="59055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O que retrata                                     o berço de agora?</a:t>
            </a:r>
            <a:endParaRPr lang="pt-BR" sz="3200" i="1" smtClean="0"/>
          </a:p>
        </p:txBody>
      </p:sp>
      <p:sp>
        <p:nvSpPr>
          <p:cNvPr id="197636" name="WordArt 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25284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7638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3492500" y="2781300"/>
            <a:ext cx="2735263" cy="10795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mtClean="0"/>
              <a:t/>
            </a:r>
            <a:br>
              <a:rPr lang="pt-BR" smtClean="0"/>
            </a:br>
            <a:r>
              <a:rPr lang="pt-BR" sz="2400" i="1" smtClean="0"/>
              <a:t>O ontem que passou ...</a:t>
            </a:r>
          </a:p>
        </p:txBody>
      </p:sp>
      <p:sp>
        <p:nvSpPr>
          <p:cNvPr id="225296" name="Rectangle 16"/>
          <p:cNvSpPr>
            <a:spLocks noChangeArrowheads="1"/>
          </p:cNvSpPr>
          <p:nvPr/>
        </p:nvSpPr>
        <p:spPr bwMode="auto">
          <a:xfrm>
            <a:off x="4500563" y="3644900"/>
            <a:ext cx="3527425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Exceto para os Espíritos missionários.</a:t>
            </a:r>
          </a:p>
        </p:txBody>
      </p:sp>
      <p:pic>
        <p:nvPicPr>
          <p:cNvPr id="197640" name="Picture 1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620963" y="3068638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5299" name="Oval 19"/>
          <p:cNvSpPr>
            <a:spLocks noChangeArrowheads="1"/>
          </p:cNvSpPr>
          <p:nvPr/>
        </p:nvSpPr>
        <p:spPr bwMode="auto">
          <a:xfrm>
            <a:off x="971550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25300" name="Oval 20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253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253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253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8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98" grpId="0" animBg="1"/>
      <p:bldP spid="225299" grpId="0" animBg="1"/>
      <p:bldP spid="225300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75" name="AutoShape 11"/>
          <p:cNvSpPr>
            <a:spLocks noChangeArrowheads="1"/>
          </p:cNvSpPr>
          <p:nvPr/>
        </p:nvSpPr>
        <p:spPr bwMode="auto">
          <a:xfrm rot="10261035">
            <a:off x="2708275" y="4035425"/>
            <a:ext cx="4171950" cy="1697038"/>
          </a:xfrm>
          <a:custGeom>
            <a:avLst/>
            <a:gdLst>
              <a:gd name="G0" fmla="+- 377 0 0"/>
              <a:gd name="G1" fmla="+- 21600 0 377"/>
              <a:gd name="G2" fmla="+- 21600 0 3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77" y="10800"/>
                </a:moveTo>
                <a:cubicBezTo>
                  <a:pt x="377" y="16556"/>
                  <a:pt x="5044" y="21223"/>
                  <a:pt x="10800" y="21223"/>
                </a:cubicBezTo>
                <a:cubicBezTo>
                  <a:pt x="16556" y="21223"/>
                  <a:pt x="21223" y="16556"/>
                  <a:pt x="21223" y="10800"/>
                </a:cubicBezTo>
                <a:cubicBezTo>
                  <a:pt x="21223" y="5044"/>
                  <a:pt x="16556" y="377"/>
                  <a:pt x="10800" y="377"/>
                </a:cubicBezTo>
                <a:cubicBezTo>
                  <a:pt x="5044" y="377"/>
                  <a:pt x="377" y="5044"/>
                  <a:pt x="377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/>
          <a:scene3d>
            <a:camera prst="legacyPerspectiveTop">
              <a:rot lat="0" lon="203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 rot="10800000"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41674" name="Oval 10"/>
          <p:cNvSpPr>
            <a:spLocks noChangeArrowheads="1"/>
          </p:cNvSpPr>
          <p:nvPr/>
        </p:nvSpPr>
        <p:spPr bwMode="auto">
          <a:xfrm>
            <a:off x="2628900" y="3213100"/>
            <a:ext cx="647700" cy="9366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98660" name="Rectangle 2"/>
          <p:cNvSpPr>
            <a:spLocks noGrp="1" noChangeArrowheads="1"/>
          </p:cNvSpPr>
          <p:nvPr>
            <p:ph type="title"/>
          </p:nvPr>
        </p:nvSpPr>
        <p:spPr>
          <a:xfrm>
            <a:off x="2374900" y="836613"/>
            <a:ext cx="6769100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Porque a exceção?</a:t>
            </a:r>
            <a:r>
              <a:rPr lang="pt-BR" i="1" smtClean="0"/>
              <a:t>                        </a:t>
            </a:r>
            <a:r>
              <a:rPr lang="pt-BR" sz="2800" i="1" smtClean="0"/>
              <a:t>(dos Espíritos missionários)</a:t>
            </a:r>
            <a:r>
              <a:rPr lang="pt-BR" i="1" smtClean="0"/>
              <a:t> </a:t>
            </a:r>
            <a:r>
              <a:rPr lang="pt-BR" sz="3200" i="1" smtClean="0"/>
              <a:t/>
            </a:r>
            <a:br>
              <a:rPr lang="pt-BR" sz="3200" i="1" smtClean="0"/>
            </a:br>
            <a:endParaRPr lang="pt-BR" sz="4000" smtClean="0"/>
          </a:p>
        </p:txBody>
      </p:sp>
      <p:sp>
        <p:nvSpPr>
          <p:cNvPr id="198661" name="WordArt 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1668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1670" name="Rectangle 6"/>
          <p:cNvSpPr>
            <a:spLocks noChangeArrowheads="1"/>
          </p:cNvSpPr>
          <p:nvPr/>
        </p:nvSpPr>
        <p:spPr bwMode="auto">
          <a:xfrm>
            <a:off x="3203575" y="2133600"/>
            <a:ext cx="3527425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Eles são senhores das reservas fisiológicas para a... </a:t>
            </a:r>
          </a:p>
          <a:p>
            <a:pPr marL="342900" indent="-342900" algn="l">
              <a:spcBef>
                <a:spcPct val="20000"/>
              </a:spcBef>
              <a:defRPr/>
            </a:pPr>
            <a:endParaRPr lang="pt-BR" sz="24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... criação de reflexos da Vida Superior entre os homens.</a:t>
            </a:r>
          </a:p>
        </p:txBody>
      </p:sp>
      <p:pic>
        <p:nvPicPr>
          <p:cNvPr id="198664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116138" y="3141663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1673" name="AutoShape 9"/>
          <p:cNvSpPr>
            <a:spLocks noChangeArrowheads="1"/>
          </p:cNvSpPr>
          <p:nvPr/>
        </p:nvSpPr>
        <p:spPr bwMode="auto">
          <a:xfrm>
            <a:off x="1547813" y="1989138"/>
            <a:ext cx="935037" cy="1223962"/>
          </a:xfrm>
          <a:prstGeom prst="lightningBolt">
            <a:avLst/>
          </a:pr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wrap="none" anchor="b" anchorCtr="1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41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41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416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416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41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41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75" grpId="0" animBg="1"/>
      <p:bldP spid="241674" grpId="0" animBg="1"/>
      <p:bldP spid="241673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700" name="Freeform 12"/>
          <p:cNvSpPr>
            <a:spLocks/>
          </p:cNvSpPr>
          <p:nvPr/>
        </p:nvSpPr>
        <p:spPr bwMode="auto">
          <a:xfrm>
            <a:off x="1331913" y="3030538"/>
            <a:ext cx="4968875" cy="1397000"/>
          </a:xfrm>
          <a:custGeom>
            <a:avLst/>
            <a:gdLst/>
            <a:ahLst/>
            <a:cxnLst>
              <a:cxn ang="0">
                <a:pos x="0" y="157"/>
              </a:cxn>
              <a:cxn ang="0">
                <a:pos x="157" y="166"/>
              </a:cxn>
              <a:cxn ang="0">
                <a:pos x="347" y="139"/>
              </a:cxn>
              <a:cxn ang="0">
                <a:pos x="422" y="130"/>
              </a:cxn>
              <a:cxn ang="0">
                <a:pos x="443" y="121"/>
              </a:cxn>
              <a:cxn ang="0">
                <a:pos x="573" y="194"/>
              </a:cxn>
              <a:cxn ang="0">
                <a:pos x="599" y="185"/>
              </a:cxn>
              <a:cxn ang="0">
                <a:pos x="675" y="176"/>
              </a:cxn>
              <a:cxn ang="0">
                <a:pos x="688" y="157"/>
              </a:cxn>
              <a:cxn ang="0">
                <a:pos x="708" y="148"/>
              </a:cxn>
              <a:cxn ang="0">
                <a:pos x="866" y="185"/>
              </a:cxn>
              <a:cxn ang="0">
                <a:pos x="927" y="176"/>
              </a:cxn>
              <a:cxn ang="0">
                <a:pos x="947" y="166"/>
              </a:cxn>
              <a:cxn ang="0">
                <a:pos x="1009" y="185"/>
              </a:cxn>
              <a:cxn ang="0">
                <a:pos x="1118" y="203"/>
              </a:cxn>
              <a:cxn ang="0">
                <a:pos x="1254" y="249"/>
              </a:cxn>
              <a:cxn ang="0">
                <a:pos x="1384" y="276"/>
              </a:cxn>
              <a:cxn ang="0">
                <a:pos x="1432" y="294"/>
              </a:cxn>
              <a:cxn ang="0">
                <a:pos x="1472" y="276"/>
              </a:cxn>
              <a:cxn ang="0">
                <a:pos x="1513" y="294"/>
              </a:cxn>
              <a:cxn ang="0">
                <a:pos x="1575" y="358"/>
              </a:cxn>
              <a:cxn ang="0">
                <a:pos x="1593" y="294"/>
              </a:cxn>
              <a:cxn ang="0">
                <a:pos x="1602" y="322"/>
              </a:cxn>
              <a:cxn ang="0">
                <a:pos x="1611" y="249"/>
              </a:cxn>
              <a:cxn ang="0">
                <a:pos x="1639" y="112"/>
              </a:cxn>
              <a:cxn ang="0">
                <a:pos x="1803" y="48"/>
              </a:cxn>
              <a:cxn ang="0">
                <a:pos x="1963" y="11"/>
              </a:cxn>
              <a:cxn ang="0">
                <a:pos x="2434" y="29"/>
              </a:cxn>
              <a:cxn ang="0">
                <a:pos x="3054" y="121"/>
              </a:cxn>
              <a:cxn ang="0">
                <a:pos x="3081" y="139"/>
              </a:cxn>
              <a:cxn ang="0">
                <a:pos x="3108" y="212"/>
              </a:cxn>
              <a:cxn ang="0">
                <a:pos x="3129" y="221"/>
              </a:cxn>
              <a:cxn ang="0">
                <a:pos x="3094" y="340"/>
              </a:cxn>
              <a:cxn ang="0">
                <a:pos x="2985" y="441"/>
              </a:cxn>
              <a:cxn ang="0">
                <a:pos x="2944" y="459"/>
              </a:cxn>
              <a:cxn ang="0">
                <a:pos x="2658" y="569"/>
              </a:cxn>
              <a:cxn ang="0">
                <a:pos x="2317" y="569"/>
              </a:cxn>
              <a:cxn ang="0">
                <a:pos x="2188" y="587"/>
              </a:cxn>
              <a:cxn ang="0">
                <a:pos x="2120" y="624"/>
              </a:cxn>
              <a:cxn ang="0">
                <a:pos x="1874" y="642"/>
              </a:cxn>
              <a:cxn ang="0">
                <a:pos x="1786" y="678"/>
              </a:cxn>
              <a:cxn ang="0">
                <a:pos x="1718" y="742"/>
              </a:cxn>
              <a:cxn ang="0">
                <a:pos x="1704" y="761"/>
              </a:cxn>
              <a:cxn ang="0">
                <a:pos x="1684" y="779"/>
              </a:cxn>
              <a:cxn ang="0">
                <a:pos x="1704" y="797"/>
              </a:cxn>
              <a:cxn ang="0">
                <a:pos x="1745" y="806"/>
              </a:cxn>
              <a:cxn ang="0">
                <a:pos x="1840" y="797"/>
              </a:cxn>
              <a:cxn ang="0">
                <a:pos x="2018" y="797"/>
              </a:cxn>
              <a:cxn ang="0">
                <a:pos x="2072" y="816"/>
              </a:cxn>
              <a:cxn ang="0">
                <a:pos x="2100" y="825"/>
              </a:cxn>
              <a:cxn ang="0">
                <a:pos x="2233" y="816"/>
              </a:cxn>
              <a:cxn ang="0">
                <a:pos x="2279" y="806"/>
              </a:cxn>
              <a:cxn ang="0">
                <a:pos x="2378" y="880"/>
              </a:cxn>
              <a:cxn ang="0">
                <a:pos x="2413" y="880"/>
              </a:cxn>
            </a:cxnLst>
            <a:rect l="0" t="0" r="r" b="b"/>
            <a:pathLst>
              <a:path w="3130" h="880">
                <a:moveTo>
                  <a:pt x="0" y="157"/>
                </a:moveTo>
                <a:cubicBezTo>
                  <a:pt x="49" y="140"/>
                  <a:pt x="107" y="160"/>
                  <a:pt x="157" y="166"/>
                </a:cubicBezTo>
                <a:cubicBezTo>
                  <a:pt x="245" y="127"/>
                  <a:pt x="183" y="149"/>
                  <a:pt x="347" y="139"/>
                </a:cubicBezTo>
                <a:cubicBezTo>
                  <a:pt x="372" y="136"/>
                  <a:pt x="397" y="135"/>
                  <a:pt x="422" y="130"/>
                </a:cubicBezTo>
                <a:cubicBezTo>
                  <a:pt x="429" y="129"/>
                  <a:pt x="435" y="119"/>
                  <a:pt x="443" y="121"/>
                </a:cubicBezTo>
                <a:cubicBezTo>
                  <a:pt x="494" y="132"/>
                  <a:pt x="526" y="174"/>
                  <a:pt x="573" y="194"/>
                </a:cubicBezTo>
                <a:cubicBezTo>
                  <a:pt x="582" y="191"/>
                  <a:pt x="591" y="187"/>
                  <a:pt x="599" y="185"/>
                </a:cubicBezTo>
                <a:cubicBezTo>
                  <a:pt x="625" y="181"/>
                  <a:pt x="650" y="184"/>
                  <a:pt x="675" y="176"/>
                </a:cubicBezTo>
                <a:cubicBezTo>
                  <a:pt x="681" y="174"/>
                  <a:pt x="683" y="162"/>
                  <a:pt x="688" y="157"/>
                </a:cubicBezTo>
                <a:cubicBezTo>
                  <a:pt x="694" y="152"/>
                  <a:pt x="702" y="151"/>
                  <a:pt x="708" y="148"/>
                </a:cubicBezTo>
                <a:cubicBezTo>
                  <a:pt x="767" y="157"/>
                  <a:pt x="806" y="177"/>
                  <a:pt x="866" y="185"/>
                </a:cubicBezTo>
                <a:cubicBezTo>
                  <a:pt x="886" y="182"/>
                  <a:pt x="907" y="181"/>
                  <a:pt x="927" y="176"/>
                </a:cubicBezTo>
                <a:cubicBezTo>
                  <a:pt x="933" y="174"/>
                  <a:pt x="939" y="166"/>
                  <a:pt x="947" y="166"/>
                </a:cubicBezTo>
                <a:cubicBezTo>
                  <a:pt x="1008" y="166"/>
                  <a:pt x="968" y="176"/>
                  <a:pt x="1009" y="185"/>
                </a:cubicBezTo>
                <a:cubicBezTo>
                  <a:pt x="1045" y="193"/>
                  <a:pt x="1118" y="203"/>
                  <a:pt x="1118" y="203"/>
                </a:cubicBezTo>
                <a:cubicBezTo>
                  <a:pt x="1154" y="236"/>
                  <a:pt x="1211" y="239"/>
                  <a:pt x="1254" y="249"/>
                </a:cubicBezTo>
                <a:cubicBezTo>
                  <a:pt x="1306" y="296"/>
                  <a:pt x="1257" y="258"/>
                  <a:pt x="1384" y="276"/>
                </a:cubicBezTo>
                <a:cubicBezTo>
                  <a:pt x="1400" y="278"/>
                  <a:pt x="1415" y="289"/>
                  <a:pt x="1432" y="294"/>
                </a:cubicBezTo>
                <a:cubicBezTo>
                  <a:pt x="1445" y="288"/>
                  <a:pt x="1458" y="282"/>
                  <a:pt x="1472" y="276"/>
                </a:cubicBezTo>
                <a:cubicBezTo>
                  <a:pt x="1485" y="270"/>
                  <a:pt x="1513" y="294"/>
                  <a:pt x="1513" y="294"/>
                </a:cubicBezTo>
                <a:cubicBezTo>
                  <a:pt x="1533" y="321"/>
                  <a:pt x="1555" y="333"/>
                  <a:pt x="1575" y="358"/>
                </a:cubicBezTo>
                <a:cubicBezTo>
                  <a:pt x="1597" y="355"/>
                  <a:pt x="1570" y="301"/>
                  <a:pt x="1593" y="294"/>
                </a:cubicBezTo>
                <a:cubicBezTo>
                  <a:pt x="1629" y="283"/>
                  <a:pt x="1547" y="258"/>
                  <a:pt x="1602" y="322"/>
                </a:cubicBezTo>
                <a:cubicBezTo>
                  <a:pt x="1538" y="304"/>
                  <a:pt x="1603" y="257"/>
                  <a:pt x="1611" y="249"/>
                </a:cubicBezTo>
                <a:cubicBezTo>
                  <a:pt x="1636" y="225"/>
                  <a:pt x="1610" y="125"/>
                  <a:pt x="1639" y="112"/>
                </a:cubicBezTo>
                <a:cubicBezTo>
                  <a:pt x="1658" y="76"/>
                  <a:pt x="1772" y="62"/>
                  <a:pt x="1803" y="48"/>
                </a:cubicBezTo>
                <a:cubicBezTo>
                  <a:pt x="1823" y="8"/>
                  <a:pt x="1929" y="0"/>
                  <a:pt x="1963" y="11"/>
                </a:cubicBezTo>
                <a:cubicBezTo>
                  <a:pt x="2063" y="6"/>
                  <a:pt x="2252" y="11"/>
                  <a:pt x="2434" y="29"/>
                </a:cubicBezTo>
                <a:cubicBezTo>
                  <a:pt x="2616" y="47"/>
                  <a:pt x="2946" y="103"/>
                  <a:pt x="3054" y="121"/>
                </a:cubicBezTo>
                <a:cubicBezTo>
                  <a:pt x="3063" y="127"/>
                  <a:pt x="3075" y="128"/>
                  <a:pt x="3081" y="139"/>
                </a:cubicBezTo>
                <a:cubicBezTo>
                  <a:pt x="3105" y="183"/>
                  <a:pt x="3080" y="190"/>
                  <a:pt x="3108" y="212"/>
                </a:cubicBezTo>
                <a:cubicBezTo>
                  <a:pt x="3114" y="217"/>
                  <a:pt x="3122" y="218"/>
                  <a:pt x="3129" y="221"/>
                </a:cubicBezTo>
                <a:cubicBezTo>
                  <a:pt x="3123" y="281"/>
                  <a:pt x="3130" y="309"/>
                  <a:pt x="3094" y="340"/>
                </a:cubicBezTo>
                <a:cubicBezTo>
                  <a:pt x="3072" y="387"/>
                  <a:pt x="3020" y="409"/>
                  <a:pt x="2985" y="441"/>
                </a:cubicBezTo>
                <a:cubicBezTo>
                  <a:pt x="2973" y="452"/>
                  <a:pt x="2944" y="459"/>
                  <a:pt x="2944" y="459"/>
                </a:cubicBezTo>
                <a:cubicBezTo>
                  <a:pt x="2882" y="542"/>
                  <a:pt x="2739" y="561"/>
                  <a:pt x="2658" y="569"/>
                </a:cubicBezTo>
                <a:cubicBezTo>
                  <a:pt x="2545" y="607"/>
                  <a:pt x="2431" y="583"/>
                  <a:pt x="2317" y="569"/>
                </a:cubicBezTo>
                <a:cubicBezTo>
                  <a:pt x="2250" y="599"/>
                  <a:pt x="2366" y="550"/>
                  <a:pt x="2188" y="587"/>
                </a:cubicBezTo>
                <a:cubicBezTo>
                  <a:pt x="2167" y="591"/>
                  <a:pt x="2143" y="619"/>
                  <a:pt x="2120" y="624"/>
                </a:cubicBezTo>
                <a:cubicBezTo>
                  <a:pt x="2059" y="636"/>
                  <a:pt x="1908" y="640"/>
                  <a:pt x="1874" y="642"/>
                </a:cubicBezTo>
                <a:cubicBezTo>
                  <a:pt x="1838" y="650"/>
                  <a:pt x="1819" y="657"/>
                  <a:pt x="1786" y="678"/>
                </a:cubicBezTo>
                <a:cubicBezTo>
                  <a:pt x="1765" y="708"/>
                  <a:pt x="1747" y="729"/>
                  <a:pt x="1718" y="742"/>
                </a:cubicBezTo>
                <a:cubicBezTo>
                  <a:pt x="1713" y="748"/>
                  <a:pt x="1709" y="755"/>
                  <a:pt x="1704" y="761"/>
                </a:cubicBezTo>
                <a:cubicBezTo>
                  <a:pt x="1698" y="768"/>
                  <a:pt x="1684" y="768"/>
                  <a:pt x="1684" y="779"/>
                </a:cubicBezTo>
                <a:cubicBezTo>
                  <a:pt x="1684" y="790"/>
                  <a:pt x="1697" y="791"/>
                  <a:pt x="1704" y="797"/>
                </a:cubicBezTo>
                <a:cubicBezTo>
                  <a:pt x="1770" y="768"/>
                  <a:pt x="1676" y="801"/>
                  <a:pt x="1745" y="806"/>
                </a:cubicBezTo>
                <a:cubicBezTo>
                  <a:pt x="1777" y="808"/>
                  <a:pt x="1808" y="800"/>
                  <a:pt x="1840" y="797"/>
                </a:cubicBezTo>
                <a:cubicBezTo>
                  <a:pt x="1888" y="766"/>
                  <a:pt x="1971" y="793"/>
                  <a:pt x="2018" y="797"/>
                </a:cubicBezTo>
                <a:cubicBezTo>
                  <a:pt x="2035" y="803"/>
                  <a:pt x="2054" y="810"/>
                  <a:pt x="2072" y="816"/>
                </a:cubicBezTo>
                <a:cubicBezTo>
                  <a:pt x="2081" y="819"/>
                  <a:pt x="2100" y="825"/>
                  <a:pt x="2100" y="825"/>
                </a:cubicBezTo>
                <a:cubicBezTo>
                  <a:pt x="2148" y="791"/>
                  <a:pt x="2179" y="822"/>
                  <a:pt x="2233" y="816"/>
                </a:cubicBezTo>
                <a:cubicBezTo>
                  <a:pt x="2299" y="794"/>
                  <a:pt x="2226" y="792"/>
                  <a:pt x="2279" y="806"/>
                </a:cubicBezTo>
                <a:cubicBezTo>
                  <a:pt x="2282" y="825"/>
                  <a:pt x="2355" y="880"/>
                  <a:pt x="2378" y="880"/>
                </a:cubicBezTo>
                <a:cubicBezTo>
                  <a:pt x="2390" y="880"/>
                  <a:pt x="2402" y="880"/>
                  <a:pt x="2413" y="880"/>
                </a:cubicBezTo>
              </a:path>
            </a:pathLst>
          </a:custGeom>
          <a:noFill/>
          <a:ln w="76200" cap="flat" cmpd="sng">
            <a:pattFill prst="dkVert">
              <a:fgClr>
                <a:schemeClr val="folHlink"/>
              </a:fgClr>
              <a:bgClr>
                <a:srgbClr val="000000"/>
              </a:bgClr>
            </a:patt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0" name="Oval 2"/>
          <p:cNvSpPr>
            <a:spLocks noChangeArrowheads="1"/>
          </p:cNvSpPr>
          <p:nvPr/>
        </p:nvSpPr>
        <p:spPr bwMode="auto">
          <a:xfrm>
            <a:off x="17637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199684" name="Rectangle 3"/>
          <p:cNvSpPr>
            <a:spLocks noGrp="1" noChangeArrowheads="1"/>
          </p:cNvSpPr>
          <p:nvPr>
            <p:ph type="title"/>
          </p:nvPr>
        </p:nvSpPr>
        <p:spPr>
          <a:xfrm>
            <a:off x="2627313" y="188913"/>
            <a:ext cx="59055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O novo caminho</a:t>
            </a:r>
            <a:endParaRPr lang="pt-BR" sz="3200" i="1" smtClean="0"/>
          </a:p>
        </p:txBody>
      </p:sp>
      <p:sp>
        <p:nvSpPr>
          <p:cNvPr id="199685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2693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99687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3492500" y="2781300"/>
            <a:ext cx="2735263" cy="10795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mtClean="0"/>
              <a:t/>
            </a:r>
            <a:br>
              <a:rPr lang="pt-BR" smtClean="0"/>
            </a:br>
            <a:r>
              <a:rPr lang="pt-BR" sz="2400" i="1" smtClean="0"/>
              <a:t>O caminho que iniciamos...</a:t>
            </a:r>
          </a:p>
        </p:txBody>
      </p:sp>
      <p:sp>
        <p:nvSpPr>
          <p:cNvPr id="242695" name="Rectangle 7"/>
          <p:cNvSpPr>
            <a:spLocks noChangeArrowheads="1"/>
          </p:cNvSpPr>
          <p:nvPr/>
        </p:nvSpPr>
        <p:spPr bwMode="auto">
          <a:xfrm>
            <a:off x="4500563" y="3644900"/>
            <a:ext cx="3671887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</a:t>
            </a: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o prolongamento dos caminhos que percorremos nas existências anteriores</a:t>
            </a:r>
          </a:p>
        </p:txBody>
      </p:sp>
      <p:pic>
        <p:nvPicPr>
          <p:cNvPr id="199689" name="Picture 8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620963" y="3068638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2697" name="Oval 9"/>
          <p:cNvSpPr>
            <a:spLocks noChangeArrowheads="1"/>
          </p:cNvSpPr>
          <p:nvPr/>
        </p:nvSpPr>
        <p:spPr bwMode="auto">
          <a:xfrm>
            <a:off x="971550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42698" name="Oval 10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26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8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20"/>
                            </p:stCondLst>
                            <p:childTnLst>
                              <p:par>
                                <p:cTn id="23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5" dur="500"/>
                                        <p:tgtEl>
                                          <p:spTgt spid="24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700" grpId="0" animBg="1"/>
      <p:bldP spid="242690" grpId="0" animBg="1"/>
      <p:bldP spid="242697" grpId="0" animBg="1"/>
      <p:bldP spid="242698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28" name="Rectangle 16"/>
          <p:cNvSpPr>
            <a:spLocks noChangeArrowheads="1"/>
          </p:cNvSpPr>
          <p:nvPr/>
        </p:nvSpPr>
        <p:spPr bwMode="auto">
          <a:xfrm>
            <a:off x="3924300" y="1701800"/>
            <a:ext cx="4535488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Onde ela obtêm </a:t>
            </a:r>
            <a:r>
              <a:rPr lang="pt-BR" sz="32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Resultados notáveis: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morfologia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adaptação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conformação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estrutura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pigmentação</a:t>
            </a:r>
          </a:p>
          <a:p>
            <a:pPr marL="1600200" lvl="3" indent="-228600" algn="l">
              <a:lnSpc>
                <a:spcPct val="80000"/>
              </a:lnSpc>
              <a:spcBef>
                <a:spcPct val="20000"/>
              </a:spcBef>
              <a:buFont typeface="Wingdings" pitchFamily="2" charset="2"/>
              <a:buChar char="ü"/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grupo sanguíneo</a:t>
            </a:r>
          </a:p>
          <a:p>
            <a:pPr marL="342900" indent="-342900" algn="l">
              <a:spcBef>
                <a:spcPct val="20000"/>
              </a:spcBef>
              <a:defRPr/>
            </a:pPr>
            <a:endParaRPr lang="pt-BR" sz="32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2" name="Oval 10"/>
          <p:cNvSpPr>
            <a:spLocks noChangeArrowheads="1"/>
          </p:cNvSpPr>
          <p:nvPr/>
        </p:nvSpPr>
        <p:spPr bwMode="auto">
          <a:xfrm>
            <a:off x="226695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3715" name="Oval 3"/>
          <p:cNvSpPr>
            <a:spLocks noChangeArrowheads="1"/>
          </p:cNvSpPr>
          <p:nvPr/>
        </p:nvSpPr>
        <p:spPr bwMode="auto">
          <a:xfrm>
            <a:off x="305911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0709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 equação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do continuísmo biológico</a:t>
            </a:r>
            <a:endParaRPr lang="pt-BR" sz="2800" i="1" smtClean="0"/>
          </a:p>
        </p:txBody>
      </p:sp>
      <p:sp>
        <p:nvSpPr>
          <p:cNvPr id="200710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3718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0712" name="Picture 9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1196975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3723" name="Oval 11"/>
          <p:cNvSpPr>
            <a:spLocks noChangeArrowheads="1"/>
          </p:cNvSpPr>
          <p:nvPr/>
        </p:nvSpPr>
        <p:spPr bwMode="auto">
          <a:xfrm>
            <a:off x="1906588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Cromossomos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Ambiente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Genealogia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3724" name="AutoShape 12"/>
          <p:cNvSpPr>
            <a:spLocks noChangeArrowheads="1"/>
          </p:cNvSpPr>
          <p:nvPr/>
        </p:nvSpPr>
        <p:spPr bwMode="auto">
          <a:xfrm rot="-2590297">
            <a:off x="4067175" y="3429000"/>
            <a:ext cx="790575" cy="649288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9" name="AutoShape 17"/>
          <p:cNvSpPr>
            <a:spLocks noChangeArrowheads="1"/>
          </p:cNvSpPr>
          <p:nvPr/>
        </p:nvSpPr>
        <p:spPr bwMode="auto">
          <a:xfrm>
            <a:off x="1835150" y="2349500"/>
            <a:ext cx="2160588" cy="1584325"/>
          </a:xfrm>
          <a:prstGeom prst="downArrowCallout">
            <a:avLst>
              <a:gd name="adj1" fmla="val 34093"/>
              <a:gd name="adj2" fmla="val 3409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Pontos de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Partida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Ciência: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37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37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37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4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22" grpId="0" animBg="1"/>
      <p:bldP spid="243715" grpId="0" animBg="1"/>
      <p:bldP spid="243723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Oval 2"/>
          <p:cNvSpPr>
            <a:spLocks noChangeArrowheads="1"/>
          </p:cNvSpPr>
          <p:nvPr/>
        </p:nvSpPr>
        <p:spPr bwMode="auto">
          <a:xfrm>
            <a:off x="219710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4739" name="Oval 3"/>
          <p:cNvSpPr>
            <a:spLocks noChangeArrowheads="1"/>
          </p:cNvSpPr>
          <p:nvPr/>
        </p:nvSpPr>
        <p:spPr bwMode="auto">
          <a:xfrm>
            <a:off x="298926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1732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 equação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do continuísmo biológico</a:t>
            </a:r>
            <a:endParaRPr lang="pt-BR" sz="2800" i="1" smtClean="0"/>
          </a:p>
        </p:txBody>
      </p:sp>
      <p:sp>
        <p:nvSpPr>
          <p:cNvPr id="201733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4742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1735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1196975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4744" name="Oval 8"/>
          <p:cNvSpPr>
            <a:spLocks noChangeArrowheads="1"/>
          </p:cNvSpPr>
          <p:nvPr/>
        </p:nvSpPr>
        <p:spPr bwMode="auto">
          <a:xfrm>
            <a:off x="1836738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Hereditariedade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Psíquica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4745" name="AutoShape 9"/>
          <p:cNvSpPr>
            <a:spLocks noChangeArrowheads="1"/>
          </p:cNvSpPr>
          <p:nvPr/>
        </p:nvSpPr>
        <p:spPr bwMode="auto">
          <a:xfrm rot="-1840637">
            <a:off x="4141788" y="3644900"/>
            <a:ext cx="790575" cy="649288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6" name="Rectangle 10"/>
          <p:cNvSpPr>
            <a:spLocks noChangeArrowheads="1"/>
          </p:cNvSpPr>
          <p:nvPr/>
        </p:nvSpPr>
        <p:spPr bwMode="auto">
          <a:xfrm>
            <a:off x="4573588" y="2493963"/>
            <a:ext cx="3670300" cy="179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Aqui ela                             não obtêm </a:t>
            </a:r>
            <a:r>
              <a:rPr lang="pt-BR" sz="32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Resultados.</a:t>
            </a:r>
            <a:endParaRPr lang="pt-BR" sz="32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7" name="AutoShape 11"/>
          <p:cNvSpPr>
            <a:spLocks noChangeArrowheads="1"/>
          </p:cNvSpPr>
          <p:nvPr/>
        </p:nvSpPr>
        <p:spPr bwMode="auto">
          <a:xfrm>
            <a:off x="1620838" y="2349500"/>
            <a:ext cx="2305050" cy="1584325"/>
          </a:xfrm>
          <a:prstGeom prst="downArrowCallout">
            <a:avLst>
              <a:gd name="adj1" fmla="val 36373"/>
              <a:gd name="adj2" fmla="val 3637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Pontos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inacessíveis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à Ciência:</a:t>
            </a:r>
          </a:p>
        </p:txBody>
      </p:sp>
      <p:sp>
        <p:nvSpPr>
          <p:cNvPr id="244748" name="AutoShape 12"/>
          <p:cNvSpPr>
            <a:spLocks noChangeArrowheads="1"/>
          </p:cNvSpPr>
          <p:nvPr/>
        </p:nvSpPr>
        <p:spPr bwMode="auto">
          <a:xfrm>
            <a:off x="5003800" y="4430713"/>
            <a:ext cx="2833688" cy="86995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Porque?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47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4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47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47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47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38" grpId="0" animBg="1"/>
      <p:bldP spid="244739" grpId="0" animBg="1"/>
      <p:bldP spid="244744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Oval 2"/>
          <p:cNvSpPr>
            <a:spLocks noChangeArrowheads="1"/>
          </p:cNvSpPr>
          <p:nvPr/>
        </p:nvSpPr>
        <p:spPr bwMode="auto">
          <a:xfrm>
            <a:off x="219710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5763" name="Oval 3"/>
          <p:cNvSpPr>
            <a:spLocks noChangeArrowheads="1"/>
          </p:cNvSpPr>
          <p:nvPr/>
        </p:nvSpPr>
        <p:spPr bwMode="auto">
          <a:xfrm>
            <a:off x="298926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2756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 equação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do continuísmo biológico</a:t>
            </a:r>
            <a:endParaRPr lang="pt-BR" sz="2800" i="1" smtClean="0"/>
          </a:p>
        </p:txBody>
      </p:sp>
      <p:sp>
        <p:nvSpPr>
          <p:cNvPr id="202757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576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2759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1196975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5768" name="Oval 8"/>
          <p:cNvSpPr>
            <a:spLocks noChangeArrowheads="1"/>
          </p:cNvSpPr>
          <p:nvPr/>
        </p:nvSpPr>
        <p:spPr bwMode="auto">
          <a:xfrm>
            <a:off x="1836738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Clichês da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Consciência </a:t>
            </a:r>
          </a:p>
          <a:p>
            <a:pPr>
              <a:defRPr/>
            </a:pP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(Passado)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5769" name="AutoShape 9"/>
          <p:cNvSpPr>
            <a:spLocks noChangeArrowheads="1"/>
          </p:cNvSpPr>
          <p:nvPr/>
        </p:nvSpPr>
        <p:spPr bwMode="auto">
          <a:xfrm rot="-1840637">
            <a:off x="4141788" y="3644900"/>
            <a:ext cx="790575" cy="649288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0" name="Rectangle 10"/>
          <p:cNvSpPr>
            <a:spLocks noChangeArrowheads="1"/>
          </p:cNvSpPr>
          <p:nvPr/>
        </p:nvSpPr>
        <p:spPr bwMode="auto">
          <a:xfrm>
            <a:off x="4573588" y="2493963"/>
            <a:ext cx="4030662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São reproduzidos nas células germinais.    </a:t>
            </a: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(células tronco)</a:t>
            </a:r>
          </a:p>
        </p:txBody>
      </p:sp>
      <p:sp>
        <p:nvSpPr>
          <p:cNvPr id="245771" name="AutoShape 11"/>
          <p:cNvSpPr>
            <a:spLocks noChangeArrowheads="1"/>
          </p:cNvSpPr>
          <p:nvPr/>
        </p:nvSpPr>
        <p:spPr bwMode="auto">
          <a:xfrm>
            <a:off x="1620838" y="2349500"/>
            <a:ext cx="2305050" cy="1584325"/>
          </a:xfrm>
          <a:prstGeom prst="downArrowCallout">
            <a:avLst>
              <a:gd name="adj1" fmla="val 36373"/>
              <a:gd name="adj2" fmla="val 3637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Inacessíveis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à Ciência:</a:t>
            </a:r>
          </a:p>
        </p:txBody>
      </p:sp>
      <p:sp>
        <p:nvSpPr>
          <p:cNvPr id="245772" name="AutoShape 12"/>
          <p:cNvSpPr>
            <a:spLocks noChangeArrowheads="1"/>
          </p:cNvSpPr>
          <p:nvPr/>
        </p:nvSpPr>
        <p:spPr bwMode="auto">
          <a:xfrm>
            <a:off x="5410200" y="4797425"/>
            <a:ext cx="2833688" cy="86995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Onde?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57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57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57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2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57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62" grpId="0" animBg="1"/>
      <p:bldP spid="245763" grpId="0" animBg="1"/>
      <p:bldP spid="245768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Oval 2"/>
          <p:cNvSpPr>
            <a:spLocks noChangeArrowheads="1"/>
          </p:cNvSpPr>
          <p:nvPr/>
        </p:nvSpPr>
        <p:spPr bwMode="auto">
          <a:xfrm>
            <a:off x="219710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6787" name="Oval 3"/>
          <p:cNvSpPr>
            <a:spLocks noChangeArrowheads="1"/>
          </p:cNvSpPr>
          <p:nvPr/>
        </p:nvSpPr>
        <p:spPr bwMode="auto">
          <a:xfrm>
            <a:off x="298926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3780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Equação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do continuísmo biológico</a:t>
            </a:r>
            <a:endParaRPr lang="pt-BR" sz="2800" i="1" smtClean="0"/>
          </a:p>
        </p:txBody>
      </p:sp>
      <p:sp>
        <p:nvSpPr>
          <p:cNvPr id="20378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679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3783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1196975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6792" name="Oval 8"/>
          <p:cNvSpPr>
            <a:spLocks noChangeArrowheads="1"/>
          </p:cNvSpPr>
          <p:nvPr/>
        </p:nvSpPr>
        <p:spPr bwMode="auto">
          <a:xfrm>
            <a:off x="1836738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reflexo dominante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nossa individualidade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6793" name="AutoShape 9"/>
          <p:cNvSpPr>
            <a:spLocks noChangeArrowheads="1"/>
          </p:cNvSpPr>
          <p:nvPr/>
        </p:nvSpPr>
        <p:spPr bwMode="auto">
          <a:xfrm rot="-1840637">
            <a:off x="4141788" y="3644900"/>
            <a:ext cx="790575" cy="649288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4" name="Rectangle 10"/>
          <p:cNvSpPr>
            <a:spLocks noChangeArrowheads="1"/>
          </p:cNvSpPr>
          <p:nvPr/>
        </p:nvSpPr>
        <p:spPr bwMode="auto">
          <a:xfrm>
            <a:off x="4573588" y="2493963"/>
            <a:ext cx="4030662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Impressiona a chapa fetal.                      </a:t>
            </a:r>
          </a:p>
        </p:txBody>
      </p:sp>
      <p:sp>
        <p:nvSpPr>
          <p:cNvPr id="246795" name="AutoShape 11"/>
          <p:cNvSpPr>
            <a:spLocks noChangeArrowheads="1"/>
          </p:cNvSpPr>
          <p:nvPr/>
        </p:nvSpPr>
        <p:spPr bwMode="auto">
          <a:xfrm>
            <a:off x="1620838" y="2349500"/>
            <a:ext cx="2305050" cy="1584325"/>
          </a:xfrm>
          <a:prstGeom prst="downArrowCallout">
            <a:avLst>
              <a:gd name="adj1" fmla="val 36373"/>
              <a:gd name="adj2" fmla="val 3637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câmara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Uterina.</a:t>
            </a:r>
          </a:p>
        </p:txBody>
      </p:sp>
      <p:pic>
        <p:nvPicPr>
          <p:cNvPr id="203788" name="Picture 14" descr="PAI-gravidez-031.jpg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11863" y="4005263"/>
            <a:ext cx="979487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6801" name="AutoShape 17"/>
          <p:cNvSpPr>
            <a:spLocks noChangeArrowheads="1"/>
          </p:cNvSpPr>
          <p:nvPr/>
        </p:nvSpPr>
        <p:spPr bwMode="auto">
          <a:xfrm flipV="1">
            <a:off x="4356100" y="4292600"/>
            <a:ext cx="1584325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2" name="AutoShape 18"/>
          <p:cNvSpPr>
            <a:spLocks noChangeArrowheads="1"/>
          </p:cNvSpPr>
          <p:nvPr/>
        </p:nvSpPr>
        <p:spPr bwMode="auto">
          <a:xfrm flipV="1">
            <a:off x="4356100" y="4581525"/>
            <a:ext cx="1800225" cy="1428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3" name="AutoShape 19"/>
          <p:cNvSpPr>
            <a:spLocks noChangeArrowheads="1"/>
          </p:cNvSpPr>
          <p:nvPr/>
        </p:nvSpPr>
        <p:spPr bwMode="auto">
          <a:xfrm flipV="1">
            <a:off x="3635375" y="4868863"/>
            <a:ext cx="2736850" cy="144462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4" name="AutoShape 20"/>
          <p:cNvSpPr>
            <a:spLocks noChangeArrowheads="1"/>
          </p:cNvSpPr>
          <p:nvPr/>
        </p:nvSpPr>
        <p:spPr bwMode="auto">
          <a:xfrm>
            <a:off x="4572000" y="5106988"/>
            <a:ext cx="3313113" cy="758825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Detalhando: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64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8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8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46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88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46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86" grpId="0" animBg="1"/>
      <p:bldP spid="246787" grpId="0" animBg="1"/>
      <p:bldP spid="246792" grpId="0" animBg="1"/>
      <p:bldP spid="246801" grpId="0" animBg="1"/>
      <p:bldP spid="246802" grpId="0" animBg="1"/>
      <p:bldP spid="246803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Oval 2"/>
          <p:cNvSpPr>
            <a:spLocks noChangeArrowheads="1"/>
          </p:cNvSpPr>
          <p:nvPr/>
        </p:nvSpPr>
        <p:spPr bwMode="auto">
          <a:xfrm>
            <a:off x="219710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7811" name="Oval 3"/>
          <p:cNvSpPr>
            <a:spLocks noChangeArrowheads="1"/>
          </p:cNvSpPr>
          <p:nvPr/>
        </p:nvSpPr>
        <p:spPr bwMode="auto">
          <a:xfrm>
            <a:off x="298926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4804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A equação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do continuísmo biológico</a:t>
            </a:r>
            <a:endParaRPr lang="pt-BR" sz="2800" i="1" smtClean="0"/>
          </a:p>
        </p:txBody>
      </p:sp>
      <p:sp>
        <p:nvSpPr>
          <p:cNvPr id="204805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781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4807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1196975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7816" name="Oval 8"/>
          <p:cNvSpPr>
            <a:spLocks noChangeArrowheads="1"/>
          </p:cNvSpPr>
          <p:nvPr/>
        </p:nvSpPr>
        <p:spPr bwMode="auto">
          <a:xfrm>
            <a:off x="1836738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reflexo dominante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nossa individualidade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7817" name="AutoShape 9"/>
          <p:cNvSpPr>
            <a:spLocks noChangeArrowheads="1"/>
          </p:cNvSpPr>
          <p:nvPr/>
        </p:nvSpPr>
        <p:spPr bwMode="auto">
          <a:xfrm rot="-1840637">
            <a:off x="4141788" y="3644900"/>
            <a:ext cx="790575" cy="649288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8" name="Rectangle 10"/>
          <p:cNvSpPr>
            <a:spLocks noChangeArrowheads="1"/>
          </p:cNvSpPr>
          <p:nvPr/>
        </p:nvSpPr>
        <p:spPr bwMode="auto">
          <a:xfrm>
            <a:off x="4573588" y="2060575"/>
            <a:ext cx="4570412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Impressiona o conjunto de princípios germinativos, selando-nos a destinação.                      </a:t>
            </a:r>
          </a:p>
        </p:txBody>
      </p:sp>
      <p:sp>
        <p:nvSpPr>
          <p:cNvPr id="247819" name="AutoShape 11"/>
          <p:cNvSpPr>
            <a:spLocks noChangeArrowheads="1"/>
          </p:cNvSpPr>
          <p:nvPr/>
        </p:nvSpPr>
        <p:spPr bwMode="auto">
          <a:xfrm>
            <a:off x="1620838" y="2349500"/>
            <a:ext cx="2305050" cy="1584325"/>
          </a:xfrm>
          <a:prstGeom prst="downArrowCallout">
            <a:avLst>
              <a:gd name="adj1" fmla="val 36373"/>
              <a:gd name="adj2" fmla="val 3637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câmara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Uterina.</a:t>
            </a:r>
          </a:p>
        </p:txBody>
      </p:sp>
      <p:pic>
        <p:nvPicPr>
          <p:cNvPr id="204812" name="Picture 13" descr="zigoto.jpg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227763" y="4321175"/>
            <a:ext cx="1065212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7822" name="AutoShape 14"/>
          <p:cNvSpPr>
            <a:spLocks noChangeArrowheads="1"/>
          </p:cNvSpPr>
          <p:nvPr/>
        </p:nvSpPr>
        <p:spPr bwMode="auto">
          <a:xfrm>
            <a:off x="4140200" y="4437063"/>
            <a:ext cx="2447925" cy="144462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3" name="AutoShape 15"/>
          <p:cNvSpPr>
            <a:spLocks noChangeArrowheads="1"/>
          </p:cNvSpPr>
          <p:nvPr/>
        </p:nvSpPr>
        <p:spPr bwMode="auto">
          <a:xfrm flipV="1">
            <a:off x="4643438" y="4652963"/>
            <a:ext cx="1728787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4" name="AutoShape 16"/>
          <p:cNvSpPr>
            <a:spLocks noChangeArrowheads="1"/>
          </p:cNvSpPr>
          <p:nvPr/>
        </p:nvSpPr>
        <p:spPr bwMode="auto">
          <a:xfrm flipV="1">
            <a:off x="4284663" y="4652963"/>
            <a:ext cx="1512887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5" name="AutoShape 17"/>
          <p:cNvSpPr>
            <a:spLocks noChangeArrowheads="1"/>
          </p:cNvSpPr>
          <p:nvPr/>
        </p:nvSpPr>
        <p:spPr bwMode="auto">
          <a:xfrm>
            <a:off x="4500563" y="4724400"/>
            <a:ext cx="2592387" cy="5048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7" name="AutoShape 19"/>
          <p:cNvSpPr>
            <a:spLocks noChangeArrowheads="1"/>
          </p:cNvSpPr>
          <p:nvPr/>
        </p:nvSpPr>
        <p:spPr bwMode="auto">
          <a:xfrm rot="1073156">
            <a:off x="4011613" y="4830763"/>
            <a:ext cx="3313112" cy="5032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64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78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78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78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8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47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8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47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88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47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98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100"/>
                                        <p:tgtEl>
                                          <p:spTgt spid="247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8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47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810" grpId="0" animBg="1"/>
      <p:bldP spid="247811" grpId="0" animBg="1"/>
      <p:bldP spid="247816" grpId="0" animBg="1"/>
      <p:bldP spid="247822" grpId="0" animBg="1"/>
      <p:bldP spid="247823" grpId="0" animBg="1"/>
      <p:bldP spid="247824" grpId="0" animBg="1"/>
      <p:bldP spid="247825" grpId="0" animBg="1"/>
      <p:bldP spid="247827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Oval 2"/>
          <p:cNvSpPr>
            <a:spLocks noChangeArrowheads="1"/>
          </p:cNvSpPr>
          <p:nvPr/>
        </p:nvSpPr>
        <p:spPr bwMode="auto">
          <a:xfrm>
            <a:off x="17637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title"/>
          </p:nvPr>
        </p:nvSpPr>
        <p:spPr>
          <a:xfrm>
            <a:off x="2339975" y="188913"/>
            <a:ext cx="59055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De onde                                    reiniciamos o hoje?</a:t>
            </a:r>
            <a:endParaRPr lang="pt-BR" sz="3200" i="1" smtClean="0"/>
          </a:p>
        </p:txBody>
      </p:sp>
      <p:sp>
        <p:nvSpPr>
          <p:cNvPr id="205828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883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05830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3851275" y="2420938"/>
            <a:ext cx="4537075" cy="1439862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z="3600" smtClean="0"/>
              <a:t/>
            </a:r>
            <a:br>
              <a:rPr lang="pt-BR" sz="3600" smtClean="0"/>
            </a:br>
            <a:r>
              <a:rPr lang="pt-BR" sz="3600" smtClean="0"/>
              <a:t>Reencontramo-los </a:t>
            </a:r>
            <a:r>
              <a:rPr lang="pt-BR" sz="2800" i="1" smtClean="0"/>
              <a:t>Hoje ...</a:t>
            </a:r>
          </a:p>
        </p:txBody>
      </p:sp>
      <p:sp>
        <p:nvSpPr>
          <p:cNvPr id="248839" name="Rectangle 7"/>
          <p:cNvSpPr>
            <a:spLocks noChangeArrowheads="1"/>
          </p:cNvSpPr>
          <p:nvPr/>
        </p:nvSpPr>
        <p:spPr bwMode="auto">
          <a:xfrm>
            <a:off x="4500563" y="3644900"/>
            <a:ext cx="3527425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liquidação dos débitos que contraímos</a:t>
            </a:r>
          </a:p>
        </p:txBody>
      </p:sp>
      <p:pic>
        <p:nvPicPr>
          <p:cNvPr id="205832" name="Picture 8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620963" y="3068638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8841" name="Oval 9"/>
          <p:cNvSpPr>
            <a:spLocks noChangeArrowheads="1"/>
          </p:cNvSpPr>
          <p:nvPr/>
        </p:nvSpPr>
        <p:spPr bwMode="auto">
          <a:xfrm>
            <a:off x="971550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48842" name="Oval 10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Ontem        </a:t>
            </a:r>
          </a:p>
        </p:txBody>
      </p:sp>
      <p:sp>
        <p:nvSpPr>
          <p:cNvPr id="248843" name="Text Box 11"/>
          <p:cNvSpPr txBox="1">
            <a:spLocks noChangeArrowheads="1"/>
          </p:cNvSpPr>
          <p:nvPr/>
        </p:nvSpPr>
        <p:spPr bwMode="auto">
          <a:xfrm>
            <a:off x="34925" y="2751138"/>
            <a:ext cx="3816350" cy="390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i="1">
                <a:solidFill>
                  <a:srgbClr val="FFCC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Credores e Devedores</a:t>
            </a:r>
          </a:p>
        </p:txBody>
      </p:sp>
      <p:sp>
        <p:nvSpPr>
          <p:cNvPr id="248845" name="Rectangle 13"/>
          <p:cNvSpPr>
            <a:spLocks noChangeArrowheads="1"/>
          </p:cNvSpPr>
          <p:nvPr/>
        </p:nvSpPr>
        <p:spPr bwMode="auto">
          <a:xfrm>
            <a:off x="107950" y="3429000"/>
            <a:ext cx="3527425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Contabilizados nas Leis Divinas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34" grpId="0" animBg="1"/>
      <p:bldP spid="248841" grpId="0" animBg="1"/>
      <p:bldP spid="24884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38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5072066" y="4929198"/>
            <a:ext cx="18716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100" dir="5400000" algn="ctr" rotWithShape="0">
              <a:schemeClr val="folHlink"/>
            </a:outerShdw>
          </a:effectLst>
        </p:spPr>
        <p:txBody>
          <a:bodyPr anchor="ctr"/>
          <a:lstStyle/>
          <a:p>
            <a:pPr>
              <a:defRPr/>
            </a:pPr>
            <a:r>
              <a:rPr lang="pt-BR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VONTADE</a:t>
            </a:r>
          </a:p>
        </p:txBody>
      </p:sp>
      <p:sp>
        <p:nvSpPr>
          <p:cNvPr id="67590" name="Text Box 6"/>
          <p:cNvSpPr txBox="1">
            <a:spLocks noChangeArrowheads="1"/>
          </p:cNvSpPr>
          <p:nvPr/>
        </p:nvSpPr>
        <p:spPr bwMode="auto">
          <a:xfrm>
            <a:off x="7358082" y="5589588"/>
            <a:ext cx="1750993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026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026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Oval 2"/>
          <p:cNvSpPr>
            <a:spLocks noChangeArrowheads="1"/>
          </p:cNvSpPr>
          <p:nvPr/>
        </p:nvSpPr>
        <p:spPr bwMode="auto">
          <a:xfrm>
            <a:off x="17637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06851" name="Rectangle 3"/>
          <p:cNvSpPr>
            <a:spLocks noGrp="1" noChangeArrowheads="1"/>
          </p:cNvSpPr>
          <p:nvPr>
            <p:ph type="title"/>
          </p:nvPr>
        </p:nvSpPr>
        <p:spPr>
          <a:xfrm>
            <a:off x="1835150" y="188913"/>
            <a:ext cx="6697663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Que laços nos prendem                                    para o reinicio do hoje?</a:t>
            </a:r>
            <a:endParaRPr lang="pt-BR" sz="3200" i="1" smtClean="0"/>
          </a:p>
        </p:txBody>
      </p:sp>
      <p:sp>
        <p:nvSpPr>
          <p:cNvPr id="206852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4986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06854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3708400" y="3141663"/>
            <a:ext cx="5184775" cy="1655762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pt-BR" smtClean="0"/>
              <a:t/>
            </a:r>
            <a:br>
              <a:rPr lang="pt-BR" smtClean="0"/>
            </a:br>
            <a:r>
              <a:rPr lang="pt-BR" smtClean="0"/>
              <a:t>Reencontramo-los </a:t>
            </a:r>
            <a:r>
              <a:rPr lang="pt-BR" i="1" smtClean="0"/>
              <a:t>Hoje</a:t>
            </a:r>
            <a:r>
              <a:rPr lang="pt-BR" sz="2400" i="1" smtClean="0"/>
              <a:t>  assimilando-lhes a essência genética...</a:t>
            </a:r>
          </a:p>
        </p:txBody>
      </p:sp>
      <p:sp>
        <p:nvSpPr>
          <p:cNvPr id="249863" name="Rectangle 7"/>
          <p:cNvSpPr>
            <a:spLocks noChangeArrowheads="1"/>
          </p:cNvSpPr>
          <p:nvPr/>
        </p:nvSpPr>
        <p:spPr bwMode="auto">
          <a:xfrm>
            <a:off x="4500563" y="4294188"/>
            <a:ext cx="3527425" cy="2087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Segundo as nossas dívidas ou as nossas necessidades</a:t>
            </a:r>
          </a:p>
        </p:txBody>
      </p:sp>
      <p:pic>
        <p:nvPicPr>
          <p:cNvPr id="206856" name="Picture 8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2620963" y="3068638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9865" name="Oval 9"/>
          <p:cNvSpPr>
            <a:spLocks noChangeArrowheads="1"/>
          </p:cNvSpPr>
          <p:nvPr/>
        </p:nvSpPr>
        <p:spPr bwMode="auto">
          <a:xfrm>
            <a:off x="971550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Ontem        </a:t>
            </a:r>
          </a:p>
        </p:txBody>
      </p:sp>
      <p:sp>
        <p:nvSpPr>
          <p:cNvPr id="249866" name="Oval 10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Ontem        </a:t>
            </a:r>
          </a:p>
        </p:txBody>
      </p:sp>
      <p:sp>
        <p:nvSpPr>
          <p:cNvPr id="249867" name="Text Box 11"/>
          <p:cNvSpPr txBox="1">
            <a:spLocks noChangeArrowheads="1"/>
          </p:cNvSpPr>
          <p:nvPr/>
        </p:nvSpPr>
        <p:spPr bwMode="auto">
          <a:xfrm>
            <a:off x="395288" y="2133600"/>
            <a:ext cx="2303462" cy="987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i="1">
                <a:solidFill>
                  <a:srgbClr val="FFCC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Modos                                de ser e                           de proceder </a:t>
            </a:r>
          </a:p>
        </p:txBody>
      </p:sp>
      <p:sp>
        <p:nvSpPr>
          <p:cNvPr id="249868" name="Rectangle 12"/>
          <p:cNvSpPr>
            <a:spLocks noChangeArrowheads="1"/>
          </p:cNvSpPr>
          <p:nvPr/>
        </p:nvSpPr>
        <p:spPr bwMode="auto">
          <a:xfrm>
            <a:off x="3708400" y="1916113"/>
            <a:ext cx="4824413" cy="2305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Nos ligaram                             aos nossos  afins...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98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98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98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98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58" grpId="0" animBg="1"/>
      <p:bldP spid="249865" grpId="0" animBg="1"/>
      <p:bldP spid="249866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Oval 2"/>
          <p:cNvSpPr>
            <a:spLocks noChangeArrowheads="1"/>
          </p:cNvSpPr>
          <p:nvPr/>
        </p:nvSpPr>
        <p:spPr bwMode="auto">
          <a:xfrm>
            <a:off x="349250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0883" name="Oval 3"/>
          <p:cNvSpPr>
            <a:spLocks noChangeArrowheads="1"/>
          </p:cNvSpPr>
          <p:nvPr/>
        </p:nvSpPr>
        <p:spPr bwMode="auto">
          <a:xfrm>
            <a:off x="428466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7876" name="Rectangle 4"/>
          <p:cNvSpPr>
            <a:spLocks noGrp="1" noChangeArrowheads="1"/>
          </p:cNvSpPr>
          <p:nvPr>
            <p:ph type="title"/>
          </p:nvPr>
        </p:nvSpPr>
        <p:spPr>
          <a:xfrm>
            <a:off x="27717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Equação </a:t>
            </a:r>
            <a:r>
              <a:rPr lang="pt-BR" smtClean="0"/>
              <a:t>Geral</a:t>
            </a:r>
            <a:endParaRPr lang="pt-BR" sz="3200" i="1" smtClean="0"/>
          </a:p>
        </p:txBody>
      </p:sp>
      <p:sp>
        <p:nvSpPr>
          <p:cNvPr id="207877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5088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7879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7235825" y="4221163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0888" name="Oval 8"/>
          <p:cNvSpPr>
            <a:spLocks noChangeArrowheads="1"/>
          </p:cNvSpPr>
          <p:nvPr/>
        </p:nvSpPr>
        <p:spPr bwMode="auto">
          <a:xfrm>
            <a:off x="262731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Tem origem em nossos </a:t>
            </a:r>
          </a:p>
          <a:p>
            <a:pPr algn="l"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mentais</a:t>
            </a:r>
          </a:p>
          <a:p>
            <a:pPr algn="l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50891" name="AutoShape 11"/>
          <p:cNvSpPr>
            <a:spLocks noChangeArrowheads="1"/>
          </p:cNvSpPr>
          <p:nvPr/>
        </p:nvSpPr>
        <p:spPr bwMode="auto">
          <a:xfrm>
            <a:off x="2771775" y="1773238"/>
            <a:ext cx="3024188" cy="2232025"/>
          </a:xfrm>
          <a:prstGeom prst="downArrowCallout">
            <a:avLst>
              <a:gd name="adj1" fmla="val 33873"/>
              <a:gd name="adj2" fmla="val 33873"/>
              <a:gd name="adj3" fmla="val 16667"/>
              <a:gd name="adj4" fmla="val 76755"/>
            </a:avLst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</a:t>
            </a:r>
          </a:p>
          <a:p>
            <a:pPr algn="l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problemas </a:t>
            </a:r>
          </a:p>
          <a:p>
            <a:pPr algn="l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nossa </a:t>
            </a:r>
          </a:p>
          <a:p>
            <a:pPr algn="l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hereditariedade:</a:t>
            </a:r>
          </a:p>
        </p:txBody>
      </p:sp>
      <p:sp>
        <p:nvSpPr>
          <p:cNvPr id="250893" name="AutoShape 13"/>
          <p:cNvSpPr>
            <a:spLocks noChangeArrowheads="1"/>
          </p:cNvSpPr>
          <p:nvPr/>
        </p:nvSpPr>
        <p:spPr bwMode="auto">
          <a:xfrm>
            <a:off x="2916238" y="4725988"/>
            <a:ext cx="5040312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4" name="AutoShape 14"/>
          <p:cNvSpPr>
            <a:spLocks noChangeArrowheads="1"/>
          </p:cNvSpPr>
          <p:nvPr/>
        </p:nvSpPr>
        <p:spPr bwMode="auto">
          <a:xfrm>
            <a:off x="5651500" y="4724400"/>
            <a:ext cx="2233613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5" name="AutoShape 15"/>
          <p:cNvSpPr>
            <a:spLocks noChangeArrowheads="1"/>
          </p:cNvSpPr>
          <p:nvPr/>
        </p:nvSpPr>
        <p:spPr bwMode="auto">
          <a:xfrm rot="-154096">
            <a:off x="2627313" y="4797425"/>
            <a:ext cx="5329237" cy="1444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7" name="Text Box 17"/>
          <p:cNvSpPr txBox="1">
            <a:spLocks noChangeArrowheads="1"/>
          </p:cNvSpPr>
          <p:nvPr/>
        </p:nvSpPr>
        <p:spPr bwMode="auto">
          <a:xfrm>
            <a:off x="2771775" y="5300663"/>
            <a:ext cx="4176713" cy="10779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Salvo exceções                        envolvendo                     sacrifício e abnegação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08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08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08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08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08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08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08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08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08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40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0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0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60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0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882" grpId="0" animBg="1"/>
      <p:bldP spid="250883" grpId="0" animBg="1"/>
      <p:bldP spid="250888" grpId="0" animBg="1"/>
      <p:bldP spid="250893" grpId="0" animBg="1"/>
      <p:bldP spid="250894" grpId="0" animBg="1"/>
      <p:bldP spid="250895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Oval 2"/>
          <p:cNvSpPr>
            <a:spLocks noChangeArrowheads="1"/>
          </p:cNvSpPr>
          <p:nvPr/>
        </p:nvSpPr>
        <p:spPr bwMode="auto">
          <a:xfrm>
            <a:off x="2406650" y="39322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1907" name="Oval 3"/>
          <p:cNvSpPr>
            <a:spLocks noChangeArrowheads="1"/>
          </p:cNvSpPr>
          <p:nvPr/>
        </p:nvSpPr>
        <p:spPr bwMode="auto">
          <a:xfrm>
            <a:off x="3198813" y="39322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08900" name="Rectangle 4"/>
          <p:cNvSpPr>
            <a:spLocks noGrp="1" noChangeArrowheads="1"/>
          </p:cNvSpPr>
          <p:nvPr>
            <p:ph type="title"/>
          </p:nvPr>
        </p:nvSpPr>
        <p:spPr>
          <a:xfrm>
            <a:off x="27717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Devemos honrar nosso berço</a:t>
            </a:r>
            <a:endParaRPr lang="pt-BR" sz="3200" i="1" smtClean="0"/>
          </a:p>
        </p:txBody>
      </p:sp>
      <p:sp>
        <p:nvSpPr>
          <p:cNvPr id="20890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berço</a:t>
            </a:r>
          </a:p>
        </p:txBody>
      </p:sp>
      <p:sp>
        <p:nvSpPr>
          <p:cNvPr id="25191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11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08903" name="Picture 7" descr="j02969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149975" y="4221163"/>
            <a:ext cx="942975" cy="80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1914" name="AutoShape 10"/>
          <p:cNvSpPr>
            <a:spLocks noChangeArrowheads="1"/>
          </p:cNvSpPr>
          <p:nvPr/>
        </p:nvSpPr>
        <p:spPr bwMode="auto">
          <a:xfrm>
            <a:off x="1979613" y="4508500"/>
            <a:ext cx="4824412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5" name="AutoShape 11"/>
          <p:cNvSpPr>
            <a:spLocks noChangeArrowheads="1"/>
          </p:cNvSpPr>
          <p:nvPr/>
        </p:nvSpPr>
        <p:spPr bwMode="auto">
          <a:xfrm>
            <a:off x="4565650" y="4724400"/>
            <a:ext cx="2233613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6" name="AutoShape 12"/>
          <p:cNvSpPr>
            <a:spLocks noChangeArrowheads="1"/>
          </p:cNvSpPr>
          <p:nvPr/>
        </p:nvSpPr>
        <p:spPr bwMode="auto">
          <a:xfrm flipV="1">
            <a:off x="3844925" y="4724400"/>
            <a:ext cx="3032125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907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2339975" y="1989138"/>
            <a:ext cx="5257800" cy="1871662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/>
            </a:r>
            <a:br>
              <a:rPr lang="pt-BR" sz="2400" smtClean="0"/>
            </a:br>
            <a:r>
              <a:rPr lang="pt-BR" sz="2400" smtClean="0"/>
              <a:t>A ele fomos trazidos ou atraídos segundo os problemas                                 da regeneração ou da mordomia de que carecemos na recomposição de nosso destino...</a:t>
            </a:r>
            <a:endParaRPr lang="pt-BR" sz="2400" i="1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06" grpId="0" animBg="1"/>
      <p:bldP spid="251907" grpId="0" animBg="1"/>
      <p:bldP spid="251914" grpId="0" animBg="1"/>
      <p:bldP spid="251915" grpId="0" animBg="1"/>
      <p:bldP spid="251916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992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12                        Família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6" name="Picture 5" descr="j029515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140200" y="2852738"/>
            <a:ext cx="885825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0947" name="WordArt 6"/>
          <p:cNvSpPr>
            <a:spLocks noChangeArrowheads="1" noChangeShapeType="1" noTextEdit="1"/>
          </p:cNvSpPr>
          <p:nvPr/>
        </p:nvSpPr>
        <p:spPr bwMode="auto">
          <a:xfrm>
            <a:off x="2771775" y="2205038"/>
            <a:ext cx="3529013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sp>
        <p:nvSpPr>
          <p:cNvPr id="238599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11972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Família                  </a:t>
            </a:r>
            <a:r>
              <a:rPr lang="pt-BR" smtClean="0"/>
              <a:t>consangüínea</a:t>
            </a:r>
            <a:endParaRPr lang="pt-BR" sz="3200" i="1" smtClean="0"/>
          </a:p>
        </p:txBody>
      </p:sp>
      <p:sp>
        <p:nvSpPr>
          <p:cNvPr id="23757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37578" name="Rectangle 10"/>
          <p:cNvSpPr>
            <a:spLocks noChangeArrowheads="1"/>
          </p:cNvSpPr>
          <p:nvPr/>
        </p:nvSpPr>
        <p:spPr bwMode="auto">
          <a:xfrm>
            <a:off x="3421063" y="3717925"/>
            <a:ext cx="4030662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Família</a:t>
            </a:r>
            <a:b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o centro essencial                  de nossos reflexos                      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8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1979" name="Picture 18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1980" name="Picture 19" descr="j0295150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372225" y="2997200"/>
            <a:ext cx="885825" cy="75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 agradáveis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 desagradáveis do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nosso Passado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0643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12996" name="Rectangle 4"/>
          <p:cNvSpPr>
            <a:spLocks noGrp="1" noChangeArrowheads="1"/>
          </p:cNvSpPr>
          <p:nvPr>
            <p:ph type="title"/>
          </p:nvPr>
        </p:nvSpPr>
        <p:spPr>
          <a:xfrm>
            <a:off x="3275013" y="404813"/>
            <a:ext cx="316865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Raio                                   </a:t>
            </a:r>
            <a:r>
              <a:rPr lang="pt-BR" sz="4000" i="1" smtClean="0"/>
              <a:t>de</a:t>
            </a:r>
            <a:r>
              <a:rPr lang="pt-BR" smtClean="0"/>
              <a:t> Ação</a:t>
            </a:r>
            <a:endParaRPr lang="pt-BR" sz="3200" i="1" smtClean="0"/>
          </a:p>
        </p:txBody>
      </p:sp>
      <p:sp>
        <p:nvSpPr>
          <p:cNvPr id="24064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0646" name="Oval 6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 do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nosso Passado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0647" name="Rectangle 7"/>
          <p:cNvSpPr>
            <a:spLocks noChangeArrowheads="1"/>
          </p:cNvSpPr>
          <p:nvPr/>
        </p:nvSpPr>
        <p:spPr bwMode="auto">
          <a:xfrm>
            <a:off x="3059113" y="4437063"/>
            <a:ext cx="3744912" cy="158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Cada criatura está ajustada ao Raio de Ação de                     seus reflexos.                                              E o desenvolverá,                       pouco a pouco.                      </a:t>
            </a:r>
          </a:p>
        </p:txBody>
      </p:sp>
      <p:sp>
        <p:nvSpPr>
          <p:cNvPr id="240648" name="AutoShape 8"/>
          <p:cNvSpPr>
            <a:spLocks noChangeArrowheads="1"/>
          </p:cNvSpPr>
          <p:nvPr/>
        </p:nvSpPr>
        <p:spPr bwMode="auto">
          <a:xfrm>
            <a:off x="4356100" y="3282950"/>
            <a:ext cx="2447925" cy="1460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9" name="AutoShape 9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0" name="AutoShape 10"/>
          <p:cNvSpPr>
            <a:spLocks noChangeArrowheads="1"/>
          </p:cNvSpPr>
          <p:nvPr/>
        </p:nvSpPr>
        <p:spPr bwMode="auto">
          <a:xfrm flipV="1">
            <a:off x="3635375" y="3429000"/>
            <a:ext cx="3097213" cy="3587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3" name="WordArt 1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3004" name="Picture 12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0654" name="Oval 14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rot="10800000"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eu</a:t>
            </a:r>
          </a:p>
        </p:txBody>
      </p:sp>
      <p:sp>
        <p:nvSpPr>
          <p:cNvPr id="240656" name="Oval 16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7" name="Oval 1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06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40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10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40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0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40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0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100"/>
                                        <p:tgtEl>
                                          <p:spTgt spid="240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40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40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40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642" grpId="0" animBg="1"/>
      <p:bldP spid="240643" grpId="0" animBg="1"/>
      <p:bldP spid="240646" grpId="0" animBg="1"/>
      <p:bldP spid="240648" grpId="0" animBg="1"/>
      <p:bldP spid="240649" grpId="0" animBg="1"/>
      <p:bldP spid="240650" grpId="0" animBg="1"/>
      <p:bldP spid="240654" grpId="0" animBg="1"/>
      <p:bldP spid="240656" grpId="0" animBg="1"/>
      <p:bldP spid="240657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4"/>
          <p:cNvSpPr>
            <a:spLocks noGrp="1" noChangeArrowheads="1"/>
          </p:cNvSpPr>
          <p:nvPr>
            <p:ph type="title"/>
          </p:nvPr>
        </p:nvSpPr>
        <p:spPr>
          <a:xfrm>
            <a:off x="3275013" y="404813"/>
            <a:ext cx="316865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Raio                                   </a:t>
            </a:r>
            <a:r>
              <a:rPr lang="pt-BR" sz="4000" i="1" smtClean="0"/>
              <a:t>de</a:t>
            </a:r>
            <a:r>
              <a:rPr lang="pt-BR" smtClean="0"/>
              <a:t> Ação</a:t>
            </a:r>
            <a:endParaRPr lang="pt-BR" sz="3200" i="1" smtClean="0"/>
          </a:p>
        </p:txBody>
      </p:sp>
      <p:sp>
        <p:nvSpPr>
          <p:cNvPr id="24166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1671" name="Rectangle 7"/>
          <p:cNvSpPr>
            <a:spLocks noChangeArrowheads="1"/>
          </p:cNvSpPr>
          <p:nvPr/>
        </p:nvSpPr>
        <p:spPr bwMode="auto">
          <a:xfrm>
            <a:off x="2698750" y="2420938"/>
            <a:ext cx="3097213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homem primitivo demora-se                      na própria taba,                              e o civilizado,                                             no plano racial                      em que assimila                   as experiências                  de que carece... </a:t>
            </a:r>
          </a:p>
        </p:txBody>
      </p:sp>
      <p:sp>
        <p:nvSpPr>
          <p:cNvPr id="214021" name="WordArt 1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4022" name="Picture 12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1681" name="Oval 1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14024" name="Picture 18" descr="j015823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19250" y="2492375"/>
            <a:ext cx="1811338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4025" name="Picture 20" descr="j0330849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11863" y="2565400"/>
            <a:ext cx="1668462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1686" name="Oval 22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81" grpId="0" animBg="1"/>
      <p:bldP spid="241686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333375"/>
            <a:ext cx="3671888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Tendências </a:t>
            </a:r>
            <a:r>
              <a:rPr lang="pt-BR" sz="2400" smtClean="0"/>
              <a:t>do Espírito reencarnado</a:t>
            </a:r>
            <a:endParaRPr lang="pt-BR" sz="3200" i="1" smtClean="0"/>
          </a:p>
        </p:txBody>
      </p:sp>
      <p:sp>
        <p:nvSpPr>
          <p:cNvPr id="242691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2692" name="Rectangle 4"/>
          <p:cNvSpPr>
            <a:spLocks noChangeArrowheads="1"/>
          </p:cNvSpPr>
          <p:nvPr/>
        </p:nvSpPr>
        <p:spPr bwMode="auto">
          <a:xfrm>
            <a:off x="3636963" y="1916113"/>
            <a:ext cx="2447925" cy="396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...na esfera                     do grupo consangüíneo, reencontra                     os laços                        que entreteceu para si próprio na linha mental em que se lhe caracterizam                 as tendências... </a:t>
            </a:r>
          </a:p>
        </p:txBody>
      </p:sp>
      <p:sp>
        <p:nvSpPr>
          <p:cNvPr id="215045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5046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2695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8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15049" name="Picture 12" descr="j0233375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1989138"/>
            <a:ext cx="2789237" cy="254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5050" name="Picture 13" descr="j0294935[1]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6011863" y="2492375"/>
            <a:ext cx="180975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2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695" grpId="0" animBg="1"/>
      <p:bldP spid="242698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ChangeArrowheads="1"/>
          </p:cNvSpPr>
          <p:nvPr>
            <p:ph type="title"/>
          </p:nvPr>
        </p:nvSpPr>
        <p:spPr>
          <a:xfrm>
            <a:off x="2771775" y="333375"/>
            <a:ext cx="4752975" cy="1871663"/>
          </a:xfrm>
        </p:spPr>
        <p:txBody>
          <a:bodyPr/>
          <a:lstStyle/>
          <a:p>
            <a:pPr algn="l" eaLnBrk="1" hangingPunct="1"/>
            <a:r>
              <a:rPr lang="pt-BR" sz="4000" smtClean="0"/>
              <a:t>A Hereditariedade Psicológica...</a:t>
            </a:r>
            <a:endParaRPr lang="pt-BR" sz="4000" i="1" smtClean="0"/>
          </a:p>
        </p:txBody>
      </p:sp>
      <p:sp>
        <p:nvSpPr>
          <p:cNvPr id="243715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3716" name="Rectangle 4"/>
          <p:cNvSpPr>
            <a:spLocks noChangeArrowheads="1"/>
          </p:cNvSpPr>
          <p:nvPr/>
        </p:nvSpPr>
        <p:spPr bwMode="auto">
          <a:xfrm>
            <a:off x="2339975" y="2276475"/>
            <a:ext cx="2449513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...é de algum modo, a natural aglutinação dos espíritos que se afinam nas mesmas atividades e inclinações. </a:t>
            </a:r>
          </a:p>
        </p:txBody>
      </p:sp>
      <p:sp>
        <p:nvSpPr>
          <p:cNvPr id="216069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6070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3719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tx2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2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3" name="Rectangle 11"/>
          <p:cNvSpPr>
            <a:spLocks noChangeArrowheads="1"/>
          </p:cNvSpPr>
          <p:nvPr/>
        </p:nvSpPr>
        <p:spPr bwMode="auto">
          <a:xfrm>
            <a:off x="1765300" y="4986338"/>
            <a:ext cx="554355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...na senda habitual, o templo doméstico reúne aqueles que se retratam uns nos outros.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16074" name="Picture 13" descr="j0198706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48263" y="2276475"/>
            <a:ext cx="2044700" cy="2365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3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19" grpId="0" animBg="1"/>
      <p:bldP spid="2437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355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3557" name="Rectangle 5"/>
          <p:cNvSpPr>
            <a:spLocks noChangeArrowheads="1"/>
          </p:cNvSpPr>
          <p:nvPr/>
        </p:nvSpPr>
        <p:spPr bwMode="auto">
          <a:xfrm>
            <a:off x="2771775" y="3573463"/>
            <a:ext cx="4824413" cy="2087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Emmanuel                                         por Chico Xavier.                                   É adaptação                                                          de uma “Cartilha Falada”                         disponível no Plano Espiritual</a:t>
            </a:r>
          </a:p>
        </p:txBody>
      </p:sp>
      <p:sp>
        <p:nvSpPr>
          <p:cNvPr id="23558" name="Text Box 6"/>
          <p:cNvSpPr txBox="1">
            <a:spLocks noChangeArrowheads="1"/>
          </p:cNvSpPr>
          <p:nvPr/>
        </p:nvSpPr>
        <p:spPr bwMode="auto">
          <a:xfrm>
            <a:off x="3722688" y="1341438"/>
            <a:ext cx="1136650" cy="3416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8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8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r>
              <a:rPr lang="pt-BR" sz="10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 </a:t>
            </a:r>
            <a:r>
              <a:rPr lang="pt-BR" sz="1000" dirty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 dirty="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559" name="Rectangle 7"/>
          <p:cNvSpPr>
            <a:spLocks noChangeArrowheads="1"/>
          </p:cNvSpPr>
          <p:nvPr/>
        </p:nvSpPr>
        <p:spPr bwMode="auto">
          <a:xfrm>
            <a:off x="3276600" y="5084763"/>
            <a:ext cx="4176713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20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Confira na apresentação do livro</a:t>
            </a:r>
          </a:p>
        </p:txBody>
      </p:sp>
      <p:sp>
        <p:nvSpPr>
          <p:cNvPr id="23560" name="Text Box 8"/>
          <p:cNvSpPr txBox="1">
            <a:spLocks noChangeArrowheads="1"/>
          </p:cNvSpPr>
          <p:nvPr/>
        </p:nvSpPr>
        <p:spPr bwMode="auto">
          <a:xfrm>
            <a:off x="3779838" y="1989138"/>
            <a:ext cx="2435236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 dirty="0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3561" name="Oval 9"/>
          <p:cNvSpPr>
            <a:spLocks noChangeAspect="1" noChangeArrowheads="1"/>
          </p:cNvSpPr>
          <p:nvPr/>
        </p:nvSpPr>
        <p:spPr bwMode="auto">
          <a:xfrm>
            <a:off x="468313" y="549275"/>
            <a:ext cx="1008062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62" name="Text Box 10"/>
          <p:cNvSpPr txBox="1">
            <a:spLocks noChangeArrowheads="1"/>
          </p:cNvSpPr>
          <p:nvPr/>
        </p:nvSpPr>
        <p:spPr bwMode="auto">
          <a:xfrm>
            <a:off x="0" y="0"/>
            <a:ext cx="4683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i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</a:t>
            </a:r>
            <a:endParaRPr lang="pt-BR" sz="1200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13" name="WordArt 11"/>
          <p:cNvSpPr>
            <a:spLocks noChangeArrowheads="1" noChangeShapeType="1" noTextEdit="1"/>
          </p:cNvSpPr>
          <p:nvPr/>
        </p:nvSpPr>
        <p:spPr bwMode="auto">
          <a:xfrm rot="-2337596">
            <a:off x="-323850" y="404813"/>
            <a:ext cx="2106613" cy="9477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3386028"/>
              </a:avLst>
            </a:prstTxWarp>
            <a:scene3d>
              <a:camera prst="legacyObliqueTopRight">
                <a:rot lat="19799998" lon="0" rev="0"/>
              </a:camera>
              <a:lightRig rig="legacyFlat3" dir="r"/>
            </a:scene3d>
            <a:sp3d prstMaterial="legacyMatte">
              <a:extrusionClr>
                <a:srgbClr val="00FFFF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O espelho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da vida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371600" y="404813"/>
            <a:ext cx="7772400" cy="1470025"/>
          </a:xfrm>
        </p:spPr>
        <p:txBody>
          <a:bodyPr/>
          <a:lstStyle/>
          <a:p>
            <a:pPr eaLnBrk="1" hangingPunct="1"/>
            <a:r>
              <a:rPr lang="pt-BR" dirty="0" smtClean="0"/>
              <a:t>Representações </a:t>
            </a:r>
            <a:r>
              <a:rPr lang="pt-BR" dirty="0" smtClean="0"/>
              <a:t>Figuradas</a:t>
            </a:r>
            <a:endParaRPr lang="pt-BR" dirty="0" smtClean="0"/>
          </a:p>
        </p:txBody>
      </p:sp>
      <p:pic>
        <p:nvPicPr>
          <p:cNvPr id="6451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9750" y="549275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4519" name="AutoShape 7"/>
          <p:cNvSpPr>
            <a:spLocks noChangeArrowheads="1"/>
          </p:cNvSpPr>
          <p:nvPr/>
        </p:nvSpPr>
        <p:spPr bwMode="auto">
          <a:xfrm rot="21590499" flipH="1">
            <a:off x="5795963" y="2924175"/>
            <a:ext cx="504825" cy="1223963"/>
          </a:xfrm>
          <a:prstGeom prst="moon">
            <a:avLst>
              <a:gd name="adj" fmla="val 22167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6866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VONTADE</a:t>
            </a:r>
          </a:p>
        </p:txBody>
      </p:sp>
      <p:sp>
        <p:nvSpPr>
          <p:cNvPr id="64520" name="Oval 8"/>
          <p:cNvSpPr>
            <a:spLocks noChangeArrowheads="1"/>
          </p:cNvSpPr>
          <p:nvPr/>
        </p:nvSpPr>
        <p:spPr bwMode="auto">
          <a:xfrm>
            <a:off x="3779838" y="2133600"/>
            <a:ext cx="1368425" cy="12969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Mente</a:t>
            </a:r>
          </a:p>
        </p:txBody>
      </p:sp>
      <p:sp>
        <p:nvSpPr>
          <p:cNvPr id="64521" name="AutoShape 9"/>
          <p:cNvSpPr>
            <a:spLocks noChangeArrowheads="1"/>
          </p:cNvSpPr>
          <p:nvPr/>
        </p:nvSpPr>
        <p:spPr bwMode="auto">
          <a:xfrm>
            <a:off x="179388" y="2420938"/>
            <a:ext cx="2592387" cy="2303462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4522" name="AutoShape 10"/>
          <p:cNvSpPr>
            <a:spLocks noChangeArrowheads="1"/>
          </p:cNvSpPr>
          <p:nvPr/>
        </p:nvSpPr>
        <p:spPr bwMode="auto">
          <a:xfrm>
            <a:off x="1042988" y="3213100"/>
            <a:ext cx="758825" cy="8128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 a d i a ç õ e s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d a M e n t 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645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645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645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645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645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2000" fill="hold"/>
                                        <p:tgtEl>
                                          <p:spTgt spid="645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2000" fill="hold"/>
                                        <p:tgtEl>
                                          <p:spTgt spid="645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36" presetClass="emph" presetSubtype="0" repeatCount="indefinite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2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2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2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2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9" grpId="0" animBg="1"/>
      <p:bldP spid="64520" grpId="0" animBg="1"/>
      <p:bldP spid="64520" grpId="1" animBg="1"/>
      <p:bldP spid="64520" grpId="2" animBg="1"/>
      <p:bldP spid="64521" grpId="0" animBg="1"/>
      <p:bldP spid="64521" grpId="1" animBg="1"/>
      <p:bldP spid="64522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ChangeArrowheads="1"/>
          </p:cNvSpPr>
          <p:nvPr>
            <p:ph type="title"/>
          </p:nvPr>
        </p:nvSpPr>
        <p:spPr>
          <a:xfrm>
            <a:off x="2555875" y="333375"/>
            <a:ext cx="4752975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Mas os gênios...</a:t>
            </a:r>
            <a:endParaRPr lang="pt-BR" i="1" smtClean="0"/>
          </a:p>
        </p:txBody>
      </p:sp>
      <p:sp>
        <p:nvSpPr>
          <p:cNvPr id="244739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4740" name="Rectangle 4"/>
          <p:cNvSpPr>
            <a:spLocks noChangeArrowheads="1"/>
          </p:cNvSpPr>
          <p:nvPr/>
        </p:nvSpPr>
        <p:spPr bwMode="auto">
          <a:xfrm>
            <a:off x="3203575" y="2276475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...podem nascer em esfera estranha aos sentimentos nos quais se avultam,                impondo os reflexos de sua individualidade.</a:t>
            </a:r>
          </a:p>
        </p:txBody>
      </p:sp>
      <p:sp>
        <p:nvSpPr>
          <p:cNvPr id="217093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7094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4743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6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7" name="Rectangle 11"/>
          <p:cNvSpPr>
            <a:spLocks noChangeArrowheads="1"/>
          </p:cNvSpPr>
          <p:nvPr/>
        </p:nvSpPr>
        <p:spPr bwMode="auto">
          <a:xfrm>
            <a:off x="1476375" y="4868863"/>
            <a:ext cx="554355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...gênio, que foi pacientemente elaborado no bojo dos milênios.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44749" name="Oval 13"/>
          <p:cNvSpPr>
            <a:spLocks noChangeArrowheads="1"/>
          </p:cNvSpPr>
          <p:nvPr/>
        </p:nvSpPr>
        <p:spPr bwMode="auto">
          <a:xfrm flipV="1">
            <a:off x="323850" y="765175"/>
            <a:ext cx="8567738" cy="5256213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17099" name="Picture 14" descr="j0370386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26386">
            <a:off x="2246313" y="2635250"/>
            <a:ext cx="1246187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7100" name="Picture 15" descr="j0370392[1]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525128">
            <a:off x="5940425" y="2586038"/>
            <a:ext cx="1296988" cy="185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44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43" grpId="0" animBg="1"/>
      <p:bldP spid="244746" grpId="0" animBg="1"/>
      <p:bldP spid="244749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333375"/>
            <a:ext cx="4752975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Mas no habitual...</a:t>
            </a:r>
            <a:endParaRPr lang="pt-BR" i="1" smtClean="0"/>
          </a:p>
        </p:txBody>
      </p:sp>
      <p:sp>
        <p:nvSpPr>
          <p:cNvPr id="245763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5764" name="Rectangle 4"/>
          <p:cNvSpPr>
            <a:spLocks noChangeArrowheads="1"/>
          </p:cNvSpPr>
          <p:nvPr/>
        </p:nvSpPr>
        <p:spPr bwMode="auto">
          <a:xfrm>
            <a:off x="2843213" y="1700213"/>
            <a:ext cx="2593975" cy="280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...Uma família de músicos terá mais facilidade para recolher companheiros da arte divina                  em sua descendência...</a:t>
            </a:r>
          </a:p>
        </p:txBody>
      </p:sp>
      <p:sp>
        <p:nvSpPr>
          <p:cNvPr id="218117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8118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5767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0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1" name="Rectangle 11"/>
          <p:cNvSpPr>
            <a:spLocks noChangeArrowheads="1"/>
          </p:cNvSpPr>
          <p:nvPr/>
        </p:nvSpPr>
        <p:spPr bwMode="auto">
          <a:xfrm>
            <a:off x="1765300" y="4410075"/>
            <a:ext cx="5543550" cy="890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...refletindo-se reciprocamente na continuidade da ação em que se empenham através de séculos numerosos.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18122" name="Picture 13" descr="j020540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90750" y="2349500"/>
            <a:ext cx="1228725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8123" name="Picture 14" descr="AG00511_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364163" y="2657475"/>
            <a:ext cx="2592387" cy="160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5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5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67" grpId="0" animBg="1"/>
      <p:bldP spid="245770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333375"/>
            <a:ext cx="5976938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Ainda no habitual                        </a:t>
            </a:r>
            <a:r>
              <a:rPr lang="pt-BR" sz="2800" i="1" smtClean="0"/>
              <a:t>e pelos genes familiares...</a:t>
            </a:r>
          </a:p>
        </p:txBody>
      </p:sp>
      <p:sp>
        <p:nvSpPr>
          <p:cNvPr id="246787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6788" name="Rectangle 4"/>
          <p:cNvSpPr>
            <a:spLocks noChangeArrowheads="1"/>
          </p:cNvSpPr>
          <p:nvPr/>
        </p:nvSpPr>
        <p:spPr bwMode="auto">
          <a:xfrm>
            <a:off x="2987675" y="1989138"/>
            <a:ext cx="2593975" cy="280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...escultores e poetas, políticos e médicos, comerciantes e agricultores,...</a:t>
            </a:r>
          </a:p>
        </p:txBody>
      </p:sp>
      <p:sp>
        <p:nvSpPr>
          <p:cNvPr id="21914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19142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6791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4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5" name="Rectangle 11"/>
          <p:cNvSpPr>
            <a:spLocks noChangeArrowheads="1"/>
          </p:cNvSpPr>
          <p:nvPr/>
        </p:nvSpPr>
        <p:spPr bwMode="auto">
          <a:xfrm>
            <a:off x="2844800" y="3573463"/>
            <a:ext cx="4751388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...preservam mediante                                      o trabalho em comum e segundo                        a lei do renascimento,                                                  o patrimônio evolutivo em que                                 se exprimem no espaço  e no tempo. </a:t>
            </a:r>
            <a:endParaRPr lang="pt-BR" sz="20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19146" name="Picture 15" descr="j025264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5589588"/>
            <a:ext cx="1014412" cy="1052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9147" name="Picture 16" descr="j0283702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6372225" y="5443538"/>
            <a:ext cx="1189038" cy="1225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9148" name="Picture 18" descr="j0284062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20956190" flipH="1">
            <a:off x="1692275" y="2420938"/>
            <a:ext cx="1493838" cy="172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9149" name="Picture 19" descr="j0334028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flipH="1">
            <a:off x="5148263" y="5300663"/>
            <a:ext cx="1223962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9150" name="Picture 20" descr="j0233770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851275" y="5445125"/>
            <a:ext cx="1139825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9151" name="Picture 21" descr="bd07123_[1]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 rot="713546">
            <a:off x="5795963" y="2349500"/>
            <a:ext cx="1808162" cy="157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6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6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91" grpId="0" animBg="1"/>
      <p:bldP spid="246794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333375"/>
            <a:ext cx="6624637" cy="1871663"/>
          </a:xfrm>
        </p:spPr>
        <p:txBody>
          <a:bodyPr/>
          <a:lstStyle/>
          <a:p>
            <a:pPr algn="l" eaLnBrk="1" hangingPunct="1"/>
            <a:r>
              <a:rPr lang="pt-BR" sz="4000" smtClean="0"/>
              <a:t>Inteligências transviadas </a:t>
            </a:r>
            <a:r>
              <a:rPr lang="pt-BR" smtClean="0"/>
              <a:t> </a:t>
            </a:r>
            <a:r>
              <a:rPr lang="pt-BR" sz="2800" i="1" smtClean="0"/>
              <a:t>Pelo mesmo princípio...</a:t>
            </a:r>
          </a:p>
        </p:txBody>
      </p:sp>
      <p:sp>
        <p:nvSpPr>
          <p:cNvPr id="247811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7812" name="Rectangle 4"/>
          <p:cNvSpPr>
            <a:spLocks noChangeArrowheads="1"/>
          </p:cNvSpPr>
          <p:nvPr/>
        </p:nvSpPr>
        <p:spPr bwMode="auto">
          <a:xfrm>
            <a:off x="3059113" y="2349500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...dipsômanos e cleptomaníacos, delinqüentes e enfermos de ordem moral,...</a:t>
            </a:r>
          </a:p>
        </p:txBody>
      </p:sp>
      <p:sp>
        <p:nvSpPr>
          <p:cNvPr id="220165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20166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7815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8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9" name="Rectangle 11"/>
          <p:cNvSpPr>
            <a:spLocks noChangeArrowheads="1"/>
          </p:cNvSpPr>
          <p:nvPr/>
        </p:nvSpPr>
        <p:spPr bwMode="auto">
          <a:xfrm>
            <a:off x="1908175" y="4076700"/>
            <a:ext cx="4751388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...nascem daqueles que lhes comungam espiritualmente as deficiências                         e as provas. </a:t>
            </a:r>
            <a:endParaRPr lang="pt-BR" sz="20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0170" name="Picture 12" descr="bd20150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520825" y="2492375"/>
            <a:ext cx="2114550" cy="158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0171" name="Picture 13" descr="j0298437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867400" y="2565400"/>
            <a:ext cx="1789113" cy="148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7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7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815" grpId="0" animBg="1"/>
      <p:bldP spid="247818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title"/>
          </p:nvPr>
        </p:nvSpPr>
        <p:spPr>
          <a:xfrm>
            <a:off x="2195513" y="333375"/>
            <a:ext cx="4103687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Tara familiar,</a:t>
            </a:r>
            <a:r>
              <a:rPr lang="pt-BR" sz="4000" smtClean="0"/>
              <a:t>                                       </a:t>
            </a:r>
            <a:r>
              <a:rPr lang="pt-BR" smtClean="0"/>
              <a:t> </a:t>
            </a:r>
            <a:r>
              <a:rPr lang="pt-BR" sz="2800" i="1" smtClean="0"/>
              <a:t>por esse motivo...</a:t>
            </a:r>
          </a:p>
        </p:txBody>
      </p:sp>
      <p:sp>
        <p:nvSpPr>
          <p:cNvPr id="251907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1908" name="Rectangle 4"/>
          <p:cNvSpPr>
            <a:spLocks noChangeArrowheads="1"/>
          </p:cNvSpPr>
          <p:nvPr/>
        </p:nvSpPr>
        <p:spPr bwMode="auto">
          <a:xfrm>
            <a:off x="2122488" y="2060575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...é a resultante                    da conjunção                    de débitos, situando-nos no plano genético enfermiço                 que merecemos...</a:t>
            </a:r>
          </a:p>
        </p:txBody>
      </p:sp>
      <p:sp>
        <p:nvSpPr>
          <p:cNvPr id="221189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21190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1911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2" name="Oval 8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3" name="Rectangle 9"/>
          <p:cNvSpPr>
            <a:spLocks noChangeArrowheads="1"/>
          </p:cNvSpPr>
          <p:nvPr/>
        </p:nvSpPr>
        <p:spPr bwMode="auto">
          <a:xfrm>
            <a:off x="2052638" y="4365625"/>
            <a:ext cx="4751387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...somos impelidos a padecer o retorno dos nossos reflexos tóxicos através de pessoas de nossa parentela,                   que no-los devolvem por aflitivos processos de sofrimento. </a:t>
            </a:r>
            <a:endParaRPr lang="pt-BR" sz="20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1194" name="Picture 10" descr="j0336760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32363" y="2060575"/>
            <a:ext cx="1870075" cy="2157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11" grpId="0" animBg="1"/>
      <p:bldP spid="251912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title"/>
          </p:nvPr>
        </p:nvSpPr>
        <p:spPr>
          <a:xfrm>
            <a:off x="2555875" y="333375"/>
            <a:ext cx="4822825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Nossos Laços...</a:t>
            </a:r>
            <a:endParaRPr lang="pt-BR" sz="2800" i="1" smtClean="0"/>
          </a:p>
        </p:txBody>
      </p:sp>
      <p:sp>
        <p:nvSpPr>
          <p:cNvPr id="249859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9860" name="Rectangle 4"/>
          <p:cNvSpPr>
            <a:spLocks noChangeArrowheads="1"/>
          </p:cNvSpPr>
          <p:nvPr/>
        </p:nvSpPr>
        <p:spPr bwMode="auto">
          <a:xfrm>
            <a:off x="3201988" y="2060575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...são a resultante                    da conjunção                    de débitos, situando-nos no plano genético enfermiço                 que merecemos...</a:t>
            </a:r>
          </a:p>
        </p:txBody>
      </p:sp>
      <p:sp>
        <p:nvSpPr>
          <p:cNvPr id="222213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22214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9863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9866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9867" name="Rectangle 11"/>
          <p:cNvSpPr>
            <a:spLocks noChangeArrowheads="1"/>
          </p:cNvSpPr>
          <p:nvPr/>
        </p:nvSpPr>
        <p:spPr bwMode="auto">
          <a:xfrm>
            <a:off x="1765300" y="4365625"/>
            <a:ext cx="4751388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...somos impelidos a padecer o retorno dos nossos reflexos tóxicos através de pessoas de nossa parentela,                   que no-los devolvem por aflitivos processos de sofrimento. </a:t>
            </a:r>
            <a:endParaRPr lang="pt-BR" sz="20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2218" name="Picture 1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27763" y="2974975"/>
            <a:ext cx="1152525" cy="1101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222219" name="Picture 1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124075" y="2830513"/>
            <a:ext cx="1152525" cy="1101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9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9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63" grpId="0" animBg="1"/>
      <p:bldP spid="249866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333375"/>
            <a:ext cx="5903912" cy="1871663"/>
          </a:xfrm>
        </p:spPr>
        <p:txBody>
          <a:bodyPr/>
          <a:lstStyle/>
          <a:p>
            <a:pPr algn="l" eaLnBrk="1" hangingPunct="1"/>
            <a:r>
              <a:rPr lang="pt-BR" sz="4000" smtClean="0"/>
              <a:t>Como desfazer algemas                                            </a:t>
            </a:r>
            <a:r>
              <a:rPr lang="pt-BR" sz="2800" i="1" smtClean="0"/>
              <a:t>de constrangimento e aversão</a:t>
            </a:r>
            <a:r>
              <a:rPr lang="pt-BR" sz="4000" i="1" smtClean="0"/>
              <a:t>...</a:t>
            </a:r>
          </a:p>
        </p:txBody>
      </p:sp>
      <p:sp>
        <p:nvSpPr>
          <p:cNvPr id="250883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12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23236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família</a:t>
            </a:r>
          </a:p>
        </p:txBody>
      </p:sp>
      <p:pic>
        <p:nvPicPr>
          <p:cNvPr id="223237" name="Picture 6" descr="j02838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908050"/>
            <a:ext cx="628650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0887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0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1" name="Rectangle 11"/>
          <p:cNvSpPr>
            <a:spLocks noChangeArrowheads="1"/>
          </p:cNvSpPr>
          <p:nvPr/>
        </p:nvSpPr>
        <p:spPr bwMode="auto">
          <a:xfrm>
            <a:off x="2987675" y="2060575"/>
            <a:ext cx="2952750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...se desfazem a custa de trabalho e sacrifício, paciência e humildade em nova produção de reflexos espirituais, suscetíveis de anular os efeitos de nossa conduta anterior. </a:t>
            </a:r>
            <a:endParaRPr lang="pt-BR" sz="20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3241" name="Picture 12" descr="j0334510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35150" y="2492375"/>
            <a:ext cx="1162050" cy="142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3242" name="Picture 13" descr="j0290834[1]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011863" y="2708275"/>
            <a:ext cx="1800225" cy="143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0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0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887" grpId="0" animBg="1"/>
      <p:bldP spid="250890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5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13                        Filhos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WordArt 6"/>
          <p:cNvSpPr>
            <a:spLocks noChangeArrowheads="1" noChangeShapeType="1" noTextEdit="1"/>
          </p:cNvSpPr>
          <p:nvPr/>
        </p:nvSpPr>
        <p:spPr bwMode="auto">
          <a:xfrm rot="-889417">
            <a:off x="2195513" y="2205038"/>
            <a:ext cx="3529012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38599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25284" name="Picture 9" descr="pe02285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24300" y="2781300"/>
            <a:ext cx="1350963" cy="196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6308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692150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Reflexos dominantes                  </a:t>
            </a:r>
            <a:r>
              <a:rPr lang="pt-BR" sz="2800" i="1" smtClean="0"/>
              <a:t>recebidos pelos filhos</a:t>
            </a:r>
            <a:endParaRPr lang="pt-BR" sz="1800" i="1" smtClean="0"/>
          </a:p>
        </p:txBody>
      </p:sp>
      <p:sp>
        <p:nvSpPr>
          <p:cNvPr id="23757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Reflexos 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dos Pais e Mestres...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37578" name="Rectangle 10"/>
          <p:cNvSpPr>
            <a:spLocks noChangeArrowheads="1"/>
          </p:cNvSpPr>
          <p:nvPr/>
        </p:nvSpPr>
        <p:spPr bwMode="auto">
          <a:xfrm>
            <a:off x="2484438" y="3717925"/>
            <a:ext cx="4967287" cy="280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...São reflexos                                                 que imprimirão                             à nova chapa cerebral                          as imagens que lhes influenciarão a existência inteira. 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 flipV="1">
            <a:off x="4356100" y="3213100"/>
            <a:ext cx="331152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3284538"/>
            <a:ext cx="3311525" cy="214312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3284538"/>
            <a:ext cx="4032250" cy="5032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5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6317" name="Picture 22" descr="j034553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08625" y="2924175"/>
            <a:ext cx="2470150" cy="876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318" name="Picture 23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1" name="WordArt 9"/>
          <p:cNvSpPr>
            <a:spLocks noChangeArrowheads="1" noChangeShapeType="1" noTextEdit="1"/>
          </p:cNvSpPr>
          <p:nvPr/>
        </p:nvSpPr>
        <p:spPr bwMode="auto">
          <a:xfrm>
            <a:off x="2339975" y="3141663"/>
            <a:ext cx="4438650" cy="1295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Right">
                <a:rot lat="19799998" lon="0" rev="0"/>
              </a:camera>
              <a:lightRig rig="legacyFlat3" dir="r"/>
            </a:scene3d>
            <a:sp3d extrusionH="430200" prstMaterial="legacyMatte">
              <a:extrusionClr>
                <a:srgbClr val="00FFFF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Vontade</a:t>
            </a:r>
          </a:p>
        </p:txBody>
      </p:sp>
      <p:sp>
        <p:nvSpPr>
          <p:cNvPr id="3088" name="Text Box 16"/>
          <p:cNvSpPr txBox="1">
            <a:spLocks noChangeArrowheads="1"/>
          </p:cNvSpPr>
          <p:nvPr/>
        </p:nvSpPr>
        <p:spPr bwMode="auto">
          <a:xfrm>
            <a:off x="7000892" y="5589588"/>
            <a:ext cx="2108183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2050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205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30" name="Picture 19" descr="j034553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08625" y="2924175"/>
            <a:ext cx="2470150" cy="876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0642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0643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7333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333375"/>
            <a:ext cx="5616575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Agentes</a:t>
            </a:r>
            <a:r>
              <a:rPr lang="pt-BR" sz="6000" smtClean="0"/>
              <a:t> </a:t>
            </a:r>
            <a:r>
              <a:rPr lang="pt-BR" smtClean="0"/>
              <a:t>poderosos</a:t>
            </a:r>
            <a:r>
              <a:rPr lang="pt-BR" i="1" smtClean="0"/>
              <a:t> </a:t>
            </a:r>
            <a:r>
              <a:rPr lang="pt-BR" sz="3200" i="1" smtClean="0"/>
              <a:t>dos estímulos externos</a:t>
            </a:r>
          </a:p>
        </p:txBody>
      </p:sp>
      <p:sp>
        <p:nvSpPr>
          <p:cNvPr id="24064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0646" name="Oval 6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...são a palavra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e o exemplo direto.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40647" name="Rectangle 7"/>
          <p:cNvSpPr>
            <a:spLocks noChangeArrowheads="1"/>
          </p:cNvSpPr>
          <p:nvPr/>
        </p:nvSpPr>
        <p:spPr bwMode="auto">
          <a:xfrm>
            <a:off x="2339975" y="4437063"/>
            <a:ext cx="5472113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...Jazem impregnados do                     magnetismo indutivo,                        operando significativas transformações para                         o bem ou para o mal.                       </a:t>
            </a:r>
          </a:p>
        </p:txBody>
      </p:sp>
      <p:sp>
        <p:nvSpPr>
          <p:cNvPr id="240648" name="AutoShape 8"/>
          <p:cNvSpPr>
            <a:spLocks noChangeArrowheads="1"/>
          </p:cNvSpPr>
          <p:nvPr/>
        </p:nvSpPr>
        <p:spPr bwMode="auto">
          <a:xfrm flipV="1">
            <a:off x="4356100" y="3141663"/>
            <a:ext cx="3240088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9" name="AutoShape 9"/>
          <p:cNvSpPr>
            <a:spLocks noChangeArrowheads="1"/>
          </p:cNvSpPr>
          <p:nvPr/>
        </p:nvSpPr>
        <p:spPr bwMode="auto">
          <a:xfrm flipV="1">
            <a:off x="4356100" y="3213100"/>
            <a:ext cx="2376488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0" name="AutoShape 10"/>
          <p:cNvSpPr>
            <a:spLocks noChangeArrowheads="1"/>
          </p:cNvSpPr>
          <p:nvPr/>
        </p:nvSpPr>
        <p:spPr bwMode="auto">
          <a:xfrm flipV="1">
            <a:off x="3635375" y="3141663"/>
            <a:ext cx="4032250" cy="1428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4" name="Oval 14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6" name="Oval 16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57" name="Oval 1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7343" name="Picture 18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7344" name="WordArt 20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06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06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40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40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40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40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40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40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642" grpId="0" animBg="1"/>
      <p:bldP spid="240643" grpId="0" animBg="1"/>
      <p:bldP spid="240648" grpId="0" animBg="1"/>
      <p:bldP spid="240649" grpId="0" animBg="1"/>
      <p:bldP spid="240650" grpId="0" animBg="1"/>
      <p:bldP spid="240654" grpId="0" animBg="1"/>
      <p:bldP spid="240656" grpId="0" animBg="1"/>
      <p:bldP spid="240657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16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50000">
                <a:srgbClr val="C0C0C0"/>
              </a:gs>
              <a:gs pos="100000">
                <a:srgbClr val="C0C0C0">
                  <a:gamma/>
                  <a:shade val="46275"/>
                  <a:invGamma/>
                </a:srgbClr>
              </a:gs>
            </a:gsLst>
            <a:lin ang="5400000" scaled="1"/>
          </a:gradFill>
          <a:ln w="38100" cmpd="dbl" algn="ctr">
            <a:solidFill>
              <a:srgbClr val="C0C0C0"/>
            </a:solidFill>
            <a:round/>
            <a:headEnd/>
            <a:tailEnd/>
          </a:ln>
          <a:effectLst/>
        </p:spPr>
        <p:txBody>
          <a:bodyPr rot="10800000" wrap="none" anchor="ctr"/>
          <a:lstStyle/>
          <a:p>
            <a:pPr>
              <a:defRPr/>
            </a:pPr>
            <a:endParaRPr lang="pt-BR" sz="2400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1907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1908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8357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5329238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Lentes da alma</a:t>
            </a:r>
            <a:endParaRPr lang="pt-BR" sz="3200" i="1" smtClean="0"/>
          </a:p>
        </p:txBody>
      </p:sp>
      <p:sp>
        <p:nvSpPr>
          <p:cNvPr id="25191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1911" name="Oval 7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Imagens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projetadas sobre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mente infantil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51912" name="Rectangle 8"/>
          <p:cNvSpPr>
            <a:spLocks noChangeArrowheads="1"/>
          </p:cNvSpPr>
          <p:nvPr/>
        </p:nvSpPr>
        <p:spPr bwMode="auto">
          <a:xfrm>
            <a:off x="1187450" y="4437063"/>
            <a:ext cx="6624638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Mente infantil                                                           é como um espelho renovado                      em que se conjugam                                      </a:t>
            </a:r>
            <a:r>
              <a:rPr lang="pt-BR" sz="2400" u="sng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visão e observação, atenção e meditação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por lentes da alma.                       </a:t>
            </a:r>
          </a:p>
        </p:txBody>
      </p:sp>
      <p:sp>
        <p:nvSpPr>
          <p:cNvPr id="251913" name="AutoShape 9"/>
          <p:cNvSpPr>
            <a:spLocks noChangeArrowheads="1"/>
          </p:cNvSpPr>
          <p:nvPr/>
        </p:nvSpPr>
        <p:spPr bwMode="auto">
          <a:xfrm flipV="1">
            <a:off x="4356100" y="3141663"/>
            <a:ext cx="23034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4" name="AutoShape 10"/>
          <p:cNvSpPr>
            <a:spLocks noChangeArrowheads="1"/>
          </p:cNvSpPr>
          <p:nvPr/>
        </p:nvSpPr>
        <p:spPr bwMode="auto">
          <a:xfrm flipV="1">
            <a:off x="4356100" y="3213100"/>
            <a:ext cx="2376488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5" name="AutoShape 11"/>
          <p:cNvSpPr>
            <a:spLocks noChangeArrowheads="1"/>
          </p:cNvSpPr>
          <p:nvPr/>
        </p:nvSpPr>
        <p:spPr bwMode="auto">
          <a:xfrm flipV="1">
            <a:off x="3635375" y="3141663"/>
            <a:ext cx="3097213" cy="1428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7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8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8366" name="Picture 15" descr="pe02285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8367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28368" name="WordArt 18"/>
          <p:cNvSpPr>
            <a:spLocks noChangeArrowheads="1" noChangeShapeType="1" noTextEdit="1"/>
          </p:cNvSpPr>
          <p:nvPr/>
        </p:nvSpPr>
        <p:spPr bwMode="auto">
          <a:xfrm>
            <a:off x="5545138" y="3213100"/>
            <a:ext cx="2482850" cy="194468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2961844"/>
              </a:avLst>
            </a:prstTxWarp>
          </a:bodyPr>
          <a:lstStyle/>
          <a:p>
            <a:r>
              <a:rPr lang="pt-BR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E701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Na nova </a:t>
            </a:r>
          </a:p>
          <a:p>
            <a:r>
              <a:rPr lang="pt-BR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E701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aparelhagem</a:t>
            </a:r>
          </a:p>
          <a:p>
            <a:r>
              <a:rPr lang="pt-BR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E701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neuro-cerebral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2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6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1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6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6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86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"/>
                                        <p:tgtEl>
                                          <p:spTgt spid="25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91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51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1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5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16" grpId="0" animBg="1"/>
      <p:bldP spid="251907" grpId="0" animBg="1"/>
      <p:bldP spid="251908" grpId="0" animBg="1"/>
      <p:bldP spid="251911" grpId="0" animBg="1"/>
      <p:bldP spid="251913" grpId="0" animBg="1"/>
      <p:bldP spid="251914" grpId="0" animBg="1"/>
      <p:bldP spid="251915" grpId="0" animBg="1"/>
      <p:bldP spid="251917" grpId="0" animBg="1"/>
      <p:bldP spid="251918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78" name="Picture 17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4979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4980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9381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188913"/>
            <a:ext cx="5329238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Base da conduta</a:t>
            </a:r>
            <a:endParaRPr lang="pt-BR" sz="3200" i="1" smtClean="0"/>
          </a:p>
        </p:txBody>
      </p:sp>
      <p:sp>
        <p:nvSpPr>
          <p:cNvPr id="254982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4983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Imagens refletidas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84" name="Rectangle 8"/>
          <p:cNvSpPr>
            <a:spLocks noChangeArrowheads="1"/>
          </p:cNvSpPr>
          <p:nvPr/>
        </p:nvSpPr>
        <p:spPr bwMode="auto">
          <a:xfrm>
            <a:off x="2268538" y="4437063"/>
            <a:ext cx="6192837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...À feição de máquina fotográfica, a mente infantil, absorve os reflexos das mentes que a rodeiam fixando-os em si própria, como elementos básicos de conduta.                       </a:t>
            </a:r>
          </a:p>
        </p:txBody>
      </p:sp>
      <p:sp>
        <p:nvSpPr>
          <p:cNvPr id="254985" name="AutoShape 9"/>
          <p:cNvSpPr>
            <a:spLocks noChangeArrowheads="1"/>
          </p:cNvSpPr>
          <p:nvPr/>
        </p:nvSpPr>
        <p:spPr bwMode="auto">
          <a:xfrm flipV="1">
            <a:off x="4356100" y="2852738"/>
            <a:ext cx="2808288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6" name="AutoShape 10"/>
          <p:cNvSpPr>
            <a:spLocks noChangeArrowheads="1"/>
          </p:cNvSpPr>
          <p:nvPr/>
        </p:nvSpPr>
        <p:spPr bwMode="auto">
          <a:xfrm flipV="1">
            <a:off x="4356100" y="3068638"/>
            <a:ext cx="2087563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7" name="AutoShape 11"/>
          <p:cNvSpPr>
            <a:spLocks noChangeArrowheads="1"/>
          </p:cNvSpPr>
          <p:nvPr/>
        </p:nvSpPr>
        <p:spPr bwMode="auto">
          <a:xfrm flipV="1">
            <a:off x="3635375" y="2708275"/>
            <a:ext cx="3024188" cy="5762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8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9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90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29391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9392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49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49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49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0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4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90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4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4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10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100"/>
                                        <p:tgtEl>
                                          <p:spTgt spid="254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20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54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30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54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9" grpId="0" animBg="1"/>
      <p:bldP spid="254980" grpId="0" animBg="1"/>
      <p:bldP spid="254983" grpId="0" animBg="1"/>
      <p:bldP spid="254985" grpId="0" animBg="1"/>
      <p:bldP spid="254986" grpId="0" animBg="1"/>
      <p:bldP spid="254987" grpId="0" animBg="1"/>
      <p:bldP spid="254988" grpId="0" animBg="1"/>
      <p:bldP spid="254989" grpId="0" animBg="1"/>
      <p:bldP spid="254990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3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solidFill>
            <a:srgbClr val="C0C0C0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1" name="AutoShape 11"/>
          <p:cNvSpPr>
            <a:spLocks noChangeArrowheads="1"/>
          </p:cNvSpPr>
          <p:nvPr/>
        </p:nvSpPr>
        <p:spPr bwMode="auto">
          <a:xfrm flipV="1">
            <a:off x="3419475" y="2997200"/>
            <a:ext cx="3024188" cy="2873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São moldes </a:t>
            </a:r>
          </a:p>
          <a:p>
            <a:pPr>
              <a:defRPr/>
            </a:pPr>
            <a:r>
              <a:rPr lang="pt-BR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espirituais</a:t>
            </a:r>
          </a:p>
        </p:txBody>
      </p:sp>
      <p:pic>
        <p:nvPicPr>
          <p:cNvPr id="230404" name="Picture 2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003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6004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0407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5329238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Moldes                  espirituais</a:t>
            </a:r>
            <a:endParaRPr lang="pt-BR" sz="3200" i="1" smtClean="0"/>
          </a:p>
        </p:txBody>
      </p:sp>
      <p:sp>
        <p:nvSpPr>
          <p:cNvPr id="25600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6007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reflexos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dos pais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dos mestres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08" name="Rectangle 8"/>
          <p:cNvSpPr>
            <a:spLocks noChangeArrowheads="1"/>
          </p:cNvSpPr>
          <p:nvPr/>
        </p:nvSpPr>
        <p:spPr bwMode="auto">
          <a:xfrm>
            <a:off x="2700338" y="4437063"/>
            <a:ext cx="6192837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...Os pequeninos acham-se a mercê dos moldes espirituais, assim como                               a argila frágil e viva ante                                          as idéias do oleiro.                       </a:t>
            </a:r>
          </a:p>
        </p:txBody>
      </p:sp>
      <p:sp>
        <p:nvSpPr>
          <p:cNvPr id="256009" name="AutoShape 9"/>
          <p:cNvSpPr>
            <a:spLocks noChangeArrowheads="1"/>
          </p:cNvSpPr>
          <p:nvPr/>
        </p:nvSpPr>
        <p:spPr bwMode="auto">
          <a:xfrm flipV="1">
            <a:off x="4356100" y="2997200"/>
            <a:ext cx="2376488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0" name="AutoShape 10"/>
          <p:cNvSpPr>
            <a:spLocks noChangeArrowheads="1"/>
          </p:cNvSpPr>
          <p:nvPr/>
        </p:nvSpPr>
        <p:spPr bwMode="auto">
          <a:xfrm flipV="1">
            <a:off x="3203575" y="2997200"/>
            <a:ext cx="3529013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2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4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0415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0416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56018" name="AutoShape 18"/>
          <p:cNvSpPr>
            <a:spLocks noChangeArrowheads="1"/>
          </p:cNvSpPr>
          <p:nvPr/>
        </p:nvSpPr>
        <p:spPr bwMode="auto">
          <a:xfrm flipV="1">
            <a:off x="3419475" y="2852738"/>
            <a:ext cx="3529013" cy="144462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4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6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34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6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44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6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4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30"/>
                                        <p:tgtEl>
                                          <p:spTgt spid="256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7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56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67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56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13" grpId="0" animBg="1"/>
      <p:bldP spid="256003" grpId="0" animBg="1"/>
      <p:bldP spid="256004" grpId="0" animBg="1"/>
      <p:bldP spid="256007" grpId="0" animBg="1"/>
      <p:bldP spid="256009" grpId="0" animBg="1"/>
      <p:bldP spid="256010" grpId="0" animBg="1"/>
      <p:bldP spid="256012" grpId="0" animBg="1"/>
      <p:bldP spid="256014" grpId="0" animBg="1"/>
      <p:bldP spid="256018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765175"/>
            <a:ext cx="5400675" cy="1871663"/>
          </a:xfrm>
        </p:spPr>
        <p:txBody>
          <a:bodyPr/>
          <a:lstStyle/>
          <a:p>
            <a:pPr algn="l" eaLnBrk="1" hangingPunct="1"/>
            <a:r>
              <a:rPr lang="pt-BR" sz="5400" smtClean="0"/>
              <a:t>Companheiros</a:t>
            </a:r>
            <a:endParaRPr lang="pt-BR" sz="3600" i="1" smtClean="0"/>
          </a:p>
        </p:txBody>
      </p:sp>
      <p:sp>
        <p:nvSpPr>
          <p:cNvPr id="24166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41671" name="Rectangle 7"/>
          <p:cNvSpPr>
            <a:spLocks noChangeArrowheads="1"/>
          </p:cNvSpPr>
          <p:nvPr/>
        </p:nvSpPr>
        <p:spPr bwMode="auto">
          <a:xfrm>
            <a:off x="2698750" y="2420938"/>
            <a:ext cx="3386138" cy="3529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...nossos filhos                        são companheiros                      que nos retomam transitoriamente                       o convívio,  quase sempre para                              se reajustarem conosco, aos impositivos da Lei Divina, necessitados, quanto nós mesmos, de provas e ensinamentos...</a:t>
            </a:r>
          </a:p>
        </p:txBody>
      </p:sp>
      <p:sp>
        <p:nvSpPr>
          <p:cNvPr id="241681" name="Oval 1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1430" name="Picture 18" descr="j015823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19250" y="2492375"/>
            <a:ext cx="1811338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1431" name="Picture 20" descr="j033084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2565400"/>
            <a:ext cx="1668462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1686" name="Oval 22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81" grpId="0" animBg="1"/>
      <p:bldP spid="241686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50" name="Picture 2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27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7028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7029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5329238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Até à morte...</a:t>
            </a:r>
            <a:br>
              <a:rPr lang="pt-BR" sz="4800" smtClean="0"/>
            </a:b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(Com raras exceções)</a:t>
            </a:r>
            <a:endParaRPr lang="pt-BR" sz="2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5703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7031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reflexos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dos pais</a:t>
            </a:r>
          </a:p>
        </p:txBody>
      </p:sp>
      <p:sp>
        <p:nvSpPr>
          <p:cNvPr id="257032" name="Rectangle 8"/>
          <p:cNvSpPr>
            <a:spLocks noChangeArrowheads="1"/>
          </p:cNvSpPr>
          <p:nvPr/>
        </p:nvSpPr>
        <p:spPr bwMode="auto">
          <a:xfrm>
            <a:off x="2700338" y="4437063"/>
            <a:ext cx="6192837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...Todos os nossos filhos nos sofrem os reflexos, assimilando impressões perduráveis que, as vezes, lhes acompanham os passos desde a meninice até a morte do corpo.                       </a:t>
            </a:r>
          </a:p>
        </p:txBody>
      </p:sp>
      <p:sp>
        <p:nvSpPr>
          <p:cNvPr id="257033" name="AutoShape 9"/>
          <p:cNvSpPr>
            <a:spLocks noChangeArrowheads="1"/>
          </p:cNvSpPr>
          <p:nvPr/>
        </p:nvSpPr>
        <p:spPr bwMode="auto">
          <a:xfrm flipV="1">
            <a:off x="4356100" y="2924175"/>
            <a:ext cx="2663825" cy="1444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4" name="AutoShape 10"/>
          <p:cNvSpPr>
            <a:spLocks noChangeArrowheads="1"/>
          </p:cNvSpPr>
          <p:nvPr/>
        </p:nvSpPr>
        <p:spPr bwMode="auto">
          <a:xfrm flipV="1">
            <a:off x="4356100" y="2997200"/>
            <a:ext cx="2376488" cy="2873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5" name="AutoShape 11"/>
          <p:cNvSpPr>
            <a:spLocks noChangeArrowheads="1"/>
          </p:cNvSpPr>
          <p:nvPr/>
        </p:nvSpPr>
        <p:spPr bwMode="auto">
          <a:xfrm flipV="1">
            <a:off x="3635375" y="2852738"/>
            <a:ext cx="3097213" cy="4318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6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7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8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2463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2464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6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0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7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90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7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10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100"/>
                                        <p:tgtEl>
                                          <p:spTgt spid="257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20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100"/>
                                        <p:tgtEl>
                                          <p:spTgt spid="257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30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57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7" grpId="0" animBg="1"/>
      <p:bldP spid="257028" grpId="0" animBg="1"/>
      <p:bldP spid="257031" grpId="0" animBg="1"/>
      <p:bldP spid="257033" grpId="0" animBg="1"/>
      <p:bldP spid="257034" grpId="0" animBg="1"/>
      <p:bldP spid="257035" grpId="0" animBg="1"/>
      <p:bldP spid="257036" grpId="0" animBg="1"/>
      <p:bldP spid="257037" grpId="0" animBg="1"/>
      <p:bldP spid="257038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61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gradFill rotWithShape="1">
            <a:gsLst>
              <a:gs pos="0">
                <a:srgbClr val="777777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3475" name="Picture 2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8051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5F5F5F">
              <a:alpha val="27000"/>
            </a:srgbClr>
          </a:solidFill>
          <a:ln w="9525">
            <a:solidFill>
              <a:srgbClr val="5F5F5F"/>
            </a:solidFill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8052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5F5F5F">
              <a:alpha val="27000"/>
            </a:srgbClr>
          </a:solidFill>
          <a:ln w="9525">
            <a:solidFill>
              <a:srgbClr val="5F5F5F"/>
            </a:solidFill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3478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048375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Tratá-los como enfeites do coração...</a:t>
            </a:r>
            <a:endParaRPr lang="pt-BR" sz="3200" i="1" smtClean="0"/>
          </a:p>
        </p:txBody>
      </p:sp>
      <p:sp>
        <p:nvSpPr>
          <p:cNvPr id="25805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8055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5F5F5F">
              <a:alpha val="27000"/>
            </a:srgbClr>
          </a:solidFill>
          <a:ln w="9525">
            <a:solidFill>
              <a:srgbClr val="5F5F5F"/>
            </a:solidFill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reflexos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da sombra...</a:t>
            </a: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58057" name="AutoShape 9"/>
          <p:cNvSpPr>
            <a:spLocks noChangeArrowheads="1"/>
          </p:cNvSpPr>
          <p:nvPr/>
        </p:nvSpPr>
        <p:spPr bwMode="auto">
          <a:xfrm flipV="1">
            <a:off x="4356100" y="2924175"/>
            <a:ext cx="2663825" cy="144463"/>
          </a:xfrm>
          <a:prstGeom prst="lightningBolt">
            <a:avLst/>
          </a:prstGeom>
          <a:solidFill>
            <a:srgbClr val="5F5F5F"/>
          </a:solidFill>
          <a:ln w="9525" algn="ctr">
            <a:solidFill>
              <a:srgbClr val="5F5F5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8" name="AutoShape 10"/>
          <p:cNvSpPr>
            <a:spLocks noChangeArrowheads="1"/>
          </p:cNvSpPr>
          <p:nvPr/>
        </p:nvSpPr>
        <p:spPr bwMode="auto">
          <a:xfrm flipV="1">
            <a:off x="4356100" y="2997200"/>
            <a:ext cx="2376488" cy="287338"/>
          </a:xfrm>
          <a:prstGeom prst="lightningBolt">
            <a:avLst/>
          </a:prstGeom>
          <a:solidFill>
            <a:srgbClr val="5F5F5F"/>
          </a:solidFill>
          <a:ln w="9525" algn="ctr">
            <a:solidFill>
              <a:srgbClr val="5F5F5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9" name="AutoShape 11"/>
          <p:cNvSpPr>
            <a:spLocks noChangeArrowheads="1"/>
          </p:cNvSpPr>
          <p:nvPr/>
        </p:nvSpPr>
        <p:spPr bwMode="auto">
          <a:xfrm flipV="1">
            <a:off x="3635375" y="2852738"/>
            <a:ext cx="3097213" cy="431800"/>
          </a:xfrm>
          <a:prstGeom prst="lightningBolt">
            <a:avLst/>
          </a:prstGeom>
          <a:solidFill>
            <a:srgbClr val="000000"/>
          </a:solidFill>
          <a:ln w="9525" algn="ctr">
            <a:solidFill>
              <a:srgbClr val="5F5F5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0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0000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2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3486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3487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58065" name="Rectangle 17"/>
          <p:cNvSpPr>
            <a:spLocks noChangeArrowheads="1"/>
          </p:cNvSpPr>
          <p:nvPr/>
        </p:nvSpPr>
        <p:spPr bwMode="auto">
          <a:xfrm>
            <a:off x="2338388" y="4149725"/>
            <a:ext cx="5113337" cy="2303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... será induzi-los a funestos enganos, porquanto se tornando ineficientes para a luta redentora facilmente se ajustam ao reflexo dominante das inteligências aclimatadas na sombra ou na rebeldia, gravitando para a influência do pretérito que mais devíamos evitar e temer.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40"/>
                            </p:stCondLst>
                            <p:childTnLst>
                              <p:par>
                                <p:cTn id="1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8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58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98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58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80"/>
                            </p:stCondLst>
                            <p:childTnLst>
                              <p:par>
                                <p:cTn id="3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100"/>
                                        <p:tgtEl>
                                          <p:spTgt spid="258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180"/>
                            </p:stCondLst>
                            <p:childTnLst>
                              <p:par>
                                <p:cTn id="3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100"/>
                                        <p:tgtEl>
                                          <p:spTgt spid="258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280"/>
                            </p:stCondLst>
                            <p:childTnLst>
                              <p:par>
                                <p:cTn id="3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30"/>
                                        <p:tgtEl>
                                          <p:spTgt spid="258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310"/>
                            </p:stCondLst>
                            <p:childTnLst>
                              <p:par>
                                <p:cTn id="4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100"/>
                                        <p:tgtEl>
                                          <p:spTgt spid="258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61" grpId="0" animBg="1"/>
      <p:bldP spid="258051" grpId="0" animBg="1"/>
      <p:bldP spid="258052" grpId="0" animBg="1"/>
      <p:bldP spid="258055" grpId="0" animBg="1"/>
      <p:bldP spid="258057" grpId="0" animBg="1"/>
      <p:bldP spid="258058" grpId="0" animBg="1"/>
      <p:bldP spid="258059" grpId="0" animBg="1"/>
      <p:bldP spid="258060" grpId="0" animBg="1"/>
      <p:bldP spid="258062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110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folHlink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4499" name="Picture 2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0099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0100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0101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5688013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É nosso dever:                 </a:t>
            </a:r>
            <a:r>
              <a:rPr lang="pt-BR" sz="3600" smtClean="0"/>
              <a:t>traçar-lhes  as noções de</a:t>
            </a:r>
            <a:r>
              <a:rPr lang="pt-BR" sz="3200" smtClean="0"/>
              <a:t>...</a:t>
            </a:r>
            <a:br>
              <a:rPr lang="pt-BR" sz="3200" smtClean="0"/>
            </a:br>
            <a:endParaRPr lang="pt-BR" sz="16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60102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0103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...Justiça e Trabalho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Fraternidade e Ordem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Disciplina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 exercício do Bem</a:t>
            </a:r>
          </a:p>
        </p:txBody>
      </p:sp>
      <p:sp>
        <p:nvSpPr>
          <p:cNvPr id="260104" name="Rectangle 8"/>
          <p:cNvSpPr>
            <a:spLocks noChangeArrowheads="1"/>
          </p:cNvSpPr>
          <p:nvPr/>
        </p:nvSpPr>
        <p:spPr bwMode="auto">
          <a:xfrm>
            <a:off x="4500563" y="5129213"/>
            <a:ext cx="3960812" cy="1395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...Sem furtar-lhes o clima                                           de otimismo e esperança.                       </a:t>
            </a:r>
          </a:p>
        </p:txBody>
      </p:sp>
      <p:sp>
        <p:nvSpPr>
          <p:cNvPr id="260105" name="AutoShape 9"/>
          <p:cNvSpPr>
            <a:spLocks noChangeArrowheads="1"/>
          </p:cNvSpPr>
          <p:nvPr/>
        </p:nvSpPr>
        <p:spPr bwMode="auto">
          <a:xfrm flipV="1">
            <a:off x="4356100" y="2924175"/>
            <a:ext cx="2663825" cy="1444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6" name="AutoShape 10"/>
          <p:cNvSpPr>
            <a:spLocks noChangeArrowheads="1"/>
          </p:cNvSpPr>
          <p:nvPr/>
        </p:nvSpPr>
        <p:spPr bwMode="auto">
          <a:xfrm flipV="1">
            <a:off x="4356100" y="2997200"/>
            <a:ext cx="2376488" cy="2873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7" name="AutoShape 11"/>
          <p:cNvSpPr>
            <a:spLocks noChangeArrowheads="1"/>
          </p:cNvSpPr>
          <p:nvPr/>
        </p:nvSpPr>
        <p:spPr bwMode="auto">
          <a:xfrm flipV="1">
            <a:off x="3635375" y="2852738"/>
            <a:ext cx="3097213" cy="4318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8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9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4511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4512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0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0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0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0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0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30"/>
                                        <p:tgtEl>
                                          <p:spTgt spid="260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10" grpId="0" animBg="1"/>
      <p:bldP spid="260099" grpId="0" animBg="1"/>
      <p:bldP spid="260100" grpId="0" animBg="1"/>
      <p:bldP spid="260105" grpId="0" animBg="1"/>
      <p:bldP spid="260106" grpId="0" animBg="1"/>
      <p:bldP spid="260107" grpId="0" animBg="1"/>
      <p:bldP spid="260108" grpId="0" animBg="1"/>
      <p:bldP spid="260109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32" name="Oval 12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solidFill>
            <a:schemeClr val="hlink"/>
          </a:solidFill>
          <a:ln w="57150" algn="ctr">
            <a:solidFill>
              <a:schemeClr val="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35523" name="Picture 2" descr="j022968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2420938"/>
            <a:ext cx="1785938" cy="173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1123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1124" name="Oval 4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1125" name="Rectangle 5"/>
          <p:cNvSpPr>
            <a:spLocks noGrp="1" noChangeArrowheads="1"/>
          </p:cNvSpPr>
          <p:nvPr>
            <p:ph type="title"/>
          </p:nvPr>
        </p:nvSpPr>
        <p:spPr>
          <a:xfrm>
            <a:off x="2124075" y="620713"/>
            <a:ext cx="5688013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Nossa colheita</a:t>
            </a:r>
            <a:r>
              <a:rPr lang="pt-BR" sz="3600" smtClean="0"/>
              <a:t/>
            </a:r>
            <a:br>
              <a:rPr lang="pt-BR" sz="3600" smtClean="0"/>
            </a:br>
            <a:endParaRPr lang="pt-BR" sz="1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6112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13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1127" name="Oval 7"/>
          <p:cNvSpPr>
            <a:spLocks noChangeArrowheads="1"/>
          </p:cNvSpPr>
          <p:nvPr/>
        </p:nvSpPr>
        <p:spPr bwMode="auto">
          <a:xfrm>
            <a:off x="1836738" y="24923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Incorporados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hoje 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por nossos filhos</a:t>
            </a:r>
          </a:p>
          <a:p>
            <a:pPr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</a:t>
            </a:r>
          </a:p>
          <a:p>
            <a:pPr>
              <a:defRPr/>
            </a:pPr>
            <a:endParaRPr lang="pt-BR">
              <a:solidFill>
                <a:srgbClr val="FFE70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28" name="Rectangle 8"/>
          <p:cNvSpPr>
            <a:spLocks noChangeArrowheads="1"/>
          </p:cNvSpPr>
          <p:nvPr/>
        </p:nvSpPr>
        <p:spPr bwMode="auto">
          <a:xfrm>
            <a:off x="3924300" y="4437063"/>
            <a:ext cx="4608513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Seremos                                                           </a:t>
            </a:r>
            <a:r>
              <a:rPr lang="pt-BR" sz="2400">
                <a:solidFill>
                  <a:srgbClr val="FFE70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“herdeiros das                                                 nossas próprias obras.”</a:t>
            </a:r>
          </a:p>
          <a:p>
            <a:pPr marL="342900" indent="-342900" algn="l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Acolhamos a criança com amor.                       </a:t>
            </a:r>
          </a:p>
        </p:txBody>
      </p:sp>
      <p:sp>
        <p:nvSpPr>
          <p:cNvPr id="261129" name="AutoShape 9"/>
          <p:cNvSpPr>
            <a:spLocks noChangeArrowheads="1"/>
          </p:cNvSpPr>
          <p:nvPr/>
        </p:nvSpPr>
        <p:spPr bwMode="auto">
          <a:xfrm flipV="1">
            <a:off x="4356100" y="2924175"/>
            <a:ext cx="2663825" cy="1444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0" name="AutoShape 10"/>
          <p:cNvSpPr>
            <a:spLocks noChangeArrowheads="1"/>
          </p:cNvSpPr>
          <p:nvPr/>
        </p:nvSpPr>
        <p:spPr bwMode="auto">
          <a:xfrm flipV="1">
            <a:off x="4356100" y="2997200"/>
            <a:ext cx="2376488" cy="2873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1" name="AutoShape 11"/>
          <p:cNvSpPr>
            <a:spLocks noChangeArrowheads="1"/>
          </p:cNvSpPr>
          <p:nvPr/>
        </p:nvSpPr>
        <p:spPr bwMode="auto">
          <a:xfrm flipV="1">
            <a:off x="3635375" y="2852738"/>
            <a:ext cx="3097213" cy="4318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3" name="Oval 13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4" name="Oval 1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rot="10800000"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35535" name="Picture 15" descr="pe02285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908050"/>
            <a:ext cx="644525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536" name="WordArt 16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filhos</a:t>
            </a:r>
          </a:p>
        </p:txBody>
      </p:sp>
      <p:sp>
        <p:nvSpPr>
          <p:cNvPr id="261137" name="Text Box 17"/>
          <p:cNvSpPr txBox="1">
            <a:spLocks noChangeArrowheads="1"/>
          </p:cNvSpPr>
          <p:nvPr/>
        </p:nvSpPr>
        <p:spPr bwMode="auto">
          <a:xfrm>
            <a:off x="5508625" y="3744913"/>
            <a:ext cx="2519363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Nós no futuro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1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1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1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1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32" grpId="0" animBg="1"/>
      <p:bldP spid="261123" grpId="0" animBg="1"/>
      <p:bldP spid="261124" grpId="0" animBg="1"/>
      <p:bldP spid="261129" grpId="0" animBg="1"/>
      <p:bldP spid="261130" grpId="0" animBg="1"/>
      <p:bldP spid="261131" grpId="0" animBg="1"/>
      <p:bldP spid="261133" grpId="0" animBg="1"/>
      <p:bldP spid="261134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4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14                        Corpo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Oval 3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2781300"/>
            <a:ext cx="5111750" cy="23637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0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A mente                                    é como                                 um grande escritório com diversas seções de serviço</a:t>
            </a:r>
          </a:p>
        </p:txBody>
      </p:sp>
      <p:sp>
        <p:nvSpPr>
          <p:cNvPr id="20486" name="Rectangle 6"/>
          <p:cNvSpPr>
            <a:spLocks noChangeArrowheads="1"/>
          </p:cNvSpPr>
          <p:nvPr/>
        </p:nvSpPr>
        <p:spPr bwMode="auto">
          <a:xfrm>
            <a:off x="2114550" y="1052513"/>
            <a:ext cx="4978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Comparação</a:t>
            </a:r>
          </a:p>
        </p:txBody>
      </p:sp>
      <p:sp>
        <p:nvSpPr>
          <p:cNvPr id="20487" name="Text Box 7"/>
          <p:cNvSpPr txBox="1">
            <a:spLocks noChangeArrowheads="1"/>
          </p:cNvSpPr>
          <p:nvPr/>
        </p:nvSpPr>
        <p:spPr bwMode="auto">
          <a:xfrm>
            <a:off x="6858016" y="5589588"/>
            <a:ext cx="2251059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3074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3074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 animBg="1"/>
      <p:bldP spid="20483" grpId="1" animBg="1"/>
      <p:bldP spid="20483" grpId="2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WordArt 6"/>
          <p:cNvSpPr>
            <a:spLocks noChangeArrowheads="1" noChangeShapeType="1" noTextEdit="1"/>
          </p:cNvSpPr>
          <p:nvPr/>
        </p:nvSpPr>
        <p:spPr bwMode="auto">
          <a:xfrm rot="-889417">
            <a:off x="2195513" y="2205038"/>
            <a:ext cx="3529012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38599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37572" name="Picture 10" descr="PAI-gravidez-031.jpg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72013" y="2997200"/>
            <a:ext cx="979487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63" name="Oval 19"/>
          <p:cNvSpPr>
            <a:spLocks noChangeArrowheads="1"/>
          </p:cNvSpPr>
          <p:nvPr/>
        </p:nvSpPr>
        <p:spPr bwMode="auto">
          <a:xfrm>
            <a:off x="3924300" y="2205038"/>
            <a:ext cx="3024188" cy="2016125"/>
          </a:xfrm>
          <a:prstGeom prst="ellipse">
            <a:avLst/>
          </a:prstGeom>
          <a:solidFill>
            <a:srgbClr val="000000">
              <a:alpha val="83000"/>
            </a:srgbClr>
          </a:solidFill>
          <a:ln w="9525" algn="ctr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2" name="Oval 18"/>
          <p:cNvSpPr>
            <a:spLocks noChangeArrowheads="1"/>
          </p:cNvSpPr>
          <p:nvPr/>
        </p:nvSpPr>
        <p:spPr bwMode="auto">
          <a:xfrm>
            <a:off x="3924300" y="2420938"/>
            <a:ext cx="1800225" cy="1512887"/>
          </a:xfrm>
          <a:prstGeom prst="ellipse">
            <a:avLst/>
          </a:prstGeom>
          <a:solidFill>
            <a:schemeClr val="hlink">
              <a:alpha val="34000"/>
            </a:schemeClr>
          </a:solidFill>
          <a:ln w="9525" algn="ctr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8596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Formação</a:t>
            </a:r>
            <a:r>
              <a:rPr lang="pt-BR" smtClean="0"/>
              <a:t/>
            </a:r>
            <a:br>
              <a:rPr lang="pt-BR" smtClean="0"/>
            </a:br>
            <a:r>
              <a:rPr lang="pt-BR" smtClean="0"/>
              <a:t> e Sustentação</a:t>
            </a:r>
            <a:endParaRPr lang="pt-BR" sz="3200" i="1" smtClean="0"/>
          </a:p>
        </p:txBody>
      </p:sp>
      <p:sp>
        <p:nvSpPr>
          <p:cNvPr id="238597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215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2161" name="Rectangle 17"/>
          <p:cNvSpPr>
            <a:spLocks noChangeArrowheads="1"/>
          </p:cNvSpPr>
          <p:nvPr/>
        </p:nvSpPr>
        <p:spPr bwMode="auto">
          <a:xfrm>
            <a:off x="1692275" y="4248150"/>
            <a:ext cx="5759450" cy="227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 Espírito, lhe preside à                              formação e à sustentação,                                           consciente ou inconscientemente, desde a hora primeira da organização fetal...sob cuidados da                         Providência Divina.</a:t>
            </a:r>
          </a:p>
        </p:txBody>
      </p:sp>
      <p:pic>
        <p:nvPicPr>
          <p:cNvPr id="238600" name="Picture 25" descr="embriao_fundo.jpe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13388" y="2781300"/>
            <a:ext cx="1219200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47" name="Oval 3"/>
          <p:cNvSpPr>
            <a:spLocks noChangeArrowheads="1"/>
          </p:cNvSpPr>
          <p:nvPr/>
        </p:nvSpPr>
        <p:spPr bwMode="auto">
          <a:xfrm>
            <a:off x="4714875" y="2565400"/>
            <a:ext cx="1152525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2157" name="AutoShape 13"/>
          <p:cNvSpPr>
            <a:spLocks noChangeArrowheads="1"/>
          </p:cNvSpPr>
          <p:nvPr/>
        </p:nvSpPr>
        <p:spPr bwMode="auto">
          <a:xfrm flipV="1">
            <a:off x="4500563" y="2997200"/>
            <a:ext cx="1584325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8" name="AutoShape 14"/>
          <p:cNvSpPr>
            <a:spLocks noChangeArrowheads="1"/>
          </p:cNvSpPr>
          <p:nvPr/>
        </p:nvSpPr>
        <p:spPr bwMode="auto">
          <a:xfrm flipV="1">
            <a:off x="4356100" y="3286125"/>
            <a:ext cx="1800225" cy="1428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9" name="AutoShape 15"/>
          <p:cNvSpPr>
            <a:spLocks noChangeArrowheads="1"/>
          </p:cNvSpPr>
          <p:nvPr/>
        </p:nvSpPr>
        <p:spPr bwMode="auto">
          <a:xfrm flipV="1">
            <a:off x="4787900" y="3500438"/>
            <a:ext cx="1368425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100"/>
                                        <p:tgtEl>
                                          <p:spTgt spid="262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40"/>
                            </p:stCondLst>
                            <p:childTnLst>
                              <p:par>
                                <p:cTn id="1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100"/>
                                        <p:tgtEl>
                                          <p:spTgt spid="262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"/>
                            </p:stCondLst>
                            <p:childTnLst>
                              <p:par>
                                <p:cTn id="1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100"/>
                                        <p:tgtEl>
                                          <p:spTgt spid="26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7" grpId="0" animBg="1"/>
      <p:bldP spid="262157" grpId="0" animBg="1"/>
      <p:bldP spid="262158" grpId="0" animBg="1"/>
      <p:bldP spid="262159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Oval 2"/>
          <p:cNvSpPr>
            <a:spLocks noChangeArrowheads="1"/>
          </p:cNvSpPr>
          <p:nvPr/>
        </p:nvSpPr>
        <p:spPr bwMode="auto">
          <a:xfrm>
            <a:off x="3924300" y="2205038"/>
            <a:ext cx="3024188" cy="2016125"/>
          </a:xfrm>
          <a:prstGeom prst="ellipse">
            <a:avLst/>
          </a:prstGeom>
          <a:solidFill>
            <a:srgbClr val="460023">
              <a:alpha val="83000"/>
            </a:srgbClr>
          </a:solidFill>
          <a:ln w="76200" cap="rnd" algn="ctr">
            <a:solidFill>
              <a:schemeClr val="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1" name="Oval 3"/>
          <p:cNvSpPr>
            <a:spLocks noChangeArrowheads="1"/>
          </p:cNvSpPr>
          <p:nvPr/>
        </p:nvSpPr>
        <p:spPr bwMode="auto">
          <a:xfrm>
            <a:off x="3924300" y="2420938"/>
            <a:ext cx="1800225" cy="1512887"/>
          </a:xfrm>
          <a:prstGeom prst="ellipse">
            <a:avLst/>
          </a:prstGeom>
          <a:solidFill>
            <a:schemeClr val="hlink">
              <a:alpha val="34000"/>
            </a:schemeClr>
          </a:solidFill>
          <a:ln w="9525" algn="ctr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9620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Modelagem                               </a:t>
            </a:r>
            <a:r>
              <a:rPr lang="pt-BR" sz="4000" smtClean="0"/>
              <a:t>por reflexos do passado</a:t>
            </a:r>
            <a:endParaRPr lang="pt-BR" sz="2400" i="1" smtClean="0"/>
          </a:p>
        </p:txBody>
      </p:sp>
      <p:sp>
        <p:nvSpPr>
          <p:cNvPr id="23962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317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39623" name="Picture 8" descr="PAI-gravidez-031.jpg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80063" y="2565400"/>
            <a:ext cx="979487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3180" name="Rectangle 12"/>
          <p:cNvSpPr>
            <a:spLocks noChangeArrowheads="1"/>
          </p:cNvSpPr>
          <p:nvPr/>
        </p:nvSpPr>
        <p:spPr bwMode="auto">
          <a:xfrm>
            <a:off x="2411413" y="4248150"/>
            <a:ext cx="5040312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 Espírito, incorpora aos                             moldes reduzidos do próprio                               ser as células do equipamento humano, associando-as                                  à própria vida, desde                                              a vesícula germinal.</a:t>
            </a:r>
          </a:p>
        </p:txBody>
      </p:sp>
      <p:sp>
        <p:nvSpPr>
          <p:cNvPr id="263181" name="Oval 13"/>
          <p:cNvSpPr>
            <a:spLocks noChangeArrowheads="1"/>
          </p:cNvSpPr>
          <p:nvPr/>
        </p:nvSpPr>
        <p:spPr bwMode="auto">
          <a:xfrm>
            <a:off x="4714875" y="2565400"/>
            <a:ext cx="1152525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pic>
        <p:nvPicPr>
          <p:cNvPr id="239626" name="Picture 16" descr="bebe.jpg"/>
          <p:cNvPicPr>
            <a:picLocks noChangeAspect="1" noChangeArrowheads="1"/>
          </p:cNvPicPr>
          <p:nvPr/>
        </p:nvPicPr>
        <p:blipFill>
          <a:blip r:embed="rId4">
            <a:lum contrast="-40000"/>
          </a:blip>
          <a:srcRect/>
          <a:stretch>
            <a:fillRect/>
          </a:stretch>
        </p:blipFill>
        <p:spPr bwMode="auto">
          <a:xfrm>
            <a:off x="4427538" y="2565400"/>
            <a:ext cx="9144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3177" name="AutoShape 9"/>
          <p:cNvSpPr>
            <a:spLocks noChangeArrowheads="1"/>
          </p:cNvSpPr>
          <p:nvPr/>
        </p:nvSpPr>
        <p:spPr bwMode="auto">
          <a:xfrm rot="768256" flipV="1">
            <a:off x="5014913" y="2708275"/>
            <a:ext cx="863600" cy="144463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8" name="AutoShape 10"/>
          <p:cNvSpPr>
            <a:spLocks noChangeArrowheads="1"/>
          </p:cNvSpPr>
          <p:nvPr/>
        </p:nvSpPr>
        <p:spPr bwMode="auto">
          <a:xfrm rot="647058" flipV="1">
            <a:off x="4818063" y="2924175"/>
            <a:ext cx="126682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9" name="AutoShape 11"/>
          <p:cNvSpPr>
            <a:spLocks noChangeArrowheads="1"/>
          </p:cNvSpPr>
          <p:nvPr/>
        </p:nvSpPr>
        <p:spPr bwMode="auto">
          <a:xfrm rot="1157402" flipV="1">
            <a:off x="4840288" y="3141663"/>
            <a:ext cx="117157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5" name="AutoShape 17"/>
          <p:cNvSpPr>
            <a:spLocks noChangeArrowheads="1"/>
          </p:cNvSpPr>
          <p:nvPr/>
        </p:nvSpPr>
        <p:spPr bwMode="auto">
          <a:xfrm rot="1157402" flipV="1">
            <a:off x="4787900" y="3357563"/>
            <a:ext cx="117157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6" name="AutoShape 18"/>
          <p:cNvSpPr>
            <a:spLocks noChangeArrowheads="1"/>
          </p:cNvSpPr>
          <p:nvPr/>
        </p:nvSpPr>
        <p:spPr bwMode="auto">
          <a:xfrm rot="1157402" flipV="1">
            <a:off x="4643438" y="3573463"/>
            <a:ext cx="117157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100"/>
                                        <p:tgtEl>
                                          <p:spTgt spid="263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40"/>
                            </p:stCondLst>
                            <p:childTnLst>
                              <p:par>
                                <p:cTn id="1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100"/>
                                        <p:tgtEl>
                                          <p:spTgt spid="263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"/>
                            </p:stCondLst>
                            <p:childTnLst>
                              <p:par>
                                <p:cTn id="1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100"/>
                                        <p:tgtEl>
                                          <p:spTgt spid="263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40"/>
                            </p:stCondLst>
                            <p:childTnLst>
                              <p:par>
                                <p:cTn id="2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100"/>
                                        <p:tgtEl>
                                          <p:spTgt spid="26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40"/>
                            </p:stCondLst>
                            <p:childTnLst>
                              <p:par>
                                <p:cTn id="2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"/>
                                        <p:tgtEl>
                                          <p:spTgt spid="26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81" grpId="0" animBg="1"/>
      <p:bldP spid="263177" grpId="0" animBg="1"/>
      <p:bldP spid="263178" grpId="0" animBg="1"/>
      <p:bldP spid="263179" grpId="0" animBg="1"/>
      <p:bldP spid="263185" grpId="0" animBg="1"/>
      <p:bldP spid="263186" grpId="0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Oval 2"/>
          <p:cNvSpPr>
            <a:spLocks noChangeArrowheads="1"/>
          </p:cNvSpPr>
          <p:nvPr/>
        </p:nvSpPr>
        <p:spPr bwMode="auto">
          <a:xfrm>
            <a:off x="3924300" y="2205038"/>
            <a:ext cx="3024188" cy="2016125"/>
          </a:xfrm>
          <a:prstGeom prst="ellipse">
            <a:avLst/>
          </a:prstGeom>
          <a:solidFill>
            <a:srgbClr val="460023">
              <a:alpha val="83000"/>
            </a:srgbClr>
          </a:solidFill>
          <a:ln w="76200" cmpd="tri" algn="ctr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195" name="Oval 3"/>
          <p:cNvSpPr>
            <a:spLocks noChangeArrowheads="1"/>
          </p:cNvSpPr>
          <p:nvPr/>
        </p:nvSpPr>
        <p:spPr bwMode="auto">
          <a:xfrm>
            <a:off x="3924300" y="2420938"/>
            <a:ext cx="1800225" cy="1512887"/>
          </a:xfrm>
          <a:prstGeom prst="ellipse">
            <a:avLst/>
          </a:prstGeom>
          <a:solidFill>
            <a:schemeClr val="hlink">
              <a:alpha val="34000"/>
            </a:schemeClr>
          </a:solidFill>
          <a:ln w="9525" algn="ctr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0644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Como Ímã</a:t>
            </a:r>
            <a:endParaRPr lang="pt-BR" sz="3200" i="1" smtClean="0"/>
          </a:p>
        </p:txBody>
      </p:sp>
      <p:sp>
        <p:nvSpPr>
          <p:cNvPr id="240645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4198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40647" name="Picture 8" descr="PAI-gravidez-031.jpg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80063" y="2565400"/>
            <a:ext cx="979487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201" name="AutoShape 9"/>
          <p:cNvSpPr>
            <a:spLocks noChangeArrowheads="1"/>
          </p:cNvSpPr>
          <p:nvPr/>
        </p:nvSpPr>
        <p:spPr bwMode="auto">
          <a:xfrm flipV="1">
            <a:off x="4932363" y="2925763"/>
            <a:ext cx="1008062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2" name="AutoShape 10"/>
          <p:cNvSpPr>
            <a:spLocks noChangeArrowheads="1"/>
          </p:cNvSpPr>
          <p:nvPr/>
        </p:nvSpPr>
        <p:spPr bwMode="auto">
          <a:xfrm flipV="1">
            <a:off x="5148263" y="2852738"/>
            <a:ext cx="1008062" cy="5048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3" name="AutoShape 11"/>
          <p:cNvSpPr>
            <a:spLocks noChangeArrowheads="1"/>
          </p:cNvSpPr>
          <p:nvPr/>
        </p:nvSpPr>
        <p:spPr bwMode="auto">
          <a:xfrm>
            <a:off x="4932363" y="3357563"/>
            <a:ext cx="1223962" cy="1428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4" name="Rectangle 12"/>
          <p:cNvSpPr>
            <a:spLocks noChangeArrowheads="1"/>
          </p:cNvSpPr>
          <p:nvPr/>
        </p:nvSpPr>
        <p:spPr bwMode="auto">
          <a:xfrm>
            <a:off x="2484438" y="4248150"/>
            <a:ext cx="49672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...as células, em se multiplicando ao redor da matriz espiritual, como a limalha de ferro sobre o ímã,  formam, a princípio os folhetos blastodérmicos.... </a:t>
            </a:r>
          </a:p>
        </p:txBody>
      </p:sp>
      <p:sp>
        <p:nvSpPr>
          <p:cNvPr id="264205" name="Oval 13"/>
          <p:cNvSpPr>
            <a:spLocks noChangeArrowheads="1"/>
          </p:cNvSpPr>
          <p:nvPr/>
        </p:nvSpPr>
        <p:spPr bwMode="auto">
          <a:xfrm>
            <a:off x="4714875" y="2565400"/>
            <a:ext cx="1152525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pic>
        <p:nvPicPr>
          <p:cNvPr id="240653" name="Picture 15" descr="j0300563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6536576">
            <a:off x="4022725" y="2465388"/>
            <a:ext cx="1454150" cy="136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100"/>
                                        <p:tgtEl>
                                          <p:spTgt spid="264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40"/>
                            </p:stCondLst>
                            <p:childTnLst>
                              <p:par>
                                <p:cTn id="1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100"/>
                                        <p:tgtEl>
                                          <p:spTgt spid="264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"/>
                            </p:stCondLst>
                            <p:childTnLst>
                              <p:par>
                                <p:cTn id="1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100"/>
                                        <p:tgtEl>
                                          <p:spTgt spid="264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201" grpId="0" animBg="1"/>
      <p:bldP spid="264202" grpId="0" animBg="1"/>
      <p:bldP spid="264203" grpId="0" animBg="1"/>
      <p:bldP spid="264205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80" name="Oval 16"/>
          <p:cNvSpPr>
            <a:spLocks noChangeArrowheads="1"/>
          </p:cNvSpPr>
          <p:nvPr/>
        </p:nvSpPr>
        <p:spPr bwMode="auto">
          <a:xfrm>
            <a:off x="2051050" y="23479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>
                  <a:alpha val="99300"/>
                </a:srgbClr>
              </a:gs>
              <a:gs pos="32001">
                <a:srgbClr val="7D8496">
                  <a:alpha val="96800"/>
                </a:srgbClr>
              </a:gs>
              <a:gs pos="47000">
                <a:srgbClr val="E6E6E6">
                  <a:alpha val="95300"/>
                </a:srgbClr>
              </a:gs>
              <a:gs pos="85001">
                <a:srgbClr val="7D8496">
                  <a:alpha val="91499"/>
                </a:srgbClr>
              </a:gs>
              <a:gs pos="100000">
                <a:srgbClr val="E6E6E6">
                  <a:alpha val="89999"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1669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4048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Plasmando                      reflexos</a:t>
            </a:r>
            <a:endParaRPr lang="pt-BR" sz="3200" i="1" smtClean="0"/>
          </a:p>
        </p:txBody>
      </p:sp>
      <p:sp>
        <p:nvSpPr>
          <p:cNvPr id="241670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7270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7276" name="Rectangle 12"/>
          <p:cNvSpPr>
            <a:spLocks noChangeArrowheads="1"/>
          </p:cNvSpPr>
          <p:nvPr/>
        </p:nvSpPr>
        <p:spPr bwMode="auto">
          <a:xfrm>
            <a:off x="1692275" y="4005263"/>
            <a:ext cx="6983413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...os bilhões de células , se ajustam aos tecidos sutis da alma, partilhando-lhes a natureza eletromagnética, lembrando uma oficina complexa, formada de bilhões de motores infinitesimais , movidos por oscilações eletromagnéticas,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(...) 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tudo sob                                                o comando da mente. </a:t>
            </a:r>
          </a:p>
        </p:txBody>
      </p:sp>
      <p:sp>
        <p:nvSpPr>
          <p:cNvPr id="267281" name="Oval 17"/>
          <p:cNvSpPr>
            <a:spLocks noChangeArrowheads="1"/>
          </p:cNvSpPr>
          <p:nvPr/>
        </p:nvSpPr>
        <p:spPr bwMode="auto">
          <a:xfrm>
            <a:off x="5795963" y="23479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41674" name="Picture 23" descr="PAI-gravidez-031.jpg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83300" y="2565400"/>
            <a:ext cx="979488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1675" name="Picture 24" descr="bebe.jpg"/>
          <p:cNvPicPr>
            <a:picLocks noChangeAspect="1" noChangeArrowheads="1"/>
          </p:cNvPicPr>
          <p:nvPr/>
        </p:nvPicPr>
        <p:blipFill>
          <a:blip r:embed="rId4">
            <a:lum contrast="-40000"/>
          </a:blip>
          <a:srcRect/>
          <a:stretch>
            <a:fillRect/>
          </a:stretch>
        </p:blipFill>
        <p:spPr bwMode="auto">
          <a:xfrm>
            <a:off x="2411413" y="2565400"/>
            <a:ext cx="9144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7282" name="Oval 18"/>
          <p:cNvSpPr>
            <a:spLocks noChangeArrowheads="1"/>
          </p:cNvSpPr>
          <p:nvPr/>
        </p:nvSpPr>
        <p:spPr bwMode="auto">
          <a:xfrm>
            <a:off x="2051050" y="26352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84" name="Oval 20"/>
          <p:cNvSpPr>
            <a:spLocks noChangeArrowheads="1"/>
          </p:cNvSpPr>
          <p:nvPr/>
        </p:nvSpPr>
        <p:spPr bwMode="auto">
          <a:xfrm>
            <a:off x="5705475" y="26606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86" name="Freeform 22"/>
          <p:cNvSpPr>
            <a:spLocks/>
          </p:cNvSpPr>
          <p:nvPr/>
        </p:nvSpPr>
        <p:spPr bwMode="auto">
          <a:xfrm rot="1372701">
            <a:off x="3032125" y="2152650"/>
            <a:ext cx="3230563" cy="1211263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90" name="Freeform 26"/>
          <p:cNvSpPr>
            <a:spLocks/>
          </p:cNvSpPr>
          <p:nvPr/>
        </p:nvSpPr>
        <p:spPr bwMode="auto">
          <a:xfrm rot="1751187">
            <a:off x="3059113" y="2433638"/>
            <a:ext cx="3230562" cy="121126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91" name="Freeform 27"/>
          <p:cNvSpPr>
            <a:spLocks/>
          </p:cNvSpPr>
          <p:nvPr/>
        </p:nvSpPr>
        <p:spPr bwMode="auto">
          <a:xfrm rot="2075221">
            <a:off x="2987675" y="2565400"/>
            <a:ext cx="3230563" cy="1211263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92" name="Oval 28"/>
          <p:cNvSpPr>
            <a:spLocks noChangeArrowheads="1"/>
          </p:cNvSpPr>
          <p:nvPr/>
        </p:nvSpPr>
        <p:spPr bwMode="auto">
          <a:xfrm>
            <a:off x="5724525" y="28765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93" name="Oval 29"/>
          <p:cNvSpPr>
            <a:spLocks noChangeArrowheads="1"/>
          </p:cNvSpPr>
          <p:nvPr/>
        </p:nvSpPr>
        <p:spPr bwMode="auto">
          <a:xfrm>
            <a:off x="5724525" y="3092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7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7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67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67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267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200"/>
                                        <p:tgtEl>
                                          <p:spTgt spid="267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200"/>
                                        <p:tgtEl>
                                          <p:spTgt spid="267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267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267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67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267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82" grpId="0" animBg="1"/>
      <p:bldP spid="267284" grpId="0" animBg="1"/>
      <p:bldP spid="267286" grpId="0" animBg="1"/>
      <p:bldP spid="267286" grpId="1" animBg="1"/>
      <p:bldP spid="267290" grpId="0" animBg="1"/>
      <p:bldP spid="267290" grpId="1" animBg="1"/>
      <p:bldP spid="267291" grpId="0" animBg="1"/>
      <p:bldP spid="267291" grpId="1" animBg="1"/>
      <p:bldP spid="267292" grpId="0" animBg="1"/>
      <p:bldP spid="267293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4"/>
          <p:cNvSpPr>
            <a:spLocks noGrp="1" noChangeArrowheads="1"/>
          </p:cNvSpPr>
          <p:nvPr>
            <p:ph type="title"/>
          </p:nvPr>
        </p:nvSpPr>
        <p:spPr>
          <a:xfrm>
            <a:off x="2266950" y="117475"/>
            <a:ext cx="5976938" cy="6477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Plasmando Reflexos</a:t>
            </a:r>
            <a:endParaRPr lang="pt-BR" sz="1800" i="1" smtClean="0"/>
          </a:p>
        </p:txBody>
      </p:sp>
      <p:sp>
        <p:nvSpPr>
          <p:cNvPr id="24269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5222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42693" name="Picture 16" descr="EmbriologiaPeixeHomem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408238" y="765175"/>
            <a:ext cx="5607050" cy="609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5240" name="Text Box 24"/>
          <p:cNvSpPr txBox="1">
            <a:spLocks noChangeArrowheads="1"/>
          </p:cNvSpPr>
          <p:nvPr/>
        </p:nvSpPr>
        <p:spPr bwMode="auto">
          <a:xfrm>
            <a:off x="396875" y="2133600"/>
            <a:ext cx="1871663" cy="20637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...o Espírito plasma no embrião os reflexos que lhe são próprios.</a:t>
            </a:r>
          </a:p>
        </p:txBody>
      </p:sp>
      <p:sp>
        <p:nvSpPr>
          <p:cNvPr id="265242" name="Oval 26"/>
          <p:cNvSpPr>
            <a:spLocks noChangeArrowheads="1"/>
          </p:cNvSpPr>
          <p:nvPr/>
        </p:nvSpPr>
        <p:spPr bwMode="auto">
          <a:xfrm>
            <a:off x="4770438" y="2660650"/>
            <a:ext cx="3167062" cy="1565275"/>
          </a:xfrm>
          <a:prstGeom prst="ellipse">
            <a:avLst/>
          </a:prstGeom>
          <a:noFill/>
          <a:ln w="76200" cmpd="tri">
            <a:solidFill>
              <a:schemeClr val="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3" name="Freeform 27"/>
          <p:cNvSpPr>
            <a:spLocks/>
          </p:cNvSpPr>
          <p:nvPr/>
        </p:nvSpPr>
        <p:spPr bwMode="auto">
          <a:xfrm rot="1372701">
            <a:off x="1835150" y="2205038"/>
            <a:ext cx="4927600" cy="4214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4" name="Freeform 28"/>
          <p:cNvSpPr>
            <a:spLocks/>
          </p:cNvSpPr>
          <p:nvPr/>
        </p:nvSpPr>
        <p:spPr bwMode="auto">
          <a:xfrm rot="1751187">
            <a:off x="1944688" y="2400300"/>
            <a:ext cx="4546600" cy="42608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5" name="Freeform 29"/>
          <p:cNvSpPr>
            <a:spLocks/>
          </p:cNvSpPr>
          <p:nvPr/>
        </p:nvSpPr>
        <p:spPr bwMode="auto">
          <a:xfrm rot="2075221">
            <a:off x="2041525" y="2563813"/>
            <a:ext cx="4165600" cy="427990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6" name="Oval 30"/>
          <p:cNvSpPr>
            <a:spLocks noChangeArrowheads="1"/>
          </p:cNvSpPr>
          <p:nvPr/>
        </p:nvSpPr>
        <p:spPr bwMode="auto">
          <a:xfrm>
            <a:off x="4789488" y="2876550"/>
            <a:ext cx="3167062" cy="1565275"/>
          </a:xfrm>
          <a:prstGeom prst="ellipse">
            <a:avLst/>
          </a:prstGeom>
          <a:noFill/>
          <a:ln w="76200" cmpd="tri">
            <a:solidFill>
              <a:schemeClr val="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7" name="Oval 31"/>
          <p:cNvSpPr>
            <a:spLocks noChangeArrowheads="1"/>
          </p:cNvSpPr>
          <p:nvPr/>
        </p:nvSpPr>
        <p:spPr bwMode="auto">
          <a:xfrm>
            <a:off x="4789488" y="3092450"/>
            <a:ext cx="3167062" cy="1565275"/>
          </a:xfrm>
          <a:prstGeom prst="ellipse">
            <a:avLst/>
          </a:prstGeom>
          <a:noFill/>
          <a:ln w="76200" cmpd="tri">
            <a:solidFill>
              <a:schemeClr val="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48" name="AutoShape 32"/>
          <p:cNvSpPr>
            <a:spLocks noChangeArrowheads="1"/>
          </p:cNvSpPr>
          <p:nvPr/>
        </p:nvSpPr>
        <p:spPr bwMode="auto">
          <a:xfrm>
            <a:off x="492125" y="4508500"/>
            <a:ext cx="1390650" cy="1368425"/>
          </a:xfrm>
          <a:prstGeom prst="star5">
            <a:avLst/>
          </a:prstGeom>
          <a:noFill/>
          <a:ln w="76200" cmpd="tri">
            <a:solidFill>
              <a:schemeClr val="hlink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5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5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65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65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200"/>
                                        <p:tgtEl>
                                          <p:spTgt spid="265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265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65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265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265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65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265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42" grpId="0" animBg="1"/>
      <p:bldP spid="265243" grpId="0" animBg="1"/>
      <p:bldP spid="265243" grpId="1" animBg="1"/>
      <p:bldP spid="265244" grpId="0" animBg="1"/>
      <p:bldP spid="265244" grpId="1" animBg="1"/>
      <p:bldP spid="265245" grpId="0" animBg="1"/>
      <p:bldP spid="265245" grpId="1" animBg="1"/>
      <p:bldP spid="265246" grpId="0" animBg="1"/>
      <p:bldP spid="265247" grpId="0" animBg="1"/>
      <p:bldP spid="265248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Oval 2"/>
          <p:cNvSpPr>
            <a:spLocks noChangeArrowheads="1"/>
          </p:cNvSpPr>
          <p:nvPr/>
        </p:nvSpPr>
        <p:spPr bwMode="auto">
          <a:xfrm>
            <a:off x="2051050" y="23479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>
                  <a:alpha val="99300"/>
                </a:srgbClr>
              </a:gs>
              <a:gs pos="32001">
                <a:srgbClr val="7D8496">
                  <a:alpha val="96800"/>
                </a:srgbClr>
              </a:gs>
              <a:gs pos="47000">
                <a:srgbClr val="E6E6E6">
                  <a:alpha val="95300"/>
                </a:srgbClr>
              </a:gs>
              <a:gs pos="85001">
                <a:srgbClr val="7D8496">
                  <a:alpha val="91499"/>
                </a:srgbClr>
              </a:gs>
              <a:gs pos="100000">
                <a:srgbClr val="E6E6E6">
                  <a:alpha val="89999"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17" name="Rectangle 3"/>
          <p:cNvSpPr>
            <a:spLocks noGrp="1" noChangeArrowheads="1"/>
          </p:cNvSpPr>
          <p:nvPr>
            <p:ph type="title"/>
          </p:nvPr>
        </p:nvSpPr>
        <p:spPr>
          <a:xfrm>
            <a:off x="2124075" y="1889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mtClean="0"/>
              <a:t>Reflexos                                         do Passado                               </a:t>
            </a:r>
            <a:r>
              <a:rPr lang="pt-BR" sz="3200" smtClean="0"/>
              <a:t>Mutilações  e doenças</a:t>
            </a:r>
            <a:endParaRPr lang="pt-BR" sz="1800" i="1" smtClean="0"/>
          </a:p>
        </p:txBody>
      </p:sp>
      <p:sp>
        <p:nvSpPr>
          <p:cNvPr id="243718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  <p:sp>
        <p:nvSpPr>
          <p:cNvPr id="26931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9318" name="Rectangle 6"/>
          <p:cNvSpPr>
            <a:spLocks noChangeArrowheads="1"/>
          </p:cNvSpPr>
          <p:nvPr/>
        </p:nvSpPr>
        <p:spPr bwMode="auto">
          <a:xfrm>
            <a:off x="1908175" y="4005263"/>
            <a:ext cx="6767513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Suas causas (...) são guardadas na profundez de nosso campo espiritual, como sementes de agressivo espinheiro que nós mesmos acalentávamos, no obscuro terreno da culpa disfarçada e dos remorsos ocultos.  </a:t>
            </a:r>
          </a:p>
        </p:txBody>
      </p:sp>
      <p:sp>
        <p:nvSpPr>
          <p:cNvPr id="269319" name="Oval 7"/>
          <p:cNvSpPr>
            <a:spLocks noChangeArrowheads="1"/>
          </p:cNvSpPr>
          <p:nvPr/>
        </p:nvSpPr>
        <p:spPr bwMode="auto">
          <a:xfrm>
            <a:off x="5795963" y="23479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43722" name="Picture 8" descr="PAI-gravidez-031.jpg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83300" y="2565400"/>
            <a:ext cx="979488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3723" name="Picture 9" descr="bebe.jpg"/>
          <p:cNvPicPr>
            <a:picLocks noChangeAspect="1" noChangeArrowheads="1"/>
          </p:cNvPicPr>
          <p:nvPr/>
        </p:nvPicPr>
        <p:blipFill>
          <a:blip r:embed="rId4">
            <a:lum contrast="-40000"/>
          </a:blip>
          <a:srcRect/>
          <a:stretch>
            <a:fillRect/>
          </a:stretch>
        </p:blipFill>
        <p:spPr bwMode="auto">
          <a:xfrm>
            <a:off x="2411413" y="2565400"/>
            <a:ext cx="9144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9322" name="Oval 10"/>
          <p:cNvSpPr>
            <a:spLocks noChangeArrowheads="1"/>
          </p:cNvSpPr>
          <p:nvPr/>
        </p:nvSpPr>
        <p:spPr bwMode="auto">
          <a:xfrm>
            <a:off x="2051050" y="26352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23" name="Oval 11"/>
          <p:cNvSpPr>
            <a:spLocks noChangeArrowheads="1"/>
          </p:cNvSpPr>
          <p:nvPr/>
        </p:nvSpPr>
        <p:spPr bwMode="auto">
          <a:xfrm>
            <a:off x="5705475" y="26606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24" name="Freeform 12"/>
          <p:cNvSpPr>
            <a:spLocks/>
          </p:cNvSpPr>
          <p:nvPr/>
        </p:nvSpPr>
        <p:spPr bwMode="auto">
          <a:xfrm rot="1372701">
            <a:off x="3032125" y="2152650"/>
            <a:ext cx="3230563" cy="1211263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69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22" grpId="0" animBg="1"/>
      <p:bldP spid="269323" grpId="0" animBg="1"/>
      <p:bldP spid="269324" grpId="0" animBg="1"/>
      <p:bldP spid="269324" grpId="1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44740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6207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4800" smtClean="0"/>
              <a:t>Reflexo melhorado                          </a:t>
            </a:r>
            <a:r>
              <a:rPr lang="pt-BR" sz="4000" smtClean="0"/>
              <a:t>A prática do bem</a:t>
            </a:r>
            <a:endParaRPr lang="pt-BR" sz="1600" i="1" smtClean="0"/>
          </a:p>
        </p:txBody>
      </p:sp>
      <p:sp>
        <p:nvSpPr>
          <p:cNvPr id="23757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14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37578" name="Rectangle 10"/>
          <p:cNvSpPr>
            <a:spLocks noChangeArrowheads="1"/>
          </p:cNvSpPr>
          <p:nvPr/>
        </p:nvSpPr>
        <p:spPr bwMode="auto">
          <a:xfrm>
            <a:off x="2484438" y="4006850"/>
            <a:ext cx="5832475" cy="280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 pensamento claro e correto, com ação edificante, interfere nas funções celulares, tanto quanto nos eventos humanos...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(...)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atraindo amparo, luz e apoio, segundo a lei do auxílio. 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 flipV="1">
            <a:off x="4356100" y="3213100"/>
            <a:ext cx="331152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3284538"/>
            <a:ext cx="3311525" cy="214312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3284538"/>
            <a:ext cx="4032250" cy="5032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93" name="Oval 25"/>
          <p:cNvSpPr>
            <a:spLocks noChangeArrowheads="1"/>
          </p:cNvSpPr>
          <p:nvPr/>
        </p:nvSpPr>
        <p:spPr bwMode="auto">
          <a:xfrm flipV="1">
            <a:off x="5580063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94" name="Oval 26"/>
          <p:cNvSpPr>
            <a:spLocks noChangeArrowheads="1"/>
          </p:cNvSpPr>
          <p:nvPr/>
        </p:nvSpPr>
        <p:spPr bwMode="auto">
          <a:xfrm flipV="1">
            <a:off x="5651500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9" name="WordArt 27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corpo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3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3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  <p:bldP spid="237593" grpId="0" animBg="1"/>
      <p:bldP spid="237594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6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15                        Saúde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933" name="Picture 2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73250" y="4581525"/>
            <a:ext cx="2051050" cy="2051050"/>
          </a:xfrm>
          <a:prstGeom prst="rect">
            <a:avLst/>
          </a:prstGeom>
          <a:noFill/>
          <a:ln w="76200" algn="ctr">
            <a:solidFill>
              <a:srgbClr val="CC99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51944" name="AutoShape 40"/>
          <p:cNvSpPr>
            <a:spLocks noChangeArrowheads="1"/>
          </p:cNvSpPr>
          <p:nvPr/>
        </p:nvSpPr>
        <p:spPr bwMode="auto">
          <a:xfrm>
            <a:off x="6011863" y="2636838"/>
            <a:ext cx="2735262" cy="649287"/>
          </a:xfrm>
          <a:prstGeom prst="cloudCallout">
            <a:avLst>
              <a:gd name="adj1" fmla="val 31778"/>
              <a:gd name="adj2" fmla="val -265648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1910" name="Freeform 6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4" name="Freeform 30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5" name="Freeform 31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6" name="Freeform 32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7" name="AutoShape 33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1938" name="AutoShape 34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1939" name="Oval 35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0" name="Oval 36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1" name="AutoShape 37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2" name="AutoShape 38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8" name="Rectangle 2"/>
          <p:cNvSpPr>
            <a:spLocks noGrp="1" noChangeArrowheads="1"/>
          </p:cNvSpPr>
          <p:nvPr>
            <p:ph type="title"/>
          </p:nvPr>
        </p:nvSpPr>
        <p:spPr>
          <a:xfrm>
            <a:off x="1619250" y="274638"/>
            <a:ext cx="5410200" cy="1143000"/>
          </a:xfrm>
        </p:spPr>
        <p:txBody>
          <a:bodyPr/>
          <a:lstStyle/>
          <a:p>
            <a:pPr algn="r" eaLnBrk="1" hangingPunct="1"/>
            <a:r>
              <a:rPr lang="pt-BR" sz="4000" smtClean="0"/>
              <a:t>A saúde é assim...</a:t>
            </a:r>
          </a:p>
        </p:txBody>
      </p:sp>
      <p:sp>
        <p:nvSpPr>
          <p:cNvPr id="251907" name="AutoShape 3"/>
          <p:cNvSpPr>
            <a:spLocks noChangeArrowheads="1"/>
          </p:cNvSpPr>
          <p:nvPr/>
        </p:nvSpPr>
        <p:spPr bwMode="auto">
          <a:xfrm>
            <a:off x="6172200" y="2832100"/>
            <a:ext cx="1892300" cy="571500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emoções</a:t>
            </a:r>
          </a:p>
        </p:txBody>
      </p:sp>
      <p:sp>
        <p:nvSpPr>
          <p:cNvPr id="251908" name="AutoShape 4"/>
          <p:cNvSpPr>
            <a:spLocks noChangeArrowheads="1"/>
          </p:cNvSpPr>
          <p:nvPr/>
        </p:nvSpPr>
        <p:spPr bwMode="auto">
          <a:xfrm>
            <a:off x="5402263" y="2206625"/>
            <a:ext cx="2339975" cy="522288"/>
          </a:xfrm>
          <a:prstGeom prst="cloudCallout">
            <a:avLst>
              <a:gd name="adj1" fmla="val -5125"/>
              <a:gd name="adj2" fmla="val 41597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Sentimentos</a:t>
            </a:r>
          </a:p>
        </p:txBody>
      </p:sp>
      <p:sp>
        <p:nvSpPr>
          <p:cNvPr id="251911" name="Freeform 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2" name="Freeform 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3" name="Oval 9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4" name="Oval 10"/>
          <p:cNvSpPr>
            <a:spLocks noChangeArrowheads="1"/>
          </p:cNvSpPr>
          <p:nvPr/>
        </p:nvSpPr>
        <p:spPr bwMode="auto">
          <a:xfrm>
            <a:off x="6362700" y="2859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5" name="Rectangle 11"/>
          <p:cNvSpPr>
            <a:spLocks noChangeArrowheads="1"/>
          </p:cNvSpPr>
          <p:nvPr/>
        </p:nvSpPr>
        <p:spPr bwMode="auto">
          <a:xfrm>
            <a:off x="1258888" y="2205038"/>
            <a:ext cx="3168650" cy="6762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...como a posição                                                                              de uma residência...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6" name="WordArt 1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1917" name="Text Box 13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1918" name="Freeform 14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9" name="Freeform 15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0" name="Freeform 16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1" name="Freeform 17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2" name="Freeform 18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3" name="Freeform 19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4" name="Freeform 20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5" name="Freeform 21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6" name="Freeform 22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7" name="Freeform 23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8" name="Freeform 24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9" name="Freeform 25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0" name="Freeform 26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1" name="Freeform 27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2" name="Freeform 28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5" name="Rectangle 41"/>
          <p:cNvSpPr>
            <a:spLocks noChangeArrowheads="1"/>
          </p:cNvSpPr>
          <p:nvPr/>
        </p:nvSpPr>
        <p:spPr bwMode="auto">
          <a:xfrm>
            <a:off x="4140200" y="4437063"/>
            <a:ext cx="3168650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que denuncia                                                            as condições                                                                do morador.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5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7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0" fill="hold"/>
                                        <p:tgtEl>
                                          <p:spTgt spid="2519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2000" fill="hold"/>
                                        <p:tgtEl>
                                          <p:spTgt spid="2519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59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0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53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51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500"/>
                            </p:stCondLst>
                            <p:childTnLst>
                              <p:par>
                                <p:cTn id="82" presetID="2" presetClass="exit" presetSubtype="1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3" dur="2000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2000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25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200"/>
                                        <p:tgtEl>
                                          <p:spTgt spid="251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200"/>
                                        <p:tgtEl>
                                          <p:spTgt spid="25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200"/>
                                        <p:tgtEl>
                                          <p:spTgt spid="251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200"/>
                                        <p:tgtEl>
                                          <p:spTgt spid="251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200"/>
                                        <p:tgtEl>
                                          <p:spTgt spid="251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200"/>
                                        <p:tgtEl>
                                          <p:spTgt spid="251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251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200"/>
                                        <p:tgtEl>
                                          <p:spTgt spid="25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200"/>
                                        <p:tgtEl>
                                          <p:spTgt spid="25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200"/>
                                        <p:tgtEl>
                                          <p:spTgt spid="25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200"/>
                                        <p:tgtEl>
                                          <p:spTgt spid="25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200"/>
                                        <p:tgtEl>
                                          <p:spTgt spid="251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251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25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6500"/>
                            </p:stCondLst>
                            <p:childTnLst>
                              <p:par>
                                <p:cTn id="234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6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7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8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0" dur="100" fill="hold"/>
                                        <p:tgtEl>
                                          <p:spTgt spid="2519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2519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5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6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7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5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200" fill="hold"/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00" fill="hold"/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00" fill="hold"/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5" dur="5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6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7" dur="3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" fill="hold"/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" fill="hold"/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44" grpId="0" animBg="1"/>
      <p:bldP spid="251944" grpId="1" animBg="1"/>
      <p:bldP spid="251910" grpId="0" animBg="1"/>
      <p:bldP spid="251934" grpId="0" animBg="1"/>
      <p:bldP spid="251935" grpId="0" animBg="1"/>
      <p:bldP spid="251936" grpId="0" animBg="1"/>
      <p:bldP spid="251937" grpId="0" animBg="1" autoUpdateAnimBg="0"/>
      <p:bldP spid="251937" grpId="1" animBg="1"/>
      <p:bldP spid="251937" grpId="2" animBg="1"/>
      <p:bldP spid="251937" grpId="3" animBg="1"/>
      <p:bldP spid="251938" grpId="0" animBg="1" autoUpdateAnimBg="0"/>
      <p:bldP spid="251938" grpId="1" animBg="1"/>
      <p:bldP spid="251938" grpId="2" animBg="1"/>
      <p:bldP spid="251938" grpId="3" animBg="1"/>
      <p:bldP spid="251938" grpId="4" animBg="1"/>
      <p:bldP spid="251939" grpId="0" animBg="1"/>
      <p:bldP spid="251940" grpId="0" animBg="1"/>
      <p:bldP spid="251941" grpId="0" animBg="1"/>
      <p:bldP spid="251942" grpId="0" animBg="1"/>
      <p:bldP spid="251907" grpId="0" animBg="1" autoUpdateAnimBg="0"/>
      <p:bldP spid="251907" grpId="1" animBg="1"/>
      <p:bldP spid="251907" grpId="2" animBg="1"/>
      <p:bldP spid="251908" grpId="0" animBg="1" autoUpdateAnimBg="0"/>
      <p:bldP spid="251908" grpId="1" animBg="1"/>
      <p:bldP spid="251908" grpId="2" animBg="1"/>
      <p:bldP spid="251908" grpId="3" animBg="1"/>
      <p:bldP spid="251911" grpId="0" animBg="1"/>
      <p:bldP spid="251911" grpId="1" animBg="1"/>
      <p:bldP spid="251912" grpId="0" animBg="1"/>
      <p:bldP spid="251912" grpId="1" animBg="1"/>
      <p:bldP spid="251913" grpId="0" animBg="1"/>
      <p:bldP spid="251914" grpId="0" animBg="1"/>
      <p:bldP spid="251915" grpId="0"/>
      <p:bldP spid="251918" grpId="0" animBg="1"/>
      <p:bldP spid="251918" grpId="1" animBg="1"/>
      <p:bldP spid="251919" grpId="0" animBg="1"/>
      <p:bldP spid="251919" grpId="1" animBg="1"/>
      <p:bldP spid="251920" grpId="0" animBg="1"/>
      <p:bldP spid="251920" grpId="1" animBg="1"/>
      <p:bldP spid="251921" grpId="0" animBg="1"/>
      <p:bldP spid="251921" grpId="1" animBg="1"/>
      <p:bldP spid="251922" grpId="0" animBg="1"/>
      <p:bldP spid="251922" grpId="1" animBg="1"/>
      <p:bldP spid="251923" grpId="0" animBg="1"/>
      <p:bldP spid="251923" grpId="1" animBg="1"/>
      <p:bldP spid="251924" grpId="0" animBg="1"/>
      <p:bldP spid="251924" grpId="1" animBg="1"/>
      <p:bldP spid="251925" grpId="0" animBg="1"/>
      <p:bldP spid="251925" grpId="1" animBg="1"/>
      <p:bldP spid="251926" grpId="0" animBg="1"/>
      <p:bldP spid="251926" grpId="1" animBg="1"/>
      <p:bldP spid="251927" grpId="0" animBg="1"/>
      <p:bldP spid="251927" grpId="1" animBg="1"/>
      <p:bldP spid="251928" grpId="0" animBg="1"/>
      <p:bldP spid="251928" grpId="1" animBg="1"/>
      <p:bldP spid="251929" grpId="0" animBg="1"/>
      <p:bldP spid="251929" grpId="1" animBg="1"/>
      <p:bldP spid="251930" grpId="0" animBg="1"/>
      <p:bldP spid="251930" grpId="1" animBg="1"/>
      <p:bldP spid="251931" grpId="0" animBg="1"/>
      <p:bldP spid="251931" grpId="1" animBg="1"/>
      <p:bldP spid="251932" grpId="0" animBg="1"/>
      <p:bldP spid="251932" grpId="1" animBg="1"/>
      <p:bldP spid="25194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O grande escritório</a:t>
            </a:r>
          </a:p>
        </p:txBody>
      </p:sp>
      <p:graphicFrame>
        <p:nvGraphicFramePr>
          <p:cNvPr id="33796" name="Organization Chart 2"/>
          <p:cNvGraphicFramePr>
            <a:graphicFrameLocks/>
          </p:cNvGraphicFramePr>
          <p:nvPr/>
        </p:nvGraphicFramePr>
        <p:xfrm>
          <a:off x="1031875" y="1484313"/>
          <a:ext cx="7069138" cy="4032250"/>
        </p:xfrm>
        <a:graphic>
          <a:graphicData uri="http://schemas.openxmlformats.org/drawingml/2006/compatibility">
            <com:legacyDrawing xmlns:com="http://schemas.openxmlformats.org/drawingml/2006/compatibility" spid="_x0000_s4098"/>
          </a:graphicData>
        </a:graphic>
      </p:graphicFrame>
      <p:sp>
        <p:nvSpPr>
          <p:cNvPr id="33807" name="Text Box 15"/>
          <p:cNvSpPr txBox="1">
            <a:spLocks noChangeArrowheads="1"/>
          </p:cNvSpPr>
          <p:nvPr/>
        </p:nvSpPr>
        <p:spPr bwMode="auto">
          <a:xfrm>
            <a:off x="7308850" y="2924175"/>
            <a:ext cx="1439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 outros...</a:t>
            </a:r>
          </a:p>
        </p:txBody>
      </p:sp>
      <p:sp>
        <p:nvSpPr>
          <p:cNvPr id="33810" name="Text Box 18"/>
          <p:cNvSpPr txBox="1">
            <a:spLocks noChangeArrowheads="1"/>
          </p:cNvSpPr>
          <p:nvPr/>
        </p:nvSpPr>
        <p:spPr bwMode="auto">
          <a:xfrm>
            <a:off x="7072330" y="5589588"/>
            <a:ext cx="2036745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4110" name="Organization Chart 14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4110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3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3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33796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6" name="Freeform 1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5" name="Freeform 1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2931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73250" y="4508500"/>
            <a:ext cx="2051050" cy="2051050"/>
          </a:xfrm>
          <a:prstGeom prst="rect">
            <a:avLst/>
          </a:prstGeom>
          <a:noFill/>
          <a:ln w="76200" algn="ctr">
            <a:solidFill>
              <a:srgbClr val="CC99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52932" name="Freeform 4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3" name="Freeform 5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4" name="Freeform 6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5" name="AutoShape 7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2936" name="AutoShape 8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2937" name="Oval 9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8" name="Oval 10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9" name="AutoShape 11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0" name="AutoShape 12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1" name="AutoShape 13"/>
          <p:cNvSpPr>
            <a:spLocks noChangeArrowheads="1"/>
          </p:cNvSpPr>
          <p:nvPr/>
        </p:nvSpPr>
        <p:spPr bwMode="auto">
          <a:xfrm>
            <a:off x="3563938" y="3549650"/>
            <a:ext cx="3744912" cy="649288"/>
          </a:xfrm>
          <a:prstGeom prst="cloudCallout">
            <a:avLst>
              <a:gd name="adj1" fmla="val 16810"/>
              <a:gd name="adj2" fmla="val -265648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r>
              <a:rPr lang="pt-BR" sz="2400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DESARMONIAS</a:t>
            </a:r>
          </a:p>
        </p:txBody>
      </p:sp>
      <p:sp>
        <p:nvSpPr>
          <p:cNvPr id="247824" name="Rectangle 14"/>
          <p:cNvSpPr>
            <a:spLocks noGrp="1" noChangeArrowheads="1"/>
          </p:cNvSpPr>
          <p:nvPr>
            <p:ph type="title"/>
          </p:nvPr>
        </p:nvSpPr>
        <p:spPr>
          <a:xfrm>
            <a:off x="2330450" y="274638"/>
            <a:ext cx="5410200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A falta cometida...</a:t>
            </a:r>
          </a:p>
        </p:txBody>
      </p:sp>
      <p:sp>
        <p:nvSpPr>
          <p:cNvPr id="252943" name="AutoShape 15"/>
          <p:cNvSpPr>
            <a:spLocks noChangeArrowheads="1"/>
          </p:cNvSpPr>
          <p:nvPr/>
        </p:nvSpPr>
        <p:spPr bwMode="auto">
          <a:xfrm>
            <a:off x="6170613" y="2517775"/>
            <a:ext cx="2289175" cy="1227138"/>
          </a:xfrm>
          <a:prstGeom prst="cloudCallout">
            <a:avLst>
              <a:gd name="adj1" fmla="val -4060"/>
              <a:gd name="adj2" fmla="val 30093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200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de Acusação da vítima </a:t>
            </a:r>
          </a:p>
        </p:txBody>
      </p:sp>
      <p:sp>
        <p:nvSpPr>
          <p:cNvPr id="252947" name="Oval 19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8" name="Oval 20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2949" name="Rectangle 21"/>
          <p:cNvSpPr>
            <a:spLocks noChangeArrowheads="1"/>
          </p:cNvSpPr>
          <p:nvPr/>
        </p:nvSpPr>
        <p:spPr bwMode="auto">
          <a:xfrm>
            <a:off x="4176713" y="4332288"/>
            <a:ext cx="4211637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...instaurando desarmonias                            nos centros da alma,                                       a repercutirem sobre o corpo.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9" name="WordArt 2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2951" name="Text Box 23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2952" name="Freeform 24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3" name="Freeform 25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4" name="Freeform 26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5" name="Freeform 27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6" name="Freeform 28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7" name="Freeform 29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8" name="Freeform 30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9" name="Freeform 31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0" name="Freeform 32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1" name="Freeform 33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2" name="Freeform 34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3" name="Freeform 35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4" name="Freeform 36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5" name="Freeform 37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6" name="Freeform 38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46" name="Rectangle 39"/>
          <p:cNvSpPr>
            <a:spLocks noGrp="1" noChangeArrowheads="1"/>
          </p:cNvSpPr>
          <p:nvPr>
            <p:ph type="body" idx="1"/>
          </p:nvPr>
        </p:nvSpPr>
        <p:spPr>
          <a:xfrm>
            <a:off x="900113" y="1341438"/>
            <a:ext cx="3384550" cy="1800225"/>
          </a:xfrm>
          <a:noFill/>
        </p:spPr>
        <p:txBody>
          <a:bodyPr/>
          <a:lstStyle/>
          <a:p>
            <a:pPr algn="r" eaLnBrk="1" hangingPunct="1">
              <a:lnSpc>
                <a:spcPct val="90000"/>
              </a:lnSpc>
              <a:buFontTx/>
              <a:buNone/>
            </a:pPr>
            <a:r>
              <a:rPr lang="pt-BR" sz="2400" smtClean="0"/>
              <a:t>   </a:t>
            </a:r>
            <a:r>
              <a:rPr lang="pt-BR" sz="2400" i="1" smtClean="0"/>
              <a:t>... opera em nossa mente                                                                                um estado de perturbação                                                                             reunindo as forças:</a:t>
            </a:r>
            <a:r>
              <a:rPr lang="pt-BR" sz="2400" smtClean="0"/>
              <a:t> </a:t>
            </a:r>
          </a:p>
        </p:txBody>
      </p:sp>
      <p:sp>
        <p:nvSpPr>
          <p:cNvPr id="252944" name="AutoShape 16"/>
          <p:cNvSpPr>
            <a:spLocks noChangeArrowheads="1"/>
          </p:cNvSpPr>
          <p:nvPr/>
        </p:nvSpPr>
        <p:spPr bwMode="auto">
          <a:xfrm>
            <a:off x="5003800" y="2165350"/>
            <a:ext cx="2951163" cy="608013"/>
          </a:xfrm>
          <a:prstGeom prst="cloudCallout">
            <a:avLst>
              <a:gd name="adj1" fmla="val -968"/>
              <a:gd name="adj2" fmla="val 41630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do Arrependimento</a:t>
            </a:r>
          </a:p>
        </p:txBody>
      </p:sp>
      <p:sp>
        <p:nvSpPr>
          <p:cNvPr id="252968" name="Freeform 40"/>
          <p:cNvSpPr>
            <a:spLocks/>
          </p:cNvSpPr>
          <p:nvPr/>
        </p:nvSpPr>
        <p:spPr bwMode="auto">
          <a:xfrm flipH="1">
            <a:off x="2155825" y="4508500"/>
            <a:ext cx="1047750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52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29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2000" fill="hold"/>
                                        <p:tgtEl>
                                          <p:spTgt spid="2529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600"/>
                            </p:stCondLst>
                            <p:childTnLst>
                              <p:par>
                                <p:cTn id="58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3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4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5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00"/>
                            </p:stCondLst>
                            <p:childTnLst>
                              <p:par>
                                <p:cTn id="67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900"/>
                            </p:stCondLst>
                            <p:childTnLst>
                              <p:par>
                                <p:cTn id="72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100"/>
                            </p:stCondLst>
                            <p:childTnLst>
                              <p:par>
                                <p:cTn id="77" presetID="17" presetClass="entr" presetSubtype="8" fill="hold" grpId="0" nodeType="afterEffect">
                                  <p:stCondLst>
                                    <p:cond delay="100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200"/>
                                        <p:tgtEl>
                                          <p:spTgt spid="252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200"/>
                                        <p:tgtEl>
                                          <p:spTgt spid="252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200"/>
                                        <p:tgtEl>
                                          <p:spTgt spid="252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200"/>
                                        <p:tgtEl>
                                          <p:spTgt spid="252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200"/>
                                        <p:tgtEl>
                                          <p:spTgt spid="25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200"/>
                                        <p:tgtEl>
                                          <p:spTgt spid="25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200"/>
                                        <p:tgtEl>
                                          <p:spTgt spid="252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200"/>
                                        <p:tgtEl>
                                          <p:spTgt spid="25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200"/>
                                        <p:tgtEl>
                                          <p:spTgt spid="252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200"/>
                                        <p:tgtEl>
                                          <p:spTgt spid="252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200"/>
                                        <p:tgtEl>
                                          <p:spTgt spid="252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200"/>
                                        <p:tgtEl>
                                          <p:spTgt spid="252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200"/>
                                        <p:tgtEl>
                                          <p:spTgt spid="252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8" dur="200"/>
                                        <p:tgtEl>
                                          <p:spTgt spid="252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200"/>
                                        <p:tgtEl>
                                          <p:spTgt spid="252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0200"/>
                            </p:stCondLst>
                            <p:childTnLst>
                              <p:par>
                                <p:cTn id="231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2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3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4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5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7" dur="100" fill="hold"/>
                                        <p:tgtEl>
                                          <p:spTgt spid="2529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9" dur="2000" fill="hold"/>
                                        <p:tgtEl>
                                          <p:spTgt spid="2529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0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2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3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4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2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200" fill="hold"/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200" fill="hold"/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200" fill="hold"/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2" dur="5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3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4" dur="3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100" fill="hold"/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" fill="hold"/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" fill="hold"/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4" dur="2000"/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2000"/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0" grpId="0" animBg="1"/>
      <p:bldP spid="252946" grpId="0" animBg="1"/>
      <p:bldP spid="252946" grpId="1" animBg="1"/>
      <p:bldP spid="252945" grpId="0" animBg="1"/>
      <p:bldP spid="252945" grpId="1" animBg="1"/>
      <p:bldP spid="252932" grpId="0" animBg="1"/>
      <p:bldP spid="252933" grpId="0" animBg="1"/>
      <p:bldP spid="252934" grpId="0" animBg="1"/>
      <p:bldP spid="252935" grpId="0" animBg="1" autoUpdateAnimBg="0"/>
      <p:bldP spid="252935" grpId="1" animBg="1"/>
      <p:bldP spid="252935" grpId="2" animBg="1"/>
      <p:bldP spid="252935" grpId="3" animBg="1"/>
      <p:bldP spid="252936" grpId="0" animBg="1" autoUpdateAnimBg="0"/>
      <p:bldP spid="252936" grpId="1" animBg="1"/>
      <p:bldP spid="252936" grpId="2" animBg="1"/>
      <p:bldP spid="252936" grpId="3" animBg="1"/>
      <p:bldP spid="252936" grpId="4" animBg="1"/>
      <p:bldP spid="252937" grpId="0" animBg="1"/>
      <p:bldP spid="252938" grpId="0" animBg="1"/>
      <p:bldP spid="252939" grpId="0" animBg="1"/>
      <p:bldP spid="252940" grpId="0" animBg="1"/>
      <p:bldP spid="252941" grpId="0" animBg="1"/>
      <p:bldP spid="252943" grpId="0" animBg="1" autoUpdateAnimBg="0"/>
      <p:bldP spid="252943" grpId="1" animBg="1"/>
      <p:bldP spid="252943" grpId="2" animBg="1"/>
      <p:bldP spid="252947" grpId="0" animBg="1"/>
      <p:bldP spid="252948" grpId="0" animBg="1"/>
      <p:bldP spid="252949" grpId="0"/>
      <p:bldP spid="252952" grpId="0" animBg="1"/>
      <p:bldP spid="252952" grpId="1" animBg="1"/>
      <p:bldP spid="252953" grpId="0" animBg="1"/>
      <p:bldP spid="252953" grpId="1" animBg="1"/>
      <p:bldP spid="252954" grpId="0" animBg="1"/>
      <p:bldP spid="252954" grpId="1" animBg="1"/>
      <p:bldP spid="252955" grpId="0" animBg="1"/>
      <p:bldP spid="252955" grpId="1" animBg="1"/>
      <p:bldP spid="252956" grpId="0" animBg="1"/>
      <p:bldP spid="252956" grpId="1" animBg="1"/>
      <p:bldP spid="252957" grpId="0" animBg="1"/>
      <p:bldP spid="252957" grpId="1" animBg="1"/>
      <p:bldP spid="252958" grpId="0" animBg="1"/>
      <p:bldP spid="252958" grpId="1" animBg="1"/>
      <p:bldP spid="252959" grpId="0" animBg="1"/>
      <p:bldP spid="252959" grpId="1" animBg="1"/>
      <p:bldP spid="252960" grpId="0" animBg="1"/>
      <p:bldP spid="252960" grpId="1" animBg="1"/>
      <p:bldP spid="252961" grpId="0" animBg="1"/>
      <p:bldP spid="252961" grpId="1" animBg="1"/>
      <p:bldP spid="252962" grpId="0" animBg="1"/>
      <p:bldP spid="252962" grpId="1" animBg="1"/>
      <p:bldP spid="252963" grpId="0" animBg="1"/>
      <p:bldP spid="252963" grpId="1" animBg="1"/>
      <p:bldP spid="252964" grpId="0" animBg="1"/>
      <p:bldP spid="252964" grpId="1" animBg="1"/>
      <p:bldP spid="252965" grpId="0" animBg="1"/>
      <p:bldP spid="252965" grpId="1" animBg="1"/>
      <p:bldP spid="252966" grpId="0" animBg="1"/>
      <p:bldP spid="252966" grpId="1" animBg="1"/>
      <p:bldP spid="252944" grpId="0" animBg="1" autoUpdateAnimBg="0"/>
      <p:bldP spid="252944" grpId="1" animBg="1"/>
      <p:bldP spid="252944" grpId="2" animBg="1"/>
      <p:bldP spid="252944" grpId="3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5" name="Freeform 3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6" name="Freeform 4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8" name="Freeform 6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9" name="Freeform 7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0" name="Freeform 8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1" name="AutoShape 9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3962" name="AutoShape 10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3963" name="Oval 11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4" name="Oval 12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5" name="AutoShape 13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6" name="AutoShape 14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6" name="Rectangle 16"/>
          <p:cNvSpPr>
            <a:spLocks noGrp="1" noChangeArrowheads="1"/>
          </p:cNvSpPr>
          <p:nvPr>
            <p:ph type="title"/>
          </p:nvPr>
        </p:nvSpPr>
        <p:spPr>
          <a:xfrm>
            <a:off x="2257425" y="274638"/>
            <a:ext cx="5410200" cy="11430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z="4000" smtClean="0"/>
              <a:t>Semelhante</a:t>
            </a:r>
            <a:br>
              <a:rPr lang="pt-BR" sz="4000" smtClean="0"/>
            </a:br>
            <a:r>
              <a:rPr lang="pt-BR" sz="4000" smtClean="0"/>
              <a:t>         descontrole...</a:t>
            </a:r>
          </a:p>
        </p:txBody>
      </p:sp>
      <p:sp>
        <p:nvSpPr>
          <p:cNvPr id="253969" name="AutoShape 17"/>
          <p:cNvSpPr>
            <a:spLocks noChangeArrowheads="1"/>
          </p:cNvSpPr>
          <p:nvPr/>
        </p:nvSpPr>
        <p:spPr bwMode="auto">
          <a:xfrm>
            <a:off x="6170613" y="2654300"/>
            <a:ext cx="2289175" cy="941388"/>
          </a:xfrm>
          <a:prstGeom prst="cloudCallout">
            <a:avLst>
              <a:gd name="adj1" fmla="val -4060"/>
              <a:gd name="adj2" fmla="val 30093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 sz="200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de Acusação da vítima </a:t>
            </a:r>
          </a:p>
        </p:txBody>
      </p:sp>
      <p:sp>
        <p:nvSpPr>
          <p:cNvPr id="253970" name="Oval 18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1" name="Oval 19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72" name="Rectangle 20"/>
          <p:cNvSpPr>
            <a:spLocks noChangeArrowheads="1"/>
          </p:cNvSpPr>
          <p:nvPr/>
        </p:nvSpPr>
        <p:spPr bwMode="auto">
          <a:xfrm>
            <a:off x="1476375" y="2032000"/>
            <a:ext cx="3600450" cy="6762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...apresenta graus diferentes...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1" name="WordArt 2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3974" name="Text Box 2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3975" name="Freeform 23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6" name="Freeform 24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7" name="Freeform 25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8" name="Freeform 26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9" name="Freeform 27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0" name="Freeform 28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1" name="Freeform 2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2" name="Freeform 3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3" name="Freeform 3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4" name="Freeform 3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5" name="Freeform 3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6" name="Freeform 3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7" name="Freeform 35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8" name="Freeform 36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9" name="Freeform 37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91" name="AutoShape 39"/>
          <p:cNvSpPr>
            <a:spLocks noChangeArrowheads="1"/>
          </p:cNvSpPr>
          <p:nvPr/>
        </p:nvSpPr>
        <p:spPr bwMode="auto">
          <a:xfrm>
            <a:off x="5003800" y="2165350"/>
            <a:ext cx="2951163" cy="608013"/>
          </a:xfrm>
          <a:prstGeom prst="cloudCallout">
            <a:avLst>
              <a:gd name="adj1" fmla="val -968"/>
              <a:gd name="adj2" fmla="val 41630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do Arrependimento</a:t>
            </a:r>
          </a:p>
        </p:txBody>
      </p:sp>
      <p:sp>
        <p:nvSpPr>
          <p:cNvPr id="253993" name="Freeform 41"/>
          <p:cNvSpPr>
            <a:spLocks/>
          </p:cNvSpPr>
          <p:nvPr/>
        </p:nvSpPr>
        <p:spPr bwMode="auto">
          <a:xfrm flipH="1">
            <a:off x="2155825" y="4508500"/>
            <a:ext cx="1047750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7" name="AutoShape 15"/>
          <p:cNvSpPr>
            <a:spLocks noChangeArrowheads="1"/>
          </p:cNvSpPr>
          <p:nvPr/>
        </p:nvSpPr>
        <p:spPr bwMode="auto">
          <a:xfrm>
            <a:off x="3563938" y="3549650"/>
            <a:ext cx="3744912" cy="649288"/>
          </a:xfrm>
          <a:prstGeom prst="cloudCallout">
            <a:avLst>
              <a:gd name="adj1" fmla="val 16810"/>
              <a:gd name="adj2" fmla="val -265648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defRPr/>
            </a:pPr>
            <a:r>
              <a:rPr lang="pt-BR" sz="2400">
                <a:solidFill>
                  <a:srgbClr val="0000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LESÕES</a:t>
            </a:r>
          </a:p>
        </p:txBody>
      </p:sp>
      <p:sp>
        <p:nvSpPr>
          <p:cNvPr id="253994" name="Rectangle 42"/>
          <p:cNvSpPr>
            <a:spLocks noChangeArrowheads="1"/>
          </p:cNvSpPr>
          <p:nvPr/>
        </p:nvSpPr>
        <p:spPr bwMode="auto">
          <a:xfrm>
            <a:off x="3851275" y="4581525"/>
            <a:ext cx="3600450" cy="6762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provocando lesões funcionais diversas.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3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5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7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0" fill="hold"/>
                                        <p:tgtEl>
                                          <p:spTgt spid="2539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2000" fill="hold"/>
                                        <p:tgtEl>
                                          <p:spTgt spid="2539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2539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5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59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0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00" fill="hold"/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53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5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5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53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53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53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200"/>
                                        <p:tgtEl>
                                          <p:spTgt spid="253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200"/>
                                        <p:tgtEl>
                                          <p:spTgt spid="253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200"/>
                                        <p:tgtEl>
                                          <p:spTgt spid="25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200"/>
                                        <p:tgtEl>
                                          <p:spTgt spid="253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3" dur="200"/>
                                        <p:tgtEl>
                                          <p:spTgt spid="25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200"/>
                                        <p:tgtEl>
                                          <p:spTgt spid="25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1" dur="200"/>
                                        <p:tgtEl>
                                          <p:spTgt spid="253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200"/>
                                        <p:tgtEl>
                                          <p:spTgt spid="253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9" dur="200"/>
                                        <p:tgtEl>
                                          <p:spTgt spid="253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23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1000" autoRev="1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5" dur="1000" autoRev="1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26" dur="1000" autoRev="1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7" dur="1000" autoRev="1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9" dur="100" fill="hold"/>
                                        <p:tgtEl>
                                          <p:spTgt spid="2539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1" dur="2000" fill="hold"/>
                                        <p:tgtEl>
                                          <p:spTgt spid="25396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3" dur="20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34" dur="20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5" dur="20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6" dur="20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3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4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44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200" fill="hold"/>
                                        <p:tgtEl>
                                          <p:spTgt spid="253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200" fill="hold"/>
                                        <p:tgtEl>
                                          <p:spTgt spid="253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2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4" dur="5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5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6" dur="3000" fill="hold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" fill="hold"/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" fill="hold"/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100" fill="hold"/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" fill="hold"/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6" dur="2000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7" dur="2000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253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253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39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2539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3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53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253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3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4" grpId="0" animBg="1"/>
      <p:bldP spid="253955" grpId="0" animBg="1"/>
      <p:bldP spid="253955" grpId="1" animBg="1"/>
      <p:bldP spid="253956" grpId="0" animBg="1"/>
      <p:bldP spid="253956" grpId="1" animBg="1"/>
      <p:bldP spid="253958" grpId="0" animBg="1"/>
      <p:bldP spid="253959" grpId="0" animBg="1"/>
      <p:bldP spid="253960" grpId="0" animBg="1"/>
      <p:bldP spid="253961" grpId="0" animBg="1" autoUpdateAnimBg="0"/>
      <p:bldP spid="253961" grpId="1" animBg="1"/>
      <p:bldP spid="253961" grpId="2" animBg="1"/>
      <p:bldP spid="253961" grpId="3" animBg="1"/>
      <p:bldP spid="253962" grpId="0" animBg="1" autoUpdateAnimBg="0"/>
      <p:bldP spid="253962" grpId="1" animBg="1"/>
      <p:bldP spid="253962" grpId="2" animBg="1"/>
      <p:bldP spid="253962" grpId="3" animBg="1"/>
      <p:bldP spid="253962" grpId="4" animBg="1"/>
      <p:bldP spid="253963" grpId="0" animBg="1"/>
      <p:bldP spid="253964" grpId="0" animBg="1"/>
      <p:bldP spid="253965" grpId="0" animBg="1"/>
      <p:bldP spid="253966" grpId="0" animBg="1"/>
      <p:bldP spid="253969" grpId="0" animBg="1" autoUpdateAnimBg="0"/>
      <p:bldP spid="253969" grpId="1" animBg="1"/>
      <p:bldP spid="253969" grpId="2" animBg="1"/>
      <p:bldP spid="253970" grpId="0" animBg="1"/>
      <p:bldP spid="253971" grpId="0" animBg="1"/>
      <p:bldP spid="253972" grpId="0"/>
      <p:bldP spid="253975" grpId="0" animBg="1"/>
      <p:bldP spid="253975" grpId="1" animBg="1"/>
      <p:bldP spid="253976" grpId="0" animBg="1"/>
      <p:bldP spid="253976" grpId="1" animBg="1"/>
      <p:bldP spid="253977" grpId="0" animBg="1"/>
      <p:bldP spid="253977" grpId="1" animBg="1"/>
      <p:bldP spid="253978" grpId="0" animBg="1"/>
      <p:bldP spid="253978" grpId="1" animBg="1"/>
      <p:bldP spid="253979" grpId="0" animBg="1"/>
      <p:bldP spid="253979" grpId="1" animBg="1"/>
      <p:bldP spid="253980" grpId="0" animBg="1"/>
      <p:bldP spid="253980" grpId="1" animBg="1"/>
      <p:bldP spid="253981" grpId="0" animBg="1"/>
      <p:bldP spid="253981" grpId="1" animBg="1"/>
      <p:bldP spid="253982" grpId="0" animBg="1"/>
      <p:bldP spid="253982" grpId="1" animBg="1"/>
      <p:bldP spid="253983" grpId="0" animBg="1"/>
      <p:bldP spid="253983" grpId="1" animBg="1"/>
      <p:bldP spid="253984" grpId="0" animBg="1"/>
      <p:bldP spid="253984" grpId="1" animBg="1"/>
      <p:bldP spid="253985" grpId="0" animBg="1"/>
      <p:bldP spid="253985" grpId="1" animBg="1"/>
      <p:bldP spid="253986" grpId="0" animBg="1"/>
      <p:bldP spid="253986" grpId="1" animBg="1"/>
      <p:bldP spid="253987" grpId="0" animBg="1"/>
      <p:bldP spid="253987" grpId="1" animBg="1"/>
      <p:bldP spid="253988" grpId="0" animBg="1"/>
      <p:bldP spid="253988" grpId="1" animBg="1"/>
      <p:bldP spid="253989" grpId="0" animBg="1"/>
      <p:bldP spid="253989" grpId="1" animBg="1"/>
      <p:bldP spid="253991" grpId="0" animBg="1" autoUpdateAnimBg="0"/>
      <p:bldP spid="253991" grpId="1" animBg="1"/>
      <p:bldP spid="253991" grpId="2" animBg="1"/>
      <p:bldP spid="253991" grpId="3" animBg="1"/>
      <p:bldP spid="253967" grpId="0" animBg="1"/>
      <p:bldP spid="253994" grpId="0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2" name="Freeform 6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3" name="Freeform 7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4" name="Freeform 8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5" name="AutoShape 9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4986" name="AutoShape 10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4987" name="Oval 11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8" name="Oval 12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9" name="AutoShape 13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90" name="AutoShape 14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9868" name="Rectangle 16"/>
          <p:cNvSpPr>
            <a:spLocks noGrp="1" noChangeArrowheads="1"/>
          </p:cNvSpPr>
          <p:nvPr>
            <p:ph type="title"/>
          </p:nvPr>
        </p:nvSpPr>
        <p:spPr>
          <a:xfrm>
            <a:off x="2185988" y="414338"/>
            <a:ext cx="6418262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Cólera e Desespero             Crueldade e Intemperança</a:t>
            </a:r>
          </a:p>
        </p:txBody>
      </p:sp>
      <p:sp>
        <p:nvSpPr>
          <p:cNvPr id="254993" name="AutoShape 17"/>
          <p:cNvSpPr>
            <a:spLocks noChangeArrowheads="1"/>
          </p:cNvSpPr>
          <p:nvPr/>
        </p:nvSpPr>
        <p:spPr bwMode="auto">
          <a:xfrm>
            <a:off x="6170613" y="2932113"/>
            <a:ext cx="2651125" cy="35560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</a:t>
            </a:r>
          </a:p>
        </p:txBody>
      </p:sp>
      <p:sp>
        <p:nvSpPr>
          <p:cNvPr id="254994" name="Oval 18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95" name="Oval 19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96" name="Rectangle 20"/>
          <p:cNvSpPr>
            <a:spLocks noChangeArrowheads="1"/>
          </p:cNvSpPr>
          <p:nvPr/>
        </p:nvSpPr>
        <p:spPr bwMode="auto">
          <a:xfrm>
            <a:off x="1547813" y="1884363"/>
            <a:ext cx="3600450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...criam                                                             zonas mórbidas                                     no cosmo orgânico...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9873" name="WordArt 2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4998" name="Text Box 2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4999" name="Freeform 23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0" name="Freeform 24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1" name="Freeform 25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2" name="Freeform 26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3" name="Freeform 27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4" name="Freeform 28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5" name="Freeform 2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6" name="Freeform 3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7" name="Freeform 3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8" name="Freeform 3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9" name="Freeform 3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0" name="Freeform 3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1" name="Freeform 35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2" name="Freeform 36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3" name="Freeform 37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4" name="AutoShape 38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</a:t>
            </a:r>
          </a:p>
        </p:txBody>
      </p:sp>
      <p:sp>
        <p:nvSpPr>
          <p:cNvPr id="255015" name="Rectangle 39"/>
          <p:cNvSpPr>
            <a:spLocks noChangeArrowheads="1"/>
          </p:cNvSpPr>
          <p:nvPr/>
        </p:nvSpPr>
        <p:spPr bwMode="auto">
          <a:xfrm>
            <a:off x="4427538" y="4437063"/>
            <a:ext cx="3600450" cy="18446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...impondo às células a distonia pela qual se anulam quase todos os recursos de defesa... ...nos órgãos menos habilitados à resistência. 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6" name="Freeform 40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7" name="Freeform 41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solidFill>
            <a:srgbClr val="004C4A">
              <a:alpha val="42000"/>
            </a:srgbClr>
          </a:soli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8" name="Oval 42"/>
          <p:cNvSpPr>
            <a:spLocks noChangeArrowheads="1"/>
          </p:cNvSpPr>
          <p:nvPr/>
        </p:nvSpPr>
        <p:spPr bwMode="auto">
          <a:xfrm>
            <a:off x="2268538" y="4652963"/>
            <a:ext cx="647700" cy="6477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9" name="AutoShape 43"/>
          <p:cNvSpPr>
            <a:spLocks noChangeArrowheads="1"/>
          </p:cNvSpPr>
          <p:nvPr/>
        </p:nvSpPr>
        <p:spPr bwMode="auto">
          <a:xfrm>
            <a:off x="684213" y="4292600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Zona </a:t>
            </a:r>
          </a:p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mórbida</a:t>
            </a:r>
          </a:p>
        </p:txBody>
      </p:sp>
      <p:sp>
        <p:nvSpPr>
          <p:cNvPr id="255020" name="Freeform 44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21" name="Freeform 45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5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5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100" fill="hold"/>
                                        <p:tgtEl>
                                          <p:spTgt spid="2549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0" dur="2000" fill="hold"/>
                                        <p:tgtEl>
                                          <p:spTgt spid="2550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1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2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3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" fill="hold"/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200"/>
                                        <p:tgtEl>
                                          <p:spTgt spid="25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200"/>
                                        <p:tgtEl>
                                          <p:spTgt spid="255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200"/>
                                        <p:tgtEl>
                                          <p:spTgt spid="255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200"/>
                                        <p:tgtEl>
                                          <p:spTgt spid="255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200"/>
                                        <p:tgtEl>
                                          <p:spTgt spid="255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200"/>
                                        <p:tgtEl>
                                          <p:spTgt spid="255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200"/>
                                        <p:tgtEl>
                                          <p:spTgt spid="255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200"/>
                                        <p:tgtEl>
                                          <p:spTgt spid="255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200"/>
                                        <p:tgtEl>
                                          <p:spTgt spid="255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200"/>
                                        <p:tgtEl>
                                          <p:spTgt spid="255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200"/>
                                        <p:tgtEl>
                                          <p:spTgt spid="255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200"/>
                                        <p:tgtEl>
                                          <p:spTgt spid="255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200"/>
                                        <p:tgtEl>
                                          <p:spTgt spid="255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200"/>
                                        <p:tgtEl>
                                          <p:spTgt spid="255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200"/>
                                        <p:tgtEl>
                                          <p:spTgt spid="255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100"/>
                            </p:stCondLst>
                            <p:childTnLst>
                              <p:par>
                                <p:cTn id="23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1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2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3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4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6" dur="100" fill="hold"/>
                                        <p:tgtEl>
                                          <p:spTgt spid="2549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8" dur="2000" fill="hold"/>
                                        <p:tgtEl>
                                          <p:spTgt spid="2549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0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1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2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3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4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200" fill="hold"/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200" fill="hold"/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2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1" dur="5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3" dur="3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100" fill="hold"/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" fill="hold"/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8" grpId="0" animBg="1"/>
      <p:bldP spid="254982" grpId="0" animBg="1"/>
      <p:bldP spid="254983" grpId="0" animBg="1"/>
      <p:bldP spid="254984" grpId="0" animBg="1"/>
      <p:bldP spid="254985" grpId="0" animBg="1" autoUpdateAnimBg="0"/>
      <p:bldP spid="254985" grpId="1" animBg="1"/>
      <p:bldP spid="254985" grpId="2" animBg="1"/>
      <p:bldP spid="254985" grpId="3" animBg="1"/>
      <p:bldP spid="254986" grpId="0" animBg="1" autoUpdateAnimBg="0"/>
      <p:bldP spid="254986" grpId="1" animBg="1"/>
      <p:bldP spid="254986" grpId="2" animBg="1"/>
      <p:bldP spid="254986" grpId="3" animBg="1"/>
      <p:bldP spid="254986" grpId="4" animBg="1"/>
      <p:bldP spid="254987" grpId="0" animBg="1"/>
      <p:bldP spid="254988" grpId="0" animBg="1"/>
      <p:bldP spid="254989" grpId="0" animBg="1"/>
      <p:bldP spid="254990" grpId="0" animBg="1"/>
      <p:bldP spid="254993" grpId="0" animBg="1" autoUpdateAnimBg="0"/>
      <p:bldP spid="254993" grpId="1" animBg="1"/>
      <p:bldP spid="254993" grpId="2" animBg="1"/>
      <p:bldP spid="254994" grpId="0" animBg="1"/>
      <p:bldP spid="254995" grpId="0" animBg="1"/>
      <p:bldP spid="254996" grpId="0"/>
      <p:bldP spid="254999" grpId="0" animBg="1"/>
      <p:bldP spid="254999" grpId="1" animBg="1"/>
      <p:bldP spid="255000" grpId="0" animBg="1"/>
      <p:bldP spid="255000" grpId="1" animBg="1"/>
      <p:bldP spid="255001" grpId="0" animBg="1"/>
      <p:bldP spid="255001" grpId="1" animBg="1"/>
      <p:bldP spid="255002" grpId="0" animBg="1"/>
      <p:bldP spid="255002" grpId="1" animBg="1"/>
      <p:bldP spid="255003" grpId="0" animBg="1"/>
      <p:bldP spid="255003" grpId="1" animBg="1"/>
      <p:bldP spid="255004" grpId="0" animBg="1"/>
      <p:bldP spid="255004" grpId="1" animBg="1"/>
      <p:bldP spid="255005" grpId="0" animBg="1"/>
      <p:bldP spid="255005" grpId="1" animBg="1"/>
      <p:bldP spid="255006" grpId="0" animBg="1"/>
      <p:bldP spid="255006" grpId="1" animBg="1"/>
      <p:bldP spid="255007" grpId="0" animBg="1"/>
      <p:bldP spid="255007" grpId="1" animBg="1"/>
      <p:bldP spid="255008" grpId="0" animBg="1"/>
      <p:bldP spid="255008" grpId="1" animBg="1"/>
      <p:bldP spid="255009" grpId="0" animBg="1"/>
      <p:bldP spid="255009" grpId="1" animBg="1"/>
      <p:bldP spid="255010" grpId="0" animBg="1"/>
      <p:bldP spid="255010" grpId="1" animBg="1"/>
      <p:bldP spid="255011" grpId="0" animBg="1"/>
      <p:bldP spid="255011" grpId="1" animBg="1"/>
      <p:bldP spid="255012" grpId="0" animBg="1"/>
      <p:bldP spid="255012" grpId="1" animBg="1"/>
      <p:bldP spid="255013" grpId="0" animBg="1"/>
      <p:bldP spid="255013" grpId="1" animBg="1"/>
      <p:bldP spid="255014" grpId="0" animBg="1" autoUpdateAnimBg="0"/>
      <p:bldP spid="255014" grpId="1" animBg="1"/>
      <p:bldP spid="255014" grpId="2" animBg="1"/>
      <p:bldP spid="255014" grpId="3" animBg="1"/>
      <p:bldP spid="255015" grpId="0"/>
      <p:bldP spid="255018" grpId="0" animBg="1"/>
      <p:bldP spid="255020" grpId="0" animBg="1"/>
      <p:bldP spid="255020" grpId="1" animBg="1"/>
      <p:bldP spid="255021" grpId="0" animBg="1"/>
      <p:bldP spid="255021" grpId="1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3" name="Freeform 3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4" name="Freeform 4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5" name="Freeform 5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6" name="AutoShape 6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6007" name="AutoShape 7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6008" name="Oval 8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9" name="Oval 9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0" name="AutoShape 10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1" name="AutoShape 11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2" name="Rectangle 12"/>
          <p:cNvSpPr>
            <a:spLocks noGrp="1" noChangeArrowheads="1"/>
          </p:cNvSpPr>
          <p:nvPr>
            <p:ph type="title"/>
          </p:nvPr>
        </p:nvSpPr>
        <p:spPr>
          <a:xfrm>
            <a:off x="2185988" y="414338"/>
            <a:ext cx="6418262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Causa Primária</a:t>
            </a:r>
          </a:p>
        </p:txBody>
      </p:sp>
      <p:sp>
        <p:nvSpPr>
          <p:cNvPr id="256013" name="AutoShape 13"/>
          <p:cNvSpPr>
            <a:spLocks noChangeArrowheads="1"/>
          </p:cNvSpPr>
          <p:nvPr/>
        </p:nvSpPr>
        <p:spPr bwMode="auto">
          <a:xfrm>
            <a:off x="6170613" y="2811463"/>
            <a:ext cx="2651125" cy="608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CRUELDADE, etc.</a:t>
            </a:r>
          </a:p>
        </p:txBody>
      </p:sp>
      <p:sp>
        <p:nvSpPr>
          <p:cNvPr id="256014" name="Oval 14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5" name="Oval 15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16" name="Rectangle 16"/>
          <p:cNvSpPr>
            <a:spLocks noChangeArrowheads="1"/>
          </p:cNvSpPr>
          <p:nvPr/>
        </p:nvSpPr>
        <p:spPr bwMode="auto">
          <a:xfrm>
            <a:off x="1331913" y="1412875"/>
            <a:ext cx="3600450" cy="18446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...tuberculose e o câncer, lepra e ulceração aparecem como fenômenos secundários...                                       </a:t>
            </a: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(muitas vezes)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0897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6018" name="Text Box 18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6019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0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1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2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3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4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5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6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7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8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9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0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1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2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3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4" name="AutoShape 3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CÓLERA, etc.</a:t>
            </a:r>
          </a:p>
        </p:txBody>
      </p:sp>
      <p:sp>
        <p:nvSpPr>
          <p:cNvPr id="256036" name="Freeform 36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8" name="Oval 38"/>
          <p:cNvSpPr>
            <a:spLocks noChangeArrowheads="1"/>
          </p:cNvSpPr>
          <p:nvPr/>
        </p:nvSpPr>
        <p:spPr bwMode="auto">
          <a:xfrm>
            <a:off x="2268538" y="4652963"/>
            <a:ext cx="647700" cy="6477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9" name="AutoShape 39"/>
          <p:cNvSpPr>
            <a:spLocks noChangeArrowheads="1"/>
          </p:cNvSpPr>
          <p:nvPr/>
        </p:nvSpPr>
        <p:spPr bwMode="auto">
          <a:xfrm>
            <a:off x="684213" y="4292600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</a:t>
            </a:r>
          </a:p>
        </p:txBody>
      </p:sp>
      <p:sp>
        <p:nvSpPr>
          <p:cNvPr id="256040" name="Freeform 40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41" name="Freeform 41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5" name="AutoShape 35"/>
          <p:cNvSpPr>
            <a:spLocks noChangeArrowheads="1"/>
          </p:cNvSpPr>
          <p:nvPr/>
        </p:nvSpPr>
        <p:spPr bwMode="auto">
          <a:xfrm rot="-739811">
            <a:off x="2555875" y="4221163"/>
            <a:ext cx="5543550" cy="2505075"/>
          </a:xfrm>
          <a:prstGeom prst="curvedUpArrow">
            <a:avLst>
              <a:gd name="adj1" fmla="val 15818"/>
              <a:gd name="adj2" fmla="val 60077"/>
              <a:gd name="adj3" fmla="val 32343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...residindo                          a causa primária no desequilíbrio dos reflexos da vida interior.  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7" name="Freeform 37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gradFill rotWithShape="1">
            <a:gsLst>
              <a:gs pos="0">
                <a:srgbClr val="004C4A">
                  <a:alpha val="42000"/>
                </a:srgbClr>
              </a:gs>
              <a:gs pos="100000">
                <a:srgbClr val="00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6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6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60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5" dur="2000" fill="hold"/>
                                        <p:tgtEl>
                                          <p:spTgt spid="2560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600"/>
                            </p:stCondLst>
                            <p:childTnLst>
                              <p:par>
                                <p:cTn id="62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8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9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00"/>
                            </p:stCondLst>
                            <p:childTnLst>
                              <p:par>
                                <p:cTn id="7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900"/>
                            </p:stCondLst>
                            <p:childTnLst>
                              <p:par>
                                <p:cTn id="8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256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200"/>
                                        <p:tgtEl>
                                          <p:spTgt spid="256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200"/>
                                        <p:tgtEl>
                                          <p:spTgt spid="256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200"/>
                                        <p:tgtEl>
                                          <p:spTgt spid="25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200"/>
                                        <p:tgtEl>
                                          <p:spTgt spid="256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200"/>
                                        <p:tgtEl>
                                          <p:spTgt spid="25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200"/>
                                        <p:tgtEl>
                                          <p:spTgt spid="256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256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200"/>
                                        <p:tgtEl>
                                          <p:spTgt spid="256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200"/>
                                        <p:tgtEl>
                                          <p:spTgt spid="256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200"/>
                                        <p:tgtEl>
                                          <p:spTgt spid="256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200"/>
                                        <p:tgtEl>
                                          <p:spTgt spid="256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200"/>
                                        <p:tgtEl>
                                          <p:spTgt spid="256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256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256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9800"/>
                            </p:stCondLst>
                            <p:childTnLst>
                              <p:par>
                                <p:cTn id="23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6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7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8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0" dur="100" fill="hold"/>
                                        <p:tgtEl>
                                          <p:spTgt spid="2560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2560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5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6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7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5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3" dur="5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5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200" fill="hold"/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200" fill="hold"/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2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2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" fill="hold"/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" fill="hold"/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100" fill="hold"/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" fill="hold"/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2" grpId="0" animBg="1"/>
      <p:bldP spid="256003" grpId="0" animBg="1"/>
      <p:bldP spid="256004" grpId="0" animBg="1"/>
      <p:bldP spid="256005" grpId="0" animBg="1"/>
      <p:bldP spid="256006" grpId="0" animBg="1" autoUpdateAnimBg="0"/>
      <p:bldP spid="256006" grpId="1" animBg="1"/>
      <p:bldP spid="256006" grpId="2" animBg="1"/>
      <p:bldP spid="256006" grpId="3" animBg="1"/>
      <p:bldP spid="256007" grpId="0" animBg="1" autoUpdateAnimBg="0"/>
      <p:bldP spid="256007" grpId="1" animBg="1"/>
      <p:bldP spid="256007" grpId="2" animBg="1"/>
      <p:bldP spid="256007" grpId="3" animBg="1"/>
      <p:bldP spid="256007" grpId="4" animBg="1"/>
      <p:bldP spid="256008" grpId="0" animBg="1"/>
      <p:bldP spid="256009" grpId="0" animBg="1"/>
      <p:bldP spid="256010" grpId="0" animBg="1"/>
      <p:bldP spid="256011" grpId="0" animBg="1"/>
      <p:bldP spid="256013" grpId="0" animBg="1" autoUpdateAnimBg="0"/>
      <p:bldP spid="256013" grpId="1" animBg="1"/>
      <p:bldP spid="256013" grpId="2" animBg="1"/>
      <p:bldP spid="256014" grpId="0" animBg="1"/>
      <p:bldP spid="256015" grpId="0" animBg="1"/>
      <p:bldP spid="256016" grpId="0"/>
      <p:bldP spid="256019" grpId="0" animBg="1"/>
      <p:bldP spid="256019" grpId="1" animBg="1"/>
      <p:bldP spid="256020" grpId="0" animBg="1"/>
      <p:bldP spid="256020" grpId="1" animBg="1"/>
      <p:bldP spid="256021" grpId="0" animBg="1"/>
      <p:bldP spid="256021" grpId="1" animBg="1"/>
      <p:bldP spid="256022" grpId="0" animBg="1"/>
      <p:bldP spid="256022" grpId="1" animBg="1"/>
      <p:bldP spid="256023" grpId="0" animBg="1"/>
      <p:bldP spid="256023" grpId="1" animBg="1"/>
      <p:bldP spid="256024" grpId="0" animBg="1"/>
      <p:bldP spid="256024" grpId="1" animBg="1"/>
      <p:bldP spid="256025" grpId="0" animBg="1"/>
      <p:bldP spid="256025" grpId="1" animBg="1"/>
      <p:bldP spid="256026" grpId="0" animBg="1"/>
      <p:bldP spid="256026" grpId="1" animBg="1"/>
      <p:bldP spid="256027" grpId="0" animBg="1"/>
      <p:bldP spid="256027" grpId="1" animBg="1"/>
      <p:bldP spid="256028" grpId="0" animBg="1"/>
      <p:bldP spid="256028" grpId="1" animBg="1"/>
      <p:bldP spid="256029" grpId="0" animBg="1"/>
      <p:bldP spid="256029" grpId="1" animBg="1"/>
      <p:bldP spid="256030" grpId="0" animBg="1"/>
      <p:bldP spid="256030" grpId="1" animBg="1"/>
      <p:bldP spid="256031" grpId="0" animBg="1"/>
      <p:bldP spid="256031" grpId="1" animBg="1"/>
      <p:bldP spid="256032" grpId="0" animBg="1"/>
      <p:bldP spid="256032" grpId="1" animBg="1"/>
      <p:bldP spid="256033" grpId="0" animBg="1"/>
      <p:bldP spid="256033" grpId="1" animBg="1"/>
      <p:bldP spid="256034" grpId="0" animBg="1" autoUpdateAnimBg="0"/>
      <p:bldP spid="256034" grpId="1" animBg="1"/>
      <p:bldP spid="256034" grpId="2" animBg="1"/>
      <p:bldP spid="256034" grpId="3" animBg="1"/>
      <p:bldP spid="256038" grpId="0" animBg="1"/>
      <p:bldP spid="256040" grpId="0" animBg="1"/>
      <p:bldP spid="256040" grpId="1" animBg="1"/>
      <p:bldP spid="256041" grpId="0" animBg="1"/>
      <p:bldP spid="256041" grpId="1" animBg="1"/>
      <p:bldP spid="256035" grpId="0" animBg="1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59" name="Freeform 35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60" name="Oval 36"/>
          <p:cNvSpPr>
            <a:spLocks noChangeArrowheads="1"/>
          </p:cNvSpPr>
          <p:nvPr/>
        </p:nvSpPr>
        <p:spPr bwMode="auto">
          <a:xfrm flipH="1">
            <a:off x="3635375" y="3789363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7076" name="Picture 52" descr="TP_mitose-1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2842462">
            <a:off x="3094831" y="4112419"/>
            <a:ext cx="1800225" cy="1728788"/>
          </a:xfrm>
          <a:prstGeom prst="rect">
            <a:avLst/>
          </a:prstGeom>
          <a:noFill/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57026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7" name="Freeform 3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8" name="Freeform 4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9" name="Freeform 5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0" name="AutoShape 6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7031" name="AutoShape 7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endParaRPr lang="pt-BR" sz="240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7032" name="Oval 8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3" name="Oval 9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4" name="AutoShape 10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5" name="AutoShape 11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9" name="Rectangle 12"/>
          <p:cNvSpPr>
            <a:spLocks noGrp="1" noChangeArrowheads="1"/>
          </p:cNvSpPr>
          <p:nvPr>
            <p:ph type="title"/>
          </p:nvPr>
        </p:nvSpPr>
        <p:spPr>
          <a:xfrm>
            <a:off x="2185988" y="414338"/>
            <a:ext cx="6418262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Mente e Células: Mitose</a:t>
            </a:r>
          </a:p>
        </p:txBody>
      </p:sp>
      <p:sp>
        <p:nvSpPr>
          <p:cNvPr id="257037" name="AutoShape 13"/>
          <p:cNvSpPr>
            <a:spLocks noChangeArrowheads="1"/>
          </p:cNvSpPr>
          <p:nvPr/>
        </p:nvSpPr>
        <p:spPr bwMode="auto">
          <a:xfrm>
            <a:off x="6170613" y="2932113"/>
            <a:ext cx="2651125" cy="35560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MÊDO, etc.</a:t>
            </a:r>
          </a:p>
        </p:txBody>
      </p:sp>
      <p:sp>
        <p:nvSpPr>
          <p:cNvPr id="257038" name="Oval 14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9" name="Oval 15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7040" name="Rectangle 16"/>
          <p:cNvSpPr>
            <a:spLocks noChangeArrowheads="1"/>
          </p:cNvSpPr>
          <p:nvPr/>
        </p:nvSpPr>
        <p:spPr bwMode="auto">
          <a:xfrm>
            <a:off x="1331913" y="1412875"/>
            <a:ext cx="3600450" cy="18446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Todos os sintomas mentais depressivos influenciam as células em estado de mitose, estabelecendo fatores de desagregação.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4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7042" name="Text Box 18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7043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4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5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6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7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8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9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0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1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2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3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4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5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6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7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8" name="AutoShape 3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TRISTEZA, etc.</a:t>
            </a:r>
          </a:p>
        </p:txBody>
      </p:sp>
      <p:sp>
        <p:nvSpPr>
          <p:cNvPr id="257061" name="AutoShape 37"/>
          <p:cNvSpPr>
            <a:spLocks noChangeArrowheads="1"/>
          </p:cNvSpPr>
          <p:nvPr/>
        </p:nvSpPr>
        <p:spPr bwMode="auto">
          <a:xfrm>
            <a:off x="611188" y="4365625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Células </a:t>
            </a:r>
          </a:p>
        </p:txBody>
      </p:sp>
      <p:sp>
        <p:nvSpPr>
          <p:cNvPr id="257062" name="Freeform 3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63" name="Freeform 39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1945" name="Picture 48" descr="mitose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443663" y="4486275"/>
            <a:ext cx="1890712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79" name="Text Box 55"/>
          <p:cNvSpPr txBox="1">
            <a:spLocks noChangeArrowheads="1"/>
          </p:cNvSpPr>
          <p:nvPr/>
        </p:nvSpPr>
        <p:spPr bwMode="auto">
          <a:xfrm>
            <a:off x="6443663" y="4076700"/>
            <a:ext cx="1800225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mitose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7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70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5" dur="2000" fill="hold"/>
                                        <p:tgtEl>
                                          <p:spTgt spid="2570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600"/>
                            </p:stCondLst>
                            <p:childTnLst>
                              <p:par>
                                <p:cTn id="62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8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9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00"/>
                            </p:stCondLst>
                            <p:childTnLst>
                              <p:par>
                                <p:cTn id="7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900"/>
                            </p:stCondLst>
                            <p:childTnLst>
                              <p:par>
                                <p:cTn id="8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25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200"/>
                                        <p:tgtEl>
                                          <p:spTgt spid="25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200"/>
                                        <p:tgtEl>
                                          <p:spTgt spid="257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200"/>
                                        <p:tgtEl>
                                          <p:spTgt spid="25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200"/>
                                        <p:tgtEl>
                                          <p:spTgt spid="25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200"/>
                                        <p:tgtEl>
                                          <p:spTgt spid="25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200"/>
                                        <p:tgtEl>
                                          <p:spTgt spid="25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257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200"/>
                                        <p:tgtEl>
                                          <p:spTgt spid="25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200"/>
                                        <p:tgtEl>
                                          <p:spTgt spid="25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200"/>
                                        <p:tgtEl>
                                          <p:spTgt spid="25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200"/>
                                        <p:tgtEl>
                                          <p:spTgt spid="25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200"/>
                                        <p:tgtEl>
                                          <p:spTgt spid="257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257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257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9800"/>
                            </p:stCondLst>
                            <p:childTnLst>
                              <p:par>
                                <p:cTn id="234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6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7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8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0" dur="100" fill="hold"/>
                                        <p:tgtEl>
                                          <p:spTgt spid="2570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2570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5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6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7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5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7" dur="5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9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00" fill="hold"/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00" fill="hold"/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200" fill="hold"/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200" fill="hold"/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60" grpId="0" animBg="1"/>
      <p:bldP spid="257026" grpId="0" animBg="1"/>
      <p:bldP spid="257027" grpId="0" animBg="1"/>
      <p:bldP spid="257028" grpId="0" animBg="1"/>
      <p:bldP spid="257029" grpId="0" animBg="1"/>
      <p:bldP spid="257030" grpId="0" animBg="1" autoUpdateAnimBg="0"/>
      <p:bldP spid="257030" grpId="1" animBg="1"/>
      <p:bldP spid="257030" grpId="2" animBg="1"/>
      <p:bldP spid="257030" grpId="3" animBg="1"/>
      <p:bldP spid="257031" grpId="0" animBg="1" autoUpdateAnimBg="0"/>
      <p:bldP spid="257031" grpId="1" animBg="1"/>
      <p:bldP spid="257031" grpId="2" animBg="1"/>
      <p:bldP spid="257031" grpId="3" animBg="1"/>
      <p:bldP spid="257031" grpId="4" animBg="1"/>
      <p:bldP spid="257032" grpId="0" animBg="1"/>
      <p:bldP spid="257033" grpId="0" animBg="1"/>
      <p:bldP spid="257034" grpId="0" animBg="1"/>
      <p:bldP spid="257035" grpId="0" animBg="1"/>
      <p:bldP spid="257037" grpId="0" animBg="1" autoUpdateAnimBg="0"/>
      <p:bldP spid="257037" grpId="1" animBg="1"/>
      <p:bldP spid="257037" grpId="2" animBg="1"/>
      <p:bldP spid="257038" grpId="0" animBg="1"/>
      <p:bldP spid="257039" grpId="0" animBg="1"/>
      <p:bldP spid="257040" grpId="0"/>
      <p:bldP spid="257043" grpId="0" animBg="1"/>
      <p:bldP spid="257043" grpId="1" animBg="1"/>
      <p:bldP spid="257044" grpId="0" animBg="1"/>
      <p:bldP spid="257044" grpId="1" animBg="1"/>
      <p:bldP spid="257045" grpId="0" animBg="1"/>
      <p:bldP spid="257045" grpId="1" animBg="1"/>
      <p:bldP spid="257046" grpId="0" animBg="1"/>
      <p:bldP spid="257046" grpId="1" animBg="1"/>
      <p:bldP spid="257047" grpId="0" animBg="1"/>
      <p:bldP spid="257047" grpId="1" animBg="1"/>
      <p:bldP spid="257048" grpId="0" animBg="1"/>
      <p:bldP spid="257048" grpId="1" animBg="1"/>
      <p:bldP spid="257049" grpId="0" animBg="1"/>
      <p:bldP spid="257049" grpId="1" animBg="1"/>
      <p:bldP spid="257050" grpId="0" animBg="1"/>
      <p:bldP spid="257050" grpId="1" animBg="1"/>
      <p:bldP spid="257051" grpId="0" animBg="1"/>
      <p:bldP spid="257051" grpId="1" animBg="1"/>
      <p:bldP spid="257052" grpId="0" animBg="1"/>
      <p:bldP spid="257052" grpId="1" animBg="1"/>
      <p:bldP spid="257053" grpId="0" animBg="1"/>
      <p:bldP spid="257053" grpId="1" animBg="1"/>
      <p:bldP spid="257054" grpId="0" animBg="1"/>
      <p:bldP spid="257054" grpId="1" animBg="1"/>
      <p:bldP spid="257055" grpId="0" animBg="1"/>
      <p:bldP spid="257055" grpId="1" animBg="1"/>
      <p:bldP spid="257056" grpId="0" animBg="1"/>
      <p:bldP spid="257056" grpId="1" animBg="1"/>
      <p:bldP spid="257057" grpId="0" animBg="1"/>
      <p:bldP spid="257057" grpId="1" animBg="1"/>
      <p:bldP spid="257058" grpId="0" animBg="1" autoUpdateAnimBg="0"/>
      <p:bldP spid="257058" grpId="1" animBg="1"/>
      <p:bldP spid="257058" grpId="2" animBg="1"/>
      <p:bldP spid="257058" grpId="3" animBg="1"/>
      <p:bldP spid="257062" grpId="0" animBg="1"/>
      <p:bldP spid="257062" grpId="1" animBg="1"/>
      <p:bldP spid="257063" grpId="0" animBg="1"/>
      <p:bldP spid="257063" grpId="1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Freeform 2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5" name="Oval 3"/>
          <p:cNvSpPr>
            <a:spLocks noChangeArrowheads="1"/>
          </p:cNvSpPr>
          <p:nvPr/>
        </p:nvSpPr>
        <p:spPr bwMode="auto">
          <a:xfrm flipH="1">
            <a:off x="3635375" y="3789363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9076" name="Picture 4" descr="TP_mitose-1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2842462">
            <a:off x="3094831" y="4112419"/>
            <a:ext cx="1800225" cy="1728788"/>
          </a:xfrm>
          <a:prstGeom prst="rect">
            <a:avLst/>
          </a:prstGeom>
          <a:noFill/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59077" name="Freeform 5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8" name="Rectangle 6"/>
          <p:cNvSpPr>
            <a:spLocks noGrp="1" noChangeArrowheads="1"/>
          </p:cNvSpPr>
          <p:nvPr>
            <p:ph type="title"/>
          </p:nvPr>
        </p:nvSpPr>
        <p:spPr>
          <a:xfrm>
            <a:off x="2484438" y="333375"/>
            <a:ext cx="5688012" cy="1143000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z="3600" smtClean="0"/>
              <a:t>Enfermidades: </a:t>
            </a:r>
            <a:br>
              <a:rPr lang="pt-BR" sz="3600" smtClean="0"/>
            </a:br>
            <a:r>
              <a:rPr lang="pt-BR" sz="3600" smtClean="0"/>
              <a:t>          </a:t>
            </a:r>
            <a:r>
              <a:rPr lang="pt-BR" sz="3200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Causas Visíveis</a:t>
            </a:r>
          </a:p>
        </p:txBody>
      </p:sp>
      <p:sp>
        <p:nvSpPr>
          <p:cNvPr id="259079" name="Rectangle 7"/>
          <p:cNvSpPr>
            <a:spLocks noChangeArrowheads="1"/>
          </p:cNvSpPr>
          <p:nvPr/>
        </p:nvSpPr>
        <p:spPr bwMode="auto">
          <a:xfrm>
            <a:off x="1331913" y="1412875"/>
            <a:ext cx="3600450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...o relaxamento da nutrição constrange o corpo a pesados tributos de sofrimento.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6" name="WordArt 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59081" name="Text Box 9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9082" name="AutoShape 10"/>
          <p:cNvSpPr>
            <a:spLocks noChangeArrowheads="1"/>
          </p:cNvSpPr>
          <p:nvPr/>
        </p:nvSpPr>
        <p:spPr bwMode="auto">
          <a:xfrm>
            <a:off x="611188" y="4365625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Bactérias </a:t>
            </a:r>
          </a:p>
        </p:txBody>
      </p:sp>
      <p:sp>
        <p:nvSpPr>
          <p:cNvPr id="259083" name="Rectangle 11"/>
          <p:cNvSpPr>
            <a:spLocks noChangeArrowheads="1"/>
          </p:cNvSpPr>
          <p:nvPr/>
        </p:nvSpPr>
        <p:spPr bwMode="auto">
          <a:xfrm>
            <a:off x="5435600" y="2060575"/>
            <a:ext cx="2592388" cy="4181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...adquirimos imensa quantidade de bactérias patogênicas que, em se instalando no mundo celular, podem determinar moléstias infecciosas, </a:t>
            </a: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como resultado de nossa imprevidência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 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4" name="AutoShape 12"/>
          <p:cNvSpPr>
            <a:spLocks noChangeArrowheads="1"/>
          </p:cNvSpPr>
          <p:nvPr/>
        </p:nvSpPr>
        <p:spPr bwMode="auto">
          <a:xfrm>
            <a:off x="1403350" y="2636838"/>
            <a:ext cx="3960813" cy="649287"/>
          </a:xfrm>
          <a:prstGeom prst="rightArrow">
            <a:avLst>
              <a:gd name="adj1" fmla="val 50000"/>
              <a:gd name="adj2" fmla="val 152506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Mas ao nos alimentarmos,</a:t>
            </a:r>
          </a:p>
        </p:txBody>
      </p:sp>
      <p:pic>
        <p:nvPicPr>
          <p:cNvPr id="252941" name="Picture 13" descr="bacterias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11413" y="4292600"/>
            <a:ext cx="11430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86" name="AutoShape 14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9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9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600"/>
                            </p:stCondLst>
                            <p:childTnLst>
                              <p:par>
                                <p:cTn id="2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5" grpId="0" animBg="1"/>
      <p:bldP spid="259077" grpId="0" animBg="1"/>
      <p:bldP spid="259079" grpId="0"/>
      <p:bldP spid="259083" grpId="0"/>
      <p:bldP spid="259086" grpId="0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107" name="Rectangle 11"/>
          <p:cNvSpPr>
            <a:spLocks noChangeArrowheads="1"/>
          </p:cNvSpPr>
          <p:nvPr/>
        </p:nvSpPr>
        <p:spPr bwMode="auto">
          <a:xfrm>
            <a:off x="4787900" y="3808413"/>
            <a:ext cx="3887788" cy="27209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Os reflexos dos </a:t>
            </a: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sentimentos menos dignos 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alimentamos                     voltam-se sobre nós mesmos, depois de convertidos em ondas mentais, tumultuando                            o serviço das células nervosas... 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1" name="Freeform 25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2" name="Freeform 26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3" name="Freeform 27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098" name="Freeform 2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099" name="Oval 3"/>
          <p:cNvSpPr>
            <a:spLocks noChangeArrowheads="1"/>
          </p:cNvSpPr>
          <p:nvPr/>
        </p:nvSpPr>
        <p:spPr bwMode="auto">
          <a:xfrm rot="20982897" flipH="1">
            <a:off x="4067175" y="3573463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1" name="Freeform 5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2" name="Rectangle 6"/>
          <p:cNvSpPr>
            <a:spLocks noGrp="1" noChangeArrowheads="1"/>
          </p:cNvSpPr>
          <p:nvPr>
            <p:ph type="title"/>
          </p:nvPr>
        </p:nvSpPr>
        <p:spPr>
          <a:xfrm>
            <a:off x="2771775" y="333375"/>
            <a:ext cx="3960813" cy="1143000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3600" smtClean="0"/>
              <a:t>Enfermidades:                           </a:t>
            </a:r>
            <a:r>
              <a:rPr lang="pt-BR" sz="3200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Causas Invisíveis</a:t>
            </a:r>
          </a:p>
        </p:txBody>
      </p:sp>
      <p:sp>
        <p:nvSpPr>
          <p:cNvPr id="260103" name="Rectangle 7"/>
          <p:cNvSpPr>
            <a:spLocks noChangeArrowheads="1"/>
          </p:cNvSpPr>
          <p:nvPr/>
        </p:nvSpPr>
        <p:spPr bwMode="auto">
          <a:xfrm>
            <a:off x="1331913" y="1412875"/>
            <a:ext cx="360045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Nossas emoções doentias mais profundas, </a:t>
            </a:r>
            <a:r>
              <a:rPr lang="pt-BR" sz="2400" i="1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quaisquer que sejam,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geram estados enfermiços.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3" name="WordArt 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60105" name="Text Box 9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0106" name="AutoShape 10"/>
          <p:cNvSpPr>
            <a:spLocks noChangeArrowheads="1"/>
          </p:cNvSpPr>
          <p:nvPr/>
        </p:nvSpPr>
        <p:spPr bwMode="auto">
          <a:xfrm>
            <a:off x="611188" y="4365625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</p:txBody>
      </p:sp>
      <p:sp>
        <p:nvSpPr>
          <p:cNvPr id="260110" name="AutoShape 14"/>
          <p:cNvSpPr>
            <a:spLocks noChangeArrowheads="1"/>
          </p:cNvSpPr>
          <p:nvPr/>
        </p:nvSpPr>
        <p:spPr bwMode="auto">
          <a:xfrm rot="-1102886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1" name="AutoShape 15"/>
          <p:cNvSpPr>
            <a:spLocks noChangeArrowheads="1"/>
          </p:cNvSpPr>
          <p:nvPr/>
        </p:nvSpPr>
        <p:spPr bwMode="auto">
          <a:xfrm>
            <a:off x="6170613" y="2811463"/>
            <a:ext cx="2651125" cy="608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CRUELDADE, etc.</a:t>
            </a:r>
          </a:p>
        </p:txBody>
      </p:sp>
      <p:sp>
        <p:nvSpPr>
          <p:cNvPr id="260112" name="Freeform 16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3" name="Freeform 17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4" name="Freeform 18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5" name="Freeform 1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6" name="Freeform 2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7" name="Freeform 2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8" name="Freeform 2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9" name="Freeform 2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0" name="Freeform 2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4" name="AutoShape 28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CÓLERA, etc.</a:t>
            </a:r>
          </a:p>
        </p:txBody>
      </p:sp>
      <p:sp>
        <p:nvSpPr>
          <p:cNvPr id="260125" name="Oval 29"/>
          <p:cNvSpPr>
            <a:spLocks noChangeArrowheads="1"/>
          </p:cNvSpPr>
          <p:nvPr/>
        </p:nvSpPr>
        <p:spPr bwMode="auto">
          <a:xfrm>
            <a:off x="2268538" y="4076700"/>
            <a:ext cx="647700" cy="187325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6" name="Freeform 30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7" name="Freeform 31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600"/>
                            </p:stCondLst>
                            <p:childTnLst>
                              <p:par>
                                <p:cTn id="2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9500"/>
                            </p:stCondLst>
                            <p:childTnLst>
                              <p:par>
                                <p:cTn id="3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600"/>
                            </p:stCondLst>
                            <p:childTnLst>
                              <p:par>
                                <p:cTn id="3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100"/>
                            </p:stCondLst>
                            <p:childTnLst>
                              <p:par>
                                <p:cTn id="46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8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9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60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200"/>
                                        <p:tgtEl>
                                          <p:spTgt spid="260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600"/>
                            </p:stCondLst>
                            <p:childTnLst>
                              <p:par>
                                <p:cTn id="70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100" fill="hold"/>
                                        <p:tgtEl>
                                          <p:spTgt spid="2601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3" dur="2000" fill="hold"/>
                                        <p:tgtEl>
                                          <p:spTgt spid="26012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6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7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4600"/>
                            </p:stCondLst>
                            <p:childTnLst>
                              <p:par>
                                <p:cTn id="80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85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86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87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200" fill="hold"/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fill="hold"/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200"/>
                                        <p:tgtEl>
                                          <p:spTgt spid="260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200"/>
                                        <p:tgtEl>
                                          <p:spTgt spid="260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200"/>
                                        <p:tgtEl>
                                          <p:spTgt spid="260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200"/>
                                        <p:tgtEl>
                                          <p:spTgt spid="260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200"/>
                                        <p:tgtEl>
                                          <p:spTgt spid="260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200"/>
                                        <p:tgtEl>
                                          <p:spTgt spid="26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200"/>
                                        <p:tgtEl>
                                          <p:spTgt spid="260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200"/>
                                        <p:tgtEl>
                                          <p:spTgt spid="26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200"/>
                                        <p:tgtEl>
                                          <p:spTgt spid="260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200"/>
                                        <p:tgtEl>
                                          <p:spTgt spid="260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200"/>
                                        <p:tgtEl>
                                          <p:spTgt spid="260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200"/>
                                        <p:tgtEl>
                                          <p:spTgt spid="260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7" grpId="0"/>
      <p:bldP spid="260121" grpId="0" animBg="1"/>
      <p:bldP spid="260121" grpId="1" animBg="1"/>
      <p:bldP spid="260122" grpId="0" animBg="1"/>
      <p:bldP spid="260122" grpId="1" animBg="1"/>
      <p:bldP spid="260123" grpId="0" animBg="1"/>
      <p:bldP spid="260123" grpId="1" animBg="1"/>
      <p:bldP spid="260099" grpId="0" animBg="1"/>
      <p:bldP spid="260101" grpId="0" animBg="1"/>
      <p:bldP spid="260103" grpId="0"/>
      <p:bldP spid="260110" grpId="0" animBg="1"/>
      <p:bldP spid="260111" grpId="0" animBg="1" autoUpdateAnimBg="0"/>
      <p:bldP spid="260111" grpId="1" animBg="1"/>
      <p:bldP spid="260111" grpId="2" animBg="1"/>
      <p:bldP spid="260112" grpId="0" animBg="1"/>
      <p:bldP spid="260112" grpId="1" animBg="1"/>
      <p:bldP spid="260113" grpId="0" animBg="1"/>
      <p:bldP spid="260113" grpId="1" animBg="1"/>
      <p:bldP spid="260114" grpId="0" animBg="1"/>
      <p:bldP spid="260114" grpId="1" animBg="1"/>
      <p:bldP spid="260115" grpId="0" animBg="1"/>
      <p:bldP spid="260115" grpId="1" animBg="1"/>
      <p:bldP spid="260116" grpId="0" animBg="1"/>
      <p:bldP spid="260116" grpId="1" animBg="1"/>
      <p:bldP spid="260117" grpId="0" animBg="1"/>
      <p:bldP spid="260117" grpId="1" animBg="1"/>
      <p:bldP spid="260118" grpId="0" animBg="1"/>
      <p:bldP spid="260118" grpId="1" animBg="1"/>
      <p:bldP spid="260119" grpId="0" animBg="1"/>
      <p:bldP spid="260119" grpId="1" animBg="1"/>
      <p:bldP spid="260120" grpId="0" animBg="1"/>
      <p:bldP spid="260120" grpId="1" animBg="1"/>
      <p:bldP spid="260124" grpId="0" animBg="1" autoUpdateAnimBg="0"/>
      <p:bldP spid="260124" grpId="1" animBg="1"/>
      <p:bldP spid="260124" grpId="2" animBg="1"/>
      <p:bldP spid="260124" grpId="3" animBg="1"/>
      <p:bldP spid="260125" grpId="0" animBg="1"/>
      <p:bldP spid="260126" grpId="0" animBg="1"/>
      <p:bldP spid="260126" grpId="1" animBg="1"/>
      <p:bldP spid="260127" grpId="0" animBg="1"/>
      <p:bldP spid="260127" grpId="1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3" name="Freeform 3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5" name="Freeform 5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6" name="Freeform 6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7" name="Oval 7"/>
          <p:cNvSpPr>
            <a:spLocks noChangeArrowheads="1"/>
          </p:cNvSpPr>
          <p:nvPr/>
        </p:nvSpPr>
        <p:spPr bwMode="auto">
          <a:xfrm rot="21145190" flipH="1">
            <a:off x="4067175" y="3573463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8" name="Freeform 8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9" name="Rectangle 9"/>
          <p:cNvSpPr>
            <a:spLocks noGrp="1" noChangeArrowheads="1"/>
          </p:cNvSpPr>
          <p:nvPr>
            <p:ph type="title"/>
          </p:nvPr>
        </p:nvSpPr>
        <p:spPr>
          <a:xfrm>
            <a:off x="1979613" y="414338"/>
            <a:ext cx="4824412" cy="1143000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3600" smtClean="0"/>
              <a:t>Enfermidades: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Reflexos de sentimentos                                 sobre </a:t>
            </a:r>
            <a:r>
              <a:rPr lang="pt-BR" sz="2800" i="1" smtClean="0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 células nervosas</a:t>
            </a:r>
          </a:p>
        </p:txBody>
      </p:sp>
      <p:sp>
        <p:nvSpPr>
          <p:cNvPr id="261130" name="Rectangle 10"/>
          <p:cNvSpPr>
            <a:spLocks noChangeArrowheads="1"/>
          </p:cNvSpPr>
          <p:nvPr/>
        </p:nvSpPr>
        <p:spPr bwMode="auto">
          <a:xfrm>
            <a:off x="1476375" y="1731963"/>
            <a:ext cx="3240088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As células nervosas desempenham as mais avançadas funções técnicas...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5" name="WordArt 1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61132" name="Text Box 1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1133" name="AutoShape 13"/>
          <p:cNvSpPr>
            <a:spLocks noChangeArrowheads="1"/>
          </p:cNvSpPr>
          <p:nvPr/>
        </p:nvSpPr>
        <p:spPr bwMode="auto">
          <a:xfrm rot="-248080">
            <a:off x="179388" y="4437063"/>
            <a:ext cx="2232025" cy="1584325"/>
          </a:xfrm>
          <a:prstGeom prst="notchedRightArrow">
            <a:avLst>
              <a:gd name="adj1" fmla="val 47602"/>
              <a:gd name="adj2" fmla="val 56144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Estes reflexos </a:t>
            </a:r>
          </a:p>
          <a:p>
            <a:pPr>
              <a:lnSpc>
                <a:spcPct val="7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tumultuam</a:t>
            </a:r>
          </a:p>
          <a:p>
            <a:pPr>
              <a:lnSpc>
                <a:spcPct val="7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seus serviços</a:t>
            </a:r>
          </a:p>
        </p:txBody>
      </p:sp>
      <p:sp>
        <p:nvSpPr>
          <p:cNvPr id="261134" name="AutoShape 14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5" name="AutoShape 15"/>
          <p:cNvSpPr>
            <a:spLocks noChangeArrowheads="1"/>
          </p:cNvSpPr>
          <p:nvPr/>
        </p:nvSpPr>
        <p:spPr bwMode="auto">
          <a:xfrm>
            <a:off x="6170613" y="2811463"/>
            <a:ext cx="2651125" cy="608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CRUELDADE, etc.</a:t>
            </a:r>
          </a:p>
        </p:txBody>
      </p:sp>
      <p:sp>
        <p:nvSpPr>
          <p:cNvPr id="261136" name="Freeform 16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7" name="Freeform 17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8" name="Freeform 18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9" name="Freeform 1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0" name="Freeform 2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1" name="Freeform 2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2" name="Freeform 2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3" name="Freeform 2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4" name="Freeform 2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5" name="AutoShape 25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CÓLERA, etc.</a:t>
            </a:r>
          </a:p>
        </p:txBody>
      </p:sp>
      <p:sp>
        <p:nvSpPr>
          <p:cNvPr id="261146" name="Oval 26"/>
          <p:cNvSpPr>
            <a:spLocks noChangeArrowheads="1"/>
          </p:cNvSpPr>
          <p:nvPr/>
        </p:nvSpPr>
        <p:spPr bwMode="auto">
          <a:xfrm>
            <a:off x="2339975" y="4076700"/>
            <a:ext cx="576263" cy="187325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47" name="Freeform 27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8" name="Freeform 28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9" name="Rectangle 29"/>
          <p:cNvSpPr>
            <a:spLocks noChangeArrowheads="1"/>
          </p:cNvSpPr>
          <p:nvPr/>
        </p:nvSpPr>
        <p:spPr bwMode="auto">
          <a:xfrm>
            <a:off x="4859338" y="4437063"/>
            <a:ext cx="2952750" cy="1309687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instaladas na pele,</a:t>
            </a: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nas vísceras, na medula e no tronco cerebral... </a:t>
            </a:r>
          </a:p>
        </p:txBody>
      </p:sp>
      <p:sp>
        <p:nvSpPr>
          <p:cNvPr id="261124" name="Freeform 4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0"/>
                            </p:stCondLst>
                            <p:childTnLst>
                              <p:par>
                                <p:cTn id="2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900"/>
                            </p:stCondLst>
                            <p:childTnLst>
                              <p:par>
                                <p:cTn id="3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4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200"/>
                                        <p:tgtEl>
                                          <p:spTgt spid="26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200"/>
                                        <p:tgtEl>
                                          <p:spTgt spid="26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900"/>
                            </p:stCondLst>
                            <p:childTnLst>
                              <p:par>
                                <p:cTn id="63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4" dur="100" fill="hold"/>
                                        <p:tgtEl>
                                          <p:spTgt spid="261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6" dur="2000" fill="hold"/>
                                        <p:tgtEl>
                                          <p:spTgt spid="261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900"/>
                            </p:stCondLst>
                            <p:childTnLst>
                              <p:par>
                                <p:cTn id="73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7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79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80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fill="hold"/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200"/>
                                        <p:tgtEl>
                                          <p:spTgt spid="26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200"/>
                                        <p:tgtEl>
                                          <p:spTgt spid="26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200"/>
                                        <p:tgtEl>
                                          <p:spTgt spid="26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200"/>
                                        <p:tgtEl>
                                          <p:spTgt spid="261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200"/>
                                        <p:tgtEl>
                                          <p:spTgt spid="26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200"/>
                                        <p:tgtEl>
                                          <p:spTgt spid="26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200"/>
                                        <p:tgtEl>
                                          <p:spTgt spid="261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200"/>
                                        <p:tgtEl>
                                          <p:spTgt spid="26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200"/>
                                        <p:tgtEl>
                                          <p:spTgt spid="26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200"/>
                                        <p:tgtEl>
                                          <p:spTgt spid="26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200"/>
                                        <p:tgtEl>
                                          <p:spTgt spid="26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200"/>
                                        <p:tgtEl>
                                          <p:spTgt spid="26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8400"/>
                            </p:stCondLst>
                            <p:childTnLst>
                              <p:par>
                                <p:cTn id="19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3" grpId="0" animBg="1"/>
      <p:bldP spid="261123" grpId="1" animBg="1"/>
      <p:bldP spid="261125" grpId="0" animBg="1"/>
      <p:bldP spid="261125" grpId="1" animBg="1"/>
      <p:bldP spid="261127" grpId="0" animBg="1"/>
      <p:bldP spid="261128" grpId="0" animBg="1"/>
      <p:bldP spid="261130" grpId="0"/>
      <p:bldP spid="261134" grpId="0" animBg="1"/>
      <p:bldP spid="261135" grpId="0" animBg="1" autoUpdateAnimBg="0"/>
      <p:bldP spid="261135" grpId="1" animBg="1"/>
      <p:bldP spid="261135" grpId="2" animBg="1"/>
      <p:bldP spid="261136" grpId="0" animBg="1"/>
      <p:bldP spid="261136" grpId="1" animBg="1"/>
      <p:bldP spid="261137" grpId="0" animBg="1"/>
      <p:bldP spid="261137" grpId="1" animBg="1"/>
      <p:bldP spid="261138" grpId="0" animBg="1"/>
      <p:bldP spid="261138" grpId="1" animBg="1"/>
      <p:bldP spid="261139" grpId="0" animBg="1"/>
      <p:bldP spid="261139" grpId="1" animBg="1"/>
      <p:bldP spid="261140" grpId="0" animBg="1"/>
      <p:bldP spid="261140" grpId="1" animBg="1"/>
      <p:bldP spid="261141" grpId="0" animBg="1"/>
      <p:bldP spid="261141" grpId="1" animBg="1"/>
      <p:bldP spid="261142" grpId="0" animBg="1"/>
      <p:bldP spid="261142" grpId="1" animBg="1"/>
      <p:bldP spid="261143" grpId="0" animBg="1"/>
      <p:bldP spid="261143" grpId="1" animBg="1"/>
      <p:bldP spid="261144" grpId="0" animBg="1"/>
      <p:bldP spid="261144" grpId="1" animBg="1"/>
      <p:bldP spid="261145" grpId="0" animBg="1" autoUpdateAnimBg="0"/>
      <p:bldP spid="261145" grpId="1" animBg="1"/>
      <p:bldP spid="261145" grpId="2" animBg="1"/>
      <p:bldP spid="261145" grpId="3" animBg="1"/>
      <p:bldP spid="261146" grpId="0" animBg="1"/>
      <p:bldP spid="261147" grpId="0" animBg="1"/>
      <p:bldP spid="261147" grpId="1" animBg="1"/>
      <p:bldP spid="261148" grpId="0" animBg="1"/>
      <p:bldP spid="261148" grpId="1" animBg="1"/>
      <p:bldP spid="261149" grpId="0"/>
      <p:bldP spid="261124" grpId="0" animBg="1"/>
      <p:bldP spid="261124" grpId="1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50" name="Oval 6"/>
          <p:cNvSpPr>
            <a:spLocks noChangeArrowheads="1"/>
          </p:cNvSpPr>
          <p:nvPr/>
        </p:nvSpPr>
        <p:spPr bwMode="auto">
          <a:xfrm rot="21145190" flipH="1">
            <a:off x="4429125" y="2781300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6003" name="Picture 30" descr="Nervos23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79613" y="3357563"/>
            <a:ext cx="1219200" cy="1123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46" name="Freeform 2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47" name="Freeform 3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48" name="Freeform 4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49" name="Freeform 5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2" name="Rectangle 8"/>
          <p:cNvSpPr>
            <a:spLocks noGrp="1" noChangeArrowheads="1"/>
          </p:cNvSpPr>
          <p:nvPr>
            <p:ph type="title"/>
          </p:nvPr>
        </p:nvSpPr>
        <p:spPr>
          <a:xfrm>
            <a:off x="2268538" y="414338"/>
            <a:ext cx="5759450" cy="1143000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z="3600" smtClean="0"/>
              <a:t>Alucinações:   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reflexos de                                         </a:t>
            </a:r>
            <a:r>
              <a:rPr lang="pt-BR" sz="2800" i="1" smtClean="0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sentimentos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2800" i="1" smtClean="0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menos dignos</a:t>
            </a:r>
          </a:p>
        </p:txBody>
      </p:sp>
      <p:sp>
        <p:nvSpPr>
          <p:cNvPr id="262153" name="Rectangle 9"/>
          <p:cNvSpPr>
            <a:spLocks noChangeArrowheads="1"/>
          </p:cNvSpPr>
          <p:nvPr/>
        </p:nvSpPr>
        <p:spPr bwMode="auto">
          <a:xfrm>
            <a:off x="1258888" y="1731963"/>
            <a:ext cx="3457575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Assim produzidas, as alucinações podem variar da fobia oculta                 à loucura...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0" name="WordArt 10"/>
          <p:cNvSpPr>
            <a:spLocks noChangeArrowheads="1" noChangeShapeType="1" noTextEdit="1"/>
          </p:cNvSpPr>
          <p:nvPr/>
        </p:nvSpPr>
        <p:spPr bwMode="auto">
          <a:xfrm rot="-1784693">
            <a:off x="179388" y="765175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62155" name="Text Box 11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2156" name="AutoShape 12"/>
          <p:cNvSpPr>
            <a:spLocks noChangeArrowheads="1"/>
          </p:cNvSpPr>
          <p:nvPr/>
        </p:nvSpPr>
        <p:spPr bwMode="auto">
          <a:xfrm rot="-188244">
            <a:off x="133350" y="2852738"/>
            <a:ext cx="2339975" cy="2089150"/>
          </a:xfrm>
          <a:prstGeom prst="notchedRightArrow">
            <a:avLst>
              <a:gd name="adj1" fmla="val 48963"/>
              <a:gd name="adj2" fmla="val 62692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>
              <a:lnSpc>
                <a:spcPct val="8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Sobre o </a:t>
            </a:r>
          </a:p>
          <a:p>
            <a:pPr>
              <a:lnSpc>
                <a:spcPct val="8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Córtex </a:t>
            </a:r>
          </a:p>
          <a:p>
            <a:pPr>
              <a:lnSpc>
                <a:spcPct val="80000"/>
              </a:lnSpc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encefálico</a:t>
            </a:r>
          </a:p>
        </p:txBody>
      </p:sp>
      <p:sp>
        <p:nvSpPr>
          <p:cNvPr id="262157" name="AutoShape 13"/>
          <p:cNvSpPr>
            <a:spLocks noChangeArrowheads="1"/>
          </p:cNvSpPr>
          <p:nvPr/>
        </p:nvSpPr>
        <p:spPr bwMode="auto">
          <a:xfrm rot="-837833">
            <a:off x="2047875" y="2349500"/>
            <a:ext cx="5951538" cy="1439863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8" name="AutoShape 14"/>
          <p:cNvSpPr>
            <a:spLocks noChangeArrowheads="1"/>
          </p:cNvSpPr>
          <p:nvPr/>
        </p:nvSpPr>
        <p:spPr bwMode="auto">
          <a:xfrm>
            <a:off x="6170613" y="2811463"/>
            <a:ext cx="2651125" cy="608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CRUELDADE, etc.</a:t>
            </a:r>
          </a:p>
        </p:txBody>
      </p:sp>
      <p:sp>
        <p:nvSpPr>
          <p:cNvPr id="262159" name="Freeform 15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0" name="Freeform 16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1" name="Freeform 17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2" name="Freeform 18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3" name="Freeform 19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4" name="Freeform 20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5" name="Freeform 21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6" name="Freeform 22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7" name="Freeform 23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8" name="AutoShape 2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CÓLERA, etc.</a:t>
            </a:r>
          </a:p>
        </p:txBody>
      </p:sp>
      <p:sp>
        <p:nvSpPr>
          <p:cNvPr id="262169" name="Oval 25"/>
          <p:cNvSpPr>
            <a:spLocks noChangeArrowheads="1"/>
          </p:cNvSpPr>
          <p:nvPr/>
        </p:nvSpPr>
        <p:spPr bwMode="auto">
          <a:xfrm>
            <a:off x="2195513" y="3500438"/>
            <a:ext cx="936625" cy="7207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70" name="Freeform 26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71" name="Freeform 2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72" name="Rectangle 28"/>
          <p:cNvSpPr>
            <a:spLocks noChangeArrowheads="1"/>
          </p:cNvSpPr>
          <p:nvPr/>
        </p:nvSpPr>
        <p:spPr bwMode="auto">
          <a:xfrm>
            <a:off x="5075238" y="3956050"/>
            <a:ext cx="3817937" cy="21367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...e pelas quais os reflexos dos companheiros encarnados ou desencarnados que nos conjugam o modo de proceder e de ser,                 nos atingem... </a:t>
            </a:r>
          </a:p>
        </p:txBody>
      </p:sp>
      <p:sp>
        <p:nvSpPr>
          <p:cNvPr id="262175" name="Freeform 31"/>
          <p:cNvSpPr>
            <a:spLocks/>
          </p:cNvSpPr>
          <p:nvPr/>
        </p:nvSpPr>
        <p:spPr bwMode="auto">
          <a:xfrm flipH="1"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76" name="Freeform 32"/>
          <p:cNvSpPr>
            <a:spLocks/>
          </p:cNvSpPr>
          <p:nvPr/>
        </p:nvSpPr>
        <p:spPr bwMode="auto">
          <a:xfrm flipH="1"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77" name="Freeform 33"/>
          <p:cNvSpPr>
            <a:spLocks/>
          </p:cNvSpPr>
          <p:nvPr/>
        </p:nvSpPr>
        <p:spPr bwMode="auto">
          <a:xfrm flipH="1"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2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62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100"/>
                            </p:stCondLst>
                            <p:childTnLst>
                              <p:par>
                                <p:cTn id="21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fill="hold"/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fill="hold"/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00"/>
                            </p:stCondLst>
                            <p:childTnLst>
                              <p:par>
                                <p:cTn id="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00"/>
                            </p:stCondLst>
                            <p:childTnLst>
                              <p:par>
                                <p:cTn id="35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200"/>
                                        <p:tgtEl>
                                          <p:spTgt spid="26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200"/>
                                        <p:tgtEl>
                                          <p:spTgt spid="26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200"/>
                            </p:stCondLst>
                            <p:childTnLst>
                              <p:par>
                                <p:cTn id="59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100" fill="hold"/>
                                        <p:tgtEl>
                                          <p:spTgt spid="2621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2" dur="2000" fill="hold"/>
                                        <p:tgtEl>
                                          <p:spTgt spid="26216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262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200"/>
                            </p:stCondLst>
                            <p:childTnLst>
                              <p:par>
                                <p:cTn id="69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74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75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76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2158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00" fill="hold"/>
                                        <p:tgtEl>
                                          <p:spTgt spid="262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fill="hold"/>
                                        <p:tgtEl>
                                          <p:spTgt spid="262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200"/>
                                        <p:tgtEl>
                                          <p:spTgt spid="26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200"/>
                                        <p:tgtEl>
                                          <p:spTgt spid="262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200"/>
                                        <p:tgtEl>
                                          <p:spTgt spid="262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200"/>
                                        <p:tgtEl>
                                          <p:spTgt spid="262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200"/>
                                        <p:tgtEl>
                                          <p:spTgt spid="262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200"/>
                                        <p:tgtEl>
                                          <p:spTgt spid="262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200"/>
                                        <p:tgtEl>
                                          <p:spTgt spid="26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200"/>
                                        <p:tgtEl>
                                          <p:spTgt spid="262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200"/>
                                        <p:tgtEl>
                                          <p:spTgt spid="262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0" dur="200"/>
                                        <p:tgtEl>
                                          <p:spTgt spid="262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200"/>
                                        <p:tgtEl>
                                          <p:spTgt spid="262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200"/>
                                        <p:tgtEl>
                                          <p:spTgt spid="262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700"/>
                            </p:stCondLst>
                            <p:childTnLst>
                              <p:par>
                                <p:cTn id="19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62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62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62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62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62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62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62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62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6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6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50" grpId="0" animBg="1"/>
      <p:bldP spid="262146" grpId="0" animBg="1"/>
      <p:bldP spid="262146" grpId="1" animBg="1"/>
      <p:bldP spid="262147" grpId="0" animBg="1"/>
      <p:bldP spid="262147" grpId="1" animBg="1"/>
      <p:bldP spid="262148" grpId="0" animBg="1"/>
      <p:bldP spid="262148" grpId="1" animBg="1"/>
      <p:bldP spid="262153" grpId="0"/>
      <p:bldP spid="262157" grpId="0" animBg="1"/>
      <p:bldP spid="262158" grpId="0" animBg="1" autoUpdateAnimBg="0"/>
      <p:bldP spid="262158" grpId="1" animBg="1"/>
      <p:bldP spid="262158" grpId="2" animBg="1"/>
      <p:bldP spid="262159" grpId="0" animBg="1"/>
      <p:bldP spid="262159" grpId="1" animBg="1"/>
      <p:bldP spid="262160" grpId="0" animBg="1"/>
      <p:bldP spid="262160" grpId="1" animBg="1"/>
      <p:bldP spid="262161" grpId="0" animBg="1"/>
      <p:bldP spid="262161" grpId="1" animBg="1"/>
      <p:bldP spid="262162" grpId="0" animBg="1"/>
      <p:bldP spid="262162" grpId="1" animBg="1"/>
      <p:bldP spid="262163" grpId="0" animBg="1"/>
      <p:bldP spid="262163" grpId="1" animBg="1"/>
      <p:bldP spid="262164" grpId="0" animBg="1"/>
      <p:bldP spid="262164" grpId="1" animBg="1"/>
      <p:bldP spid="262165" grpId="0" animBg="1"/>
      <p:bldP spid="262165" grpId="1" animBg="1"/>
      <p:bldP spid="262166" grpId="0" animBg="1"/>
      <p:bldP spid="262166" grpId="1" animBg="1"/>
      <p:bldP spid="262167" grpId="0" animBg="1"/>
      <p:bldP spid="262167" grpId="1" animBg="1"/>
      <p:bldP spid="262168" grpId="0" animBg="1" autoUpdateAnimBg="0"/>
      <p:bldP spid="262168" grpId="1" animBg="1"/>
      <p:bldP spid="262168" grpId="2" animBg="1"/>
      <p:bldP spid="262168" grpId="3" animBg="1"/>
      <p:bldP spid="262169" grpId="0" animBg="1"/>
      <p:bldP spid="262170" grpId="0" animBg="1"/>
      <p:bldP spid="262170" grpId="1" animBg="1"/>
      <p:bldP spid="262171" grpId="0" animBg="1"/>
      <p:bldP spid="262171" grpId="1" animBg="1"/>
      <p:bldP spid="262172" grpId="0"/>
      <p:bldP spid="262175" grpId="0" animBg="1"/>
      <p:bldP spid="262176" grpId="0" animBg="1"/>
      <p:bldP spid="262177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Oval 2"/>
          <p:cNvSpPr>
            <a:spLocks noChangeArrowheads="1"/>
          </p:cNvSpPr>
          <p:nvPr/>
        </p:nvSpPr>
        <p:spPr bwMode="auto">
          <a:xfrm rot="21145190" flipH="1">
            <a:off x="4429125" y="2781300"/>
            <a:ext cx="647700" cy="20161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DDEC6A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57027" name="Picture 3" descr="Nervos23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79613" y="3357563"/>
            <a:ext cx="1219200" cy="1123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196" name="Freeform 4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197" name="Freeform 5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198" name="Freeform 6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199" name="Freeform 7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0" name="Rectangle 8"/>
          <p:cNvSpPr>
            <a:spLocks noGrp="1" noChangeArrowheads="1"/>
          </p:cNvSpPr>
          <p:nvPr>
            <p:ph type="title"/>
          </p:nvPr>
        </p:nvSpPr>
        <p:spPr>
          <a:xfrm>
            <a:off x="3060700" y="414338"/>
            <a:ext cx="4824413" cy="11430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  <a:defRPr/>
            </a:pPr>
            <a:r>
              <a:rPr lang="pt-BR" sz="3600" smtClean="0"/>
              <a:t>Obsessão: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Reflexos de sugestões                                 </a:t>
            </a:r>
            <a:r>
              <a:rPr lang="pt-BR" sz="2800" i="1" smtClean="0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</a:t>
            </a:r>
            <a:r>
              <a:rPr lang="pt-BR" sz="2800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córtex encefálico</a:t>
            </a:r>
          </a:p>
        </p:txBody>
      </p:sp>
      <p:sp>
        <p:nvSpPr>
          <p:cNvPr id="264201" name="Rectangle 9"/>
          <p:cNvSpPr>
            <a:spLocks noChangeArrowheads="1"/>
          </p:cNvSpPr>
          <p:nvPr/>
        </p:nvSpPr>
        <p:spPr bwMode="auto">
          <a:xfrm>
            <a:off x="1692275" y="1700213"/>
            <a:ext cx="3240088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As sugestões destruidoras,diretas ou indiretas que   assim nos                                       atingem, ...</a:t>
            </a: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4" name="WordArt 10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264203" name="Text Box 11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64204" name="AutoShape 12"/>
          <p:cNvSpPr>
            <a:spLocks noChangeArrowheads="1"/>
          </p:cNvSpPr>
          <p:nvPr/>
        </p:nvSpPr>
        <p:spPr bwMode="auto">
          <a:xfrm rot="-392198">
            <a:off x="539750" y="3357563"/>
            <a:ext cx="1800225" cy="1223962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</p:txBody>
      </p:sp>
      <p:sp>
        <p:nvSpPr>
          <p:cNvPr id="264205" name="AutoShape 13"/>
          <p:cNvSpPr>
            <a:spLocks noChangeArrowheads="1"/>
          </p:cNvSpPr>
          <p:nvPr/>
        </p:nvSpPr>
        <p:spPr bwMode="auto">
          <a:xfrm rot="-837833">
            <a:off x="2047875" y="2349500"/>
            <a:ext cx="5951538" cy="1439863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6" name="AutoShape 14"/>
          <p:cNvSpPr>
            <a:spLocks noChangeArrowheads="1"/>
          </p:cNvSpPr>
          <p:nvPr/>
        </p:nvSpPr>
        <p:spPr bwMode="auto">
          <a:xfrm>
            <a:off x="6170613" y="2811463"/>
            <a:ext cx="2651125" cy="608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CRUELDADE, etc.</a:t>
            </a:r>
          </a:p>
        </p:txBody>
      </p:sp>
      <p:sp>
        <p:nvSpPr>
          <p:cNvPr id="264207" name="Freeform 15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8" name="Freeform 16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9" name="Freeform 17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0" name="Freeform 18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1" name="Freeform 19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2" name="Freeform 20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3" name="Freeform 21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4" name="Freeform 22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5" name="Freeform 23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6" name="AutoShape 2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  <a:defRPr/>
            </a:pPr>
            <a:r>
              <a:rPr lang="pt-BR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CÓLERA, etc.</a:t>
            </a:r>
          </a:p>
        </p:txBody>
      </p:sp>
      <p:sp>
        <p:nvSpPr>
          <p:cNvPr id="264217" name="Oval 25"/>
          <p:cNvSpPr>
            <a:spLocks noChangeArrowheads="1"/>
          </p:cNvSpPr>
          <p:nvPr/>
        </p:nvSpPr>
        <p:spPr bwMode="auto">
          <a:xfrm>
            <a:off x="2195513" y="3500438"/>
            <a:ext cx="936625" cy="7207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8" name="Freeform 26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9" name="Freeform 2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20" name="Rectangle 28"/>
          <p:cNvSpPr>
            <a:spLocks noChangeArrowheads="1"/>
          </p:cNvSpPr>
          <p:nvPr/>
        </p:nvSpPr>
        <p:spPr bwMode="auto">
          <a:xfrm>
            <a:off x="1763713" y="4032250"/>
            <a:ext cx="6948487" cy="18446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podem conduzir-nos a                                                                                                  deploráveis fenômenos                                                                              de alienação mental,                                                                                                       </a:t>
            </a: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obsessão comum,</a:t>
            </a: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ainda que no jogo                                   das aparências possamos aparecer                             como pessoas espiritualmente sadias. </a:t>
            </a:r>
          </a:p>
        </p:txBody>
      </p:sp>
      <p:sp>
        <p:nvSpPr>
          <p:cNvPr id="264221" name="Freeform 29"/>
          <p:cNvSpPr>
            <a:spLocks/>
          </p:cNvSpPr>
          <p:nvPr/>
        </p:nvSpPr>
        <p:spPr bwMode="auto">
          <a:xfrm flipH="1"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22" name="Freeform 30"/>
          <p:cNvSpPr>
            <a:spLocks/>
          </p:cNvSpPr>
          <p:nvPr/>
        </p:nvSpPr>
        <p:spPr bwMode="auto">
          <a:xfrm flipH="1"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23" name="Freeform 31"/>
          <p:cNvSpPr>
            <a:spLocks/>
          </p:cNvSpPr>
          <p:nvPr/>
        </p:nvSpPr>
        <p:spPr bwMode="auto">
          <a:xfrm flipH="1"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900"/>
                            </p:stCondLst>
                            <p:childTnLst>
                              <p:par>
                                <p:cTn id="21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4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4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4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4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4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4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8" dur="250" autoRev="1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9" dur="250" autoRev="1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0" dur="250" autoRev="1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autoRev="1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200"/>
                                        <p:tgtEl>
                                          <p:spTgt spid="264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200"/>
                                        <p:tgtEl>
                                          <p:spTgt spid="264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2" dur="100" fill="hold"/>
                                        <p:tgtEl>
                                          <p:spTgt spid="2642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4" dur="2000" fill="hold"/>
                                        <p:tgtEl>
                                          <p:spTgt spid="264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20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7" dur="20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2000" fill="hold"/>
                                        <p:tgtEl>
                                          <p:spTgt spid="264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86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87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88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00" fill="hold"/>
                                        <p:tgtEl>
                                          <p:spTgt spid="264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" fill="hold"/>
                                        <p:tgtEl>
                                          <p:spTgt spid="264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64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64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64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64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200"/>
                                        <p:tgtEl>
                                          <p:spTgt spid="264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200"/>
                                        <p:tgtEl>
                                          <p:spTgt spid="264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200"/>
                                        <p:tgtEl>
                                          <p:spTgt spid="264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200"/>
                                        <p:tgtEl>
                                          <p:spTgt spid="264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3" dur="200"/>
                                        <p:tgtEl>
                                          <p:spTgt spid="264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200"/>
                                        <p:tgtEl>
                                          <p:spTgt spid="264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1" dur="200"/>
                                        <p:tgtEl>
                                          <p:spTgt spid="264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200"/>
                                        <p:tgtEl>
                                          <p:spTgt spid="264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8500"/>
                            </p:stCondLst>
                            <p:childTnLst>
                              <p:par>
                                <p:cTn id="202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64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64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64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64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4" grpId="0" animBg="1"/>
      <p:bldP spid="264196" grpId="0" animBg="1"/>
      <p:bldP spid="264196" grpId="1" animBg="1"/>
      <p:bldP spid="264197" grpId="0" animBg="1"/>
      <p:bldP spid="264197" grpId="1" animBg="1"/>
      <p:bldP spid="264198" grpId="0" animBg="1"/>
      <p:bldP spid="264198" grpId="1" animBg="1"/>
      <p:bldP spid="264201" grpId="0"/>
      <p:bldP spid="264205" grpId="0" animBg="1"/>
      <p:bldP spid="264206" grpId="0" animBg="1" autoUpdateAnimBg="0"/>
      <p:bldP spid="264206" grpId="1" animBg="1"/>
      <p:bldP spid="264206" grpId="2" animBg="1"/>
      <p:bldP spid="264207" grpId="0" animBg="1"/>
      <p:bldP spid="264207" grpId="1" animBg="1"/>
      <p:bldP spid="264208" grpId="0" animBg="1"/>
      <p:bldP spid="264208" grpId="1" animBg="1"/>
      <p:bldP spid="264209" grpId="0" animBg="1"/>
      <p:bldP spid="264209" grpId="1" animBg="1"/>
      <p:bldP spid="264210" grpId="0" animBg="1"/>
      <p:bldP spid="264210" grpId="1" animBg="1"/>
      <p:bldP spid="264211" grpId="0" animBg="1"/>
      <p:bldP spid="264211" grpId="1" animBg="1"/>
      <p:bldP spid="264212" grpId="0" animBg="1"/>
      <p:bldP spid="264212" grpId="1" animBg="1"/>
      <p:bldP spid="264213" grpId="0" animBg="1"/>
      <p:bldP spid="264213" grpId="1" animBg="1"/>
      <p:bldP spid="264214" grpId="0" animBg="1"/>
      <p:bldP spid="264214" grpId="1" animBg="1"/>
      <p:bldP spid="264215" grpId="0" animBg="1"/>
      <p:bldP spid="264215" grpId="1" animBg="1"/>
      <p:bldP spid="264216" grpId="0" animBg="1" autoUpdateAnimBg="0"/>
      <p:bldP spid="264216" grpId="1" animBg="1"/>
      <p:bldP spid="264216" grpId="2" animBg="1"/>
      <p:bldP spid="264216" grpId="3" animBg="1"/>
      <p:bldP spid="264217" grpId="0" animBg="1"/>
      <p:bldP spid="264218" grpId="0" animBg="1"/>
      <p:bldP spid="264218" grpId="1" animBg="1"/>
      <p:bldP spid="264219" grpId="0" animBg="1"/>
      <p:bldP spid="264219" grpId="1" animBg="1"/>
      <p:bldP spid="264220" grpId="0"/>
      <p:bldP spid="264221" grpId="0" animBg="1"/>
      <p:bldP spid="264222" grpId="0" animBg="1"/>
      <p:bldP spid="26422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_s1039"/>
          <p:cNvSpPr>
            <a:spLocks noChangeArrowheads="1"/>
          </p:cNvSpPr>
          <p:nvPr/>
        </p:nvSpPr>
        <p:spPr bwMode="auto">
          <a:xfrm>
            <a:off x="2600325" y="1484313"/>
            <a:ext cx="3916363" cy="720725"/>
          </a:xfrm>
          <a:prstGeom prst="roundRect">
            <a:avLst>
              <a:gd name="adj" fmla="val 50000"/>
            </a:avLst>
          </a:prstGeom>
          <a:solidFill>
            <a:schemeClr val="folHlink">
              <a:alpha val="2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sz="24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“Funções”</a:t>
            </a:r>
            <a:r>
              <a:rPr lang="pt-BR" sz="2000" i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r>
              <a:rPr lang="pt-BR" sz="2000" i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Dos Departamentos</a:t>
            </a:r>
            <a:endParaRPr lang="pt-BR" sz="2000" i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24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52227" name="_s1041"/>
          <p:cNvSpPr>
            <a:spLocks noChangeArrowheads="1"/>
          </p:cNvSpPr>
          <p:nvPr/>
        </p:nvSpPr>
        <p:spPr bwMode="auto">
          <a:xfrm>
            <a:off x="1187450" y="2924175"/>
            <a:ext cx="129540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Desejo</a:t>
            </a:r>
          </a:p>
        </p:txBody>
      </p:sp>
      <p:cxnSp>
        <p:nvCxnSpPr>
          <p:cNvPr id="52228" name="_s1038"/>
          <p:cNvCxnSpPr>
            <a:cxnSpLocks noChangeShapeType="1"/>
            <a:stCxn id="52226" idx="2"/>
            <a:endCxn id="52227" idx="0"/>
          </p:cNvCxnSpPr>
          <p:nvPr/>
        </p:nvCxnSpPr>
        <p:spPr bwMode="auto">
          <a:xfrm rot="5400000">
            <a:off x="2837656" y="1202532"/>
            <a:ext cx="719137" cy="2724150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2229" name="Rectangle 5"/>
          <p:cNvSpPr>
            <a:spLocks noChangeArrowheads="1"/>
          </p:cNvSpPr>
          <p:nvPr/>
        </p:nvSpPr>
        <p:spPr bwMode="auto">
          <a:xfrm>
            <a:off x="179388" y="3789363"/>
            <a:ext cx="2376487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opera                          os propósitos                        e as aspirações  acalentando                       o estímulo                          ao trabalho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sz="16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31" name="_s1041"/>
          <p:cNvSpPr>
            <a:spLocks noChangeArrowheads="1"/>
          </p:cNvSpPr>
          <p:nvPr/>
        </p:nvSpPr>
        <p:spPr bwMode="auto">
          <a:xfrm>
            <a:off x="2700338" y="2924175"/>
            <a:ext cx="165735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</a:t>
            </a:r>
          </a:p>
          <a:p>
            <a:pPr>
              <a:lnSpc>
                <a:spcPct val="80000"/>
              </a:lnSpc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Inteligência</a:t>
            </a:r>
          </a:p>
        </p:txBody>
      </p:sp>
      <p:cxnSp>
        <p:nvCxnSpPr>
          <p:cNvPr id="52232" name="_s1038"/>
          <p:cNvCxnSpPr>
            <a:cxnSpLocks noChangeShapeType="1"/>
            <a:stCxn id="52226" idx="2"/>
            <a:endCxn id="52231" idx="0"/>
          </p:cNvCxnSpPr>
          <p:nvPr/>
        </p:nvCxnSpPr>
        <p:spPr bwMode="auto">
          <a:xfrm rot="5400000">
            <a:off x="3684588" y="2049463"/>
            <a:ext cx="719137" cy="1030287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2233" name="Rectangle 9"/>
          <p:cNvSpPr>
            <a:spLocks noChangeArrowheads="1"/>
          </p:cNvSpPr>
          <p:nvPr/>
        </p:nvSpPr>
        <p:spPr bwMode="auto">
          <a:xfrm>
            <a:off x="2411413" y="3789363"/>
            <a:ext cx="2663825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dilata                             os                         patrimônios                   da evolução                                      e                                                   da cultura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endParaRPr lang="pt-BR" sz="16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34" name="_s1041"/>
          <p:cNvSpPr>
            <a:spLocks noChangeArrowheads="1"/>
          </p:cNvSpPr>
          <p:nvPr/>
        </p:nvSpPr>
        <p:spPr bwMode="auto">
          <a:xfrm>
            <a:off x="4933950" y="2924175"/>
            <a:ext cx="1584325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3</a:t>
            </a:r>
          </a:p>
          <a:p>
            <a:pPr>
              <a:lnSpc>
                <a:spcPct val="80000"/>
              </a:lnSpc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Imaginação</a:t>
            </a:r>
          </a:p>
        </p:txBody>
      </p:sp>
      <p:cxnSp>
        <p:nvCxnSpPr>
          <p:cNvPr id="52235" name="_s1038"/>
          <p:cNvCxnSpPr>
            <a:cxnSpLocks noChangeShapeType="1"/>
            <a:stCxn id="52226" idx="2"/>
            <a:endCxn id="52234" idx="0"/>
          </p:cNvCxnSpPr>
          <p:nvPr/>
        </p:nvCxnSpPr>
        <p:spPr bwMode="auto">
          <a:xfrm rot="16200000" flipH="1">
            <a:off x="4783138" y="1981200"/>
            <a:ext cx="719137" cy="1166813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2236" name="Rectangle 12"/>
          <p:cNvSpPr>
            <a:spLocks noChangeArrowheads="1"/>
          </p:cNvSpPr>
          <p:nvPr/>
        </p:nvSpPr>
        <p:spPr bwMode="auto">
          <a:xfrm>
            <a:off x="4283075" y="3789363"/>
            <a:ext cx="2305050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...amealha                                   as riquezas                         do ideal                                e da          sensibilidade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sz="16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37" name="_s1041"/>
          <p:cNvSpPr>
            <a:spLocks noChangeArrowheads="1"/>
          </p:cNvSpPr>
          <p:nvPr/>
        </p:nvSpPr>
        <p:spPr bwMode="auto">
          <a:xfrm>
            <a:off x="6880225" y="2924175"/>
            <a:ext cx="136525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4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Memória</a:t>
            </a:r>
          </a:p>
        </p:txBody>
      </p:sp>
      <p:cxnSp>
        <p:nvCxnSpPr>
          <p:cNvPr id="52238" name="_s1038"/>
          <p:cNvCxnSpPr>
            <a:cxnSpLocks noChangeShapeType="1"/>
            <a:stCxn id="52226" idx="2"/>
            <a:endCxn id="52237" idx="0"/>
          </p:cNvCxnSpPr>
          <p:nvPr/>
        </p:nvCxnSpPr>
        <p:spPr bwMode="auto">
          <a:xfrm rot="16200000" flipH="1">
            <a:off x="5701506" y="1062832"/>
            <a:ext cx="719137" cy="3003550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2239" name="Rectangle 15"/>
          <p:cNvSpPr>
            <a:spLocks noChangeArrowheads="1"/>
          </p:cNvSpPr>
          <p:nvPr/>
        </p:nvSpPr>
        <p:spPr bwMode="auto">
          <a:xfrm>
            <a:off x="6588125" y="3789363"/>
            <a:ext cx="22320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arquiva                                                                    as súmulas                                            da experiência </a:t>
            </a: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42" name="Text Box 18"/>
          <p:cNvSpPr txBox="1">
            <a:spLocks noChangeArrowheads="1"/>
          </p:cNvSpPr>
          <p:nvPr/>
        </p:nvSpPr>
        <p:spPr bwMode="auto">
          <a:xfrm>
            <a:off x="7429520" y="5589588"/>
            <a:ext cx="1679555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5122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5122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6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60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22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22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22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040"/>
                            </p:stCondLst>
                            <p:childTnLst>
                              <p:par>
                                <p:cTn id="2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24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240"/>
                            </p:stCondLst>
                            <p:childTnLst>
                              <p:par>
                                <p:cTn id="33" presetID="27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522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3840"/>
                            </p:stCondLst>
                            <p:childTnLst>
                              <p:par>
                                <p:cTn id="3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1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2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4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84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1000"/>
                                        <p:tgtEl>
                                          <p:spTgt spid="5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6840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522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600"/>
                            </p:stCondLst>
                            <p:childTnLst>
                              <p:par>
                                <p:cTn id="56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58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59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6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6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230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1000"/>
                                        <p:tgtEl>
                                          <p:spTgt spid="5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3300"/>
                            </p:stCondLst>
                            <p:childTnLst>
                              <p:par>
                                <p:cTn id="67" presetID="27" presetClass="entr" presetSubtype="0" fill="hold" grpId="0" nodeType="after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9" dur="80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0" dur="80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80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7" grpId="0" animBg="1"/>
      <p:bldP spid="52229" grpId="0"/>
      <p:bldP spid="52231" grpId="0" animBg="1"/>
      <p:bldP spid="52233" grpId="0"/>
      <p:bldP spid="52234" grpId="0" animBg="1"/>
      <p:bldP spid="52236" grpId="0"/>
      <p:bldP spid="52237" grpId="0" animBg="1"/>
      <p:bldP spid="52239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3700463" y="23495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7740650" y="188913"/>
            <a:ext cx="12954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15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58052" name="WordArt 9"/>
          <p:cNvSpPr>
            <a:spLocks noChangeArrowheads="1" noChangeShapeType="1" noTextEdit="1"/>
          </p:cNvSpPr>
          <p:nvPr/>
        </p:nvSpPr>
        <p:spPr bwMode="auto">
          <a:xfrm>
            <a:off x="2916238" y="1341438"/>
            <a:ext cx="324167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65620"/>
              </a:avLst>
            </a:prstTxWarp>
            <a:scene3d>
              <a:camera prst="legacyPerspectiveTop"/>
              <a:lightRig rig="legacyFlat4" dir="b"/>
            </a:scene3d>
            <a:sp3d extrusionH="1801800" prstMaterial="legacyMatte">
              <a:extrusionClr>
                <a:srgbClr val="004C4A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Lembrete</a:t>
            </a:r>
          </a:p>
        </p:txBody>
      </p:sp>
      <p:sp>
        <p:nvSpPr>
          <p:cNvPr id="3111" name="Oval 39"/>
          <p:cNvSpPr>
            <a:spLocks noChangeArrowheads="1"/>
          </p:cNvSpPr>
          <p:nvPr/>
        </p:nvSpPr>
        <p:spPr bwMode="auto">
          <a:xfrm>
            <a:off x="3700463" y="26368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3989388" y="26701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5" name="WordArt 4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Saúde</a:t>
            </a:r>
          </a:p>
        </p:txBody>
      </p:sp>
      <p:sp>
        <p:nvSpPr>
          <p:cNvPr id="3115" name="Rectangle 43"/>
          <p:cNvSpPr>
            <a:spLocks noChangeArrowheads="1"/>
          </p:cNvSpPr>
          <p:nvPr/>
        </p:nvSpPr>
        <p:spPr bwMode="auto">
          <a:xfrm>
            <a:off x="1116013" y="4181475"/>
            <a:ext cx="6840537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Apenas o sentimento reto pode esboçar                          o reto pensamento, sem os quais a alma adoece pela carência de equilíbrio interior,                               imprimindo no aparelho somático os desvarios                 e as perturbações que lhe são conseqüentes.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1" grpId="0" animBg="1"/>
      <p:bldP spid="3106" grpId="0" animBg="1"/>
      <p:bldP spid="3115" grpId="0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16                        Vocação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WordArt 6"/>
          <p:cNvSpPr>
            <a:spLocks noChangeArrowheads="1" noChangeShapeType="1" noTextEdit="1"/>
          </p:cNvSpPr>
          <p:nvPr/>
        </p:nvSpPr>
        <p:spPr bwMode="auto">
          <a:xfrm>
            <a:off x="2771775" y="2205038"/>
            <a:ext cx="3529013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60099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pic>
        <p:nvPicPr>
          <p:cNvPr id="260100" name="Picture 8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3625850" y="2852738"/>
            <a:ext cx="180975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122" name="Picture 22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7763" y="2852738"/>
            <a:ext cx="11525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1125" name="Rectangle 4"/>
          <p:cNvSpPr>
            <a:spLocks noGrp="1" noChangeArrowheads="1"/>
          </p:cNvSpPr>
          <p:nvPr>
            <p:ph type="title"/>
          </p:nvPr>
        </p:nvSpPr>
        <p:spPr>
          <a:xfrm>
            <a:off x="2266950" y="620713"/>
            <a:ext cx="6121400" cy="1871662"/>
          </a:xfrm>
        </p:spPr>
        <p:txBody>
          <a:bodyPr/>
          <a:lstStyle/>
          <a:p>
            <a:pPr algn="l" eaLnBrk="1" hangingPunct="1"/>
            <a:r>
              <a:rPr lang="pt-BR" sz="5400" smtClean="0"/>
              <a:t>Vocação</a:t>
            </a:r>
            <a:endParaRPr lang="pt-BR" sz="5400" i="1" smtClean="0"/>
          </a:p>
        </p:txBody>
      </p:sp>
      <p:sp>
        <p:nvSpPr>
          <p:cNvPr id="26112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1127" name="Rectangle 10"/>
          <p:cNvSpPr>
            <a:spLocks noChangeArrowheads="1"/>
          </p:cNvSpPr>
          <p:nvPr/>
        </p:nvSpPr>
        <p:spPr bwMode="auto">
          <a:xfrm>
            <a:off x="2051050" y="4367213"/>
            <a:ext cx="6337300" cy="179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Para a continuação de uma obra...                           ou para corrigir nossos próprios caminhos...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>
            <a:off x="4356100" y="3068638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3213100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3284538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1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1836738" y="27082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...dos Reflexos   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outras vidas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61134" name="Text Box 23"/>
          <p:cNvSpPr txBox="1">
            <a:spLocks noChangeArrowheads="1"/>
          </p:cNvSpPr>
          <p:nvPr/>
        </p:nvSpPr>
        <p:spPr bwMode="auto">
          <a:xfrm>
            <a:off x="611188" y="2205038"/>
            <a:ext cx="4032250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t-BR" b="0">
                <a:solidFill>
                  <a:schemeClr val="tx2"/>
                </a:solidFill>
              </a:rPr>
              <a:t>é a soma...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2146" name="Picture 16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7763" y="2852738"/>
            <a:ext cx="11525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2147" name="Picture 2" descr="j042234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19363" y="1989138"/>
            <a:ext cx="2268537" cy="340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48" name="Rectangle 5"/>
          <p:cNvSpPr>
            <a:spLocks noGrp="1" noChangeArrowheads="1"/>
          </p:cNvSpPr>
          <p:nvPr>
            <p:ph type="title"/>
          </p:nvPr>
        </p:nvSpPr>
        <p:spPr>
          <a:xfrm>
            <a:off x="2411413" y="333375"/>
            <a:ext cx="3168650" cy="1871663"/>
          </a:xfrm>
        </p:spPr>
        <p:txBody>
          <a:bodyPr/>
          <a:lstStyle/>
          <a:p>
            <a:pPr algn="l" eaLnBrk="1" hangingPunct="1"/>
            <a:r>
              <a:rPr lang="pt-BR" smtClean="0"/>
              <a:t>Título profissional</a:t>
            </a:r>
            <a:endParaRPr lang="pt-BR" sz="2800" i="1" smtClean="0"/>
          </a:p>
        </p:txBody>
      </p:sp>
      <p:sp>
        <p:nvSpPr>
          <p:cNvPr id="262149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2150" name="Rectangle 8"/>
          <p:cNvSpPr>
            <a:spLocks noChangeArrowheads="1"/>
          </p:cNvSpPr>
          <p:nvPr/>
        </p:nvSpPr>
        <p:spPr bwMode="auto">
          <a:xfrm>
            <a:off x="1187450" y="5373688"/>
            <a:ext cx="3744913" cy="74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É empréstimo                                              da Bondade Divina   </a:t>
            </a:r>
          </a:p>
        </p:txBody>
      </p:sp>
      <p:sp>
        <p:nvSpPr>
          <p:cNvPr id="252937" name="AutoShape 9"/>
          <p:cNvSpPr>
            <a:spLocks noChangeArrowheads="1"/>
          </p:cNvSpPr>
          <p:nvPr/>
        </p:nvSpPr>
        <p:spPr bwMode="auto">
          <a:xfrm>
            <a:off x="3419475" y="2997200"/>
            <a:ext cx="3097213" cy="21590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8" name="AutoShape 10"/>
          <p:cNvSpPr>
            <a:spLocks noChangeArrowheads="1"/>
          </p:cNvSpPr>
          <p:nvPr/>
        </p:nvSpPr>
        <p:spPr bwMode="auto">
          <a:xfrm flipV="1">
            <a:off x="3563938" y="3429000"/>
            <a:ext cx="2879725" cy="69850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9" name="AutoShape 11"/>
          <p:cNvSpPr>
            <a:spLocks noChangeArrowheads="1"/>
          </p:cNvSpPr>
          <p:nvPr/>
        </p:nvSpPr>
        <p:spPr bwMode="auto">
          <a:xfrm flipV="1">
            <a:off x="3635375" y="3429000"/>
            <a:ext cx="2952750" cy="3587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4" name="WordArt 12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52941" name="Oval 13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57150" algn="ctr">
            <a:solidFill>
              <a:srgbClr val="FFCCCC"/>
            </a:solidFill>
            <a:prstDash val="sysDot"/>
            <a:round/>
            <a:headEnd/>
            <a:tailEnd/>
          </a:ln>
        </p:spPr>
        <p:txBody>
          <a:bodyPr rot="10800000" wrap="none" anchor="ctr"/>
          <a:lstStyle/>
          <a:p>
            <a:endParaRPr lang="pt-BR" b="0"/>
          </a:p>
        </p:txBody>
      </p:sp>
      <p:sp>
        <p:nvSpPr>
          <p:cNvPr id="252942" name="Oval 14"/>
          <p:cNvSpPr>
            <a:spLocks noChangeArrowheads="1"/>
          </p:cNvSpPr>
          <p:nvPr/>
        </p:nvSpPr>
        <p:spPr bwMode="auto">
          <a:xfrm flipV="1">
            <a:off x="5148263" y="1844675"/>
            <a:ext cx="3167062" cy="29527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3" name="Oval 15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5" name="Rectangle 17"/>
          <p:cNvSpPr>
            <a:spLocks noChangeArrowheads="1"/>
          </p:cNvSpPr>
          <p:nvPr/>
        </p:nvSpPr>
        <p:spPr bwMode="auto">
          <a:xfrm>
            <a:off x="395288" y="2184400"/>
            <a:ext cx="2160587" cy="2781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carta de crédito </a:t>
            </a:r>
          </a:p>
          <a:p>
            <a:pPr algn="r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Para criação de Reflexos</a:t>
            </a:r>
          </a:p>
          <a:p>
            <a:pPr algn="r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nos enobreçam</a:t>
            </a:r>
          </a:p>
        </p:txBody>
      </p:sp>
      <p:sp>
        <p:nvSpPr>
          <p:cNvPr id="252946" name="AutoShape 18"/>
          <p:cNvSpPr>
            <a:spLocks noChangeArrowheads="1"/>
          </p:cNvSpPr>
          <p:nvPr/>
        </p:nvSpPr>
        <p:spPr bwMode="auto">
          <a:xfrm>
            <a:off x="4932363" y="5516563"/>
            <a:ext cx="935037" cy="503237"/>
          </a:xfrm>
          <a:prstGeom prst="rightArrow">
            <a:avLst>
              <a:gd name="adj1" fmla="val 50000"/>
              <a:gd name="adj2" fmla="val 46451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2160" name="Rectangle 20"/>
          <p:cNvSpPr>
            <a:spLocks noChangeArrowheads="1"/>
          </p:cNvSpPr>
          <p:nvPr/>
        </p:nvSpPr>
        <p:spPr bwMode="auto">
          <a:xfrm>
            <a:off x="5508625" y="5373688"/>
            <a:ext cx="345598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 Como na                               Parábola dos Talentos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2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2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52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2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2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2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7" grpId="0" animBg="1"/>
      <p:bldP spid="252938" grpId="0" animBg="1"/>
      <p:bldP spid="252939" grpId="0" animBg="1"/>
      <p:bldP spid="252941" grpId="0" animBg="1"/>
      <p:bldP spid="252942" grpId="0" animBg="1"/>
      <p:bldP spid="252943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8" name="Rectangle 4"/>
          <p:cNvSpPr>
            <a:spLocks noGrp="1" noChangeArrowheads="1"/>
          </p:cNvSpPr>
          <p:nvPr>
            <p:ph type="title"/>
          </p:nvPr>
        </p:nvSpPr>
        <p:spPr>
          <a:xfrm>
            <a:off x="2484438" y="404813"/>
            <a:ext cx="5543550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Apropriações Indébitas</a:t>
            </a:r>
            <a:br>
              <a:rPr lang="pt-BR" sz="4000" smtClean="0"/>
            </a:br>
            <a:r>
              <a:rPr lang="pt-BR" sz="3200" i="1" smtClean="0"/>
              <a:t>pelo jogo de nossas paixões</a:t>
            </a:r>
            <a:br>
              <a:rPr lang="pt-BR" sz="3200" i="1" smtClean="0"/>
            </a:br>
            <a:r>
              <a:rPr lang="pt-BR" sz="3200" i="1" smtClean="0"/>
              <a:t>   </a:t>
            </a:r>
            <a:r>
              <a:rPr lang="pt-BR" sz="3200" i="1" u="sng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Conseqüências</a:t>
            </a:r>
            <a:r>
              <a:rPr lang="pt-BR" sz="3200" i="1" smtClean="0"/>
              <a:t>:</a:t>
            </a:r>
            <a:endParaRPr lang="pt-BR" sz="2400" i="1" smtClean="0"/>
          </a:p>
        </p:txBody>
      </p:sp>
      <p:sp>
        <p:nvSpPr>
          <p:cNvPr id="26317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3172" name="Rectangle 7"/>
          <p:cNvSpPr>
            <a:spLocks noChangeArrowheads="1"/>
          </p:cNvSpPr>
          <p:nvPr/>
        </p:nvSpPr>
        <p:spPr bwMode="auto">
          <a:xfrm>
            <a:off x="2698750" y="3284538"/>
            <a:ext cx="3097213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O juiz que criou reflexos de de crueldade, perseguindo inocentes, pode voltar aos tribunais com                  as lágrimas de                     réu condenado injustamente... </a:t>
            </a:r>
          </a:p>
        </p:txBody>
      </p:sp>
      <p:sp>
        <p:nvSpPr>
          <p:cNvPr id="263173" name="WordArt 1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41681" name="Oval 17"/>
          <p:cNvSpPr>
            <a:spLocks noChangeArrowheads="1"/>
          </p:cNvSpPr>
          <p:nvPr/>
        </p:nvSpPr>
        <p:spPr bwMode="auto">
          <a:xfrm flipV="1">
            <a:off x="4787900" y="24209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1686" name="Oval 22"/>
          <p:cNvSpPr>
            <a:spLocks noChangeArrowheads="1"/>
          </p:cNvSpPr>
          <p:nvPr/>
        </p:nvSpPr>
        <p:spPr bwMode="auto">
          <a:xfrm flipV="1">
            <a:off x="755650" y="24209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1687" name="Rectangle 23"/>
          <p:cNvSpPr>
            <a:spLocks noChangeArrowheads="1"/>
          </p:cNvSpPr>
          <p:nvPr/>
        </p:nvSpPr>
        <p:spPr bwMode="auto">
          <a:xfrm>
            <a:off x="287338" y="2592388"/>
            <a:ext cx="8532812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Pela reencarnação...</a:t>
            </a:r>
          </a:p>
        </p:txBody>
      </p:sp>
      <p:pic>
        <p:nvPicPr>
          <p:cNvPr id="263177" name="Picture 24" descr="j042234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746039">
            <a:off x="1546225" y="620713"/>
            <a:ext cx="8651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3178" name="Picture 26" descr="j028127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5650" y="2852738"/>
            <a:ext cx="2332038" cy="2541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3179" name="Picture 27" descr="j028399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142038" y="3213100"/>
            <a:ext cx="1331912" cy="171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81" grpId="0" animBg="1"/>
      <p:bldP spid="241686" grpId="0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4195" name="Rectangle 4"/>
          <p:cNvSpPr>
            <a:spLocks noChangeArrowheads="1"/>
          </p:cNvSpPr>
          <p:nvPr/>
        </p:nvSpPr>
        <p:spPr bwMode="auto">
          <a:xfrm>
            <a:off x="3636963" y="2781300"/>
            <a:ext cx="2447925" cy="396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 ...o médico que abusou das possibilidades que lhe foram entregues, retorna ao hospital que espezinhou, como apagado enfermeiro... </a:t>
            </a:r>
          </a:p>
        </p:txBody>
      </p:sp>
      <p:sp>
        <p:nvSpPr>
          <p:cNvPr id="264196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42695" name="Oval 7"/>
          <p:cNvSpPr>
            <a:spLocks noChangeArrowheads="1"/>
          </p:cNvSpPr>
          <p:nvPr/>
        </p:nvSpPr>
        <p:spPr bwMode="auto">
          <a:xfrm flipV="1">
            <a:off x="478790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8" name="Oval 10"/>
          <p:cNvSpPr>
            <a:spLocks noChangeArrowheads="1"/>
          </p:cNvSpPr>
          <p:nvPr/>
        </p:nvSpPr>
        <p:spPr bwMode="auto">
          <a:xfrm flipV="1">
            <a:off x="75565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64199" name="Picture 15" descr="j029626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57363" y="2928938"/>
            <a:ext cx="2093912" cy="258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4200" name="Picture 16" descr="j03317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3214688"/>
            <a:ext cx="1644650" cy="1795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201" name="Rectangle 21"/>
          <p:cNvSpPr>
            <a:spLocks noGrp="1" noChangeArrowheads="1"/>
          </p:cNvSpPr>
          <p:nvPr>
            <p:ph type="title"/>
          </p:nvPr>
        </p:nvSpPr>
        <p:spPr>
          <a:xfrm>
            <a:off x="2484438" y="404813"/>
            <a:ext cx="5472112" cy="1871662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Apropriações                                  </a:t>
            </a:r>
            <a:r>
              <a:rPr lang="pt-BR" sz="4000" i="1" smtClean="0"/>
              <a:t>Indébitas                             e a Reencarnação</a:t>
            </a:r>
          </a:p>
        </p:txBody>
      </p:sp>
      <p:pic>
        <p:nvPicPr>
          <p:cNvPr id="264202" name="Picture 23" descr="j0422348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746039">
            <a:off x="1546225" y="620713"/>
            <a:ext cx="8651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2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695" grpId="0" animBg="1"/>
      <p:bldP spid="242698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5219" name="Rectangle 3"/>
          <p:cNvSpPr>
            <a:spLocks noChangeArrowheads="1"/>
          </p:cNvSpPr>
          <p:nvPr/>
        </p:nvSpPr>
        <p:spPr bwMode="auto">
          <a:xfrm>
            <a:off x="3636963" y="2781300"/>
            <a:ext cx="2447925" cy="396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 ...O grande agricultor que dilapidou as energias dos cooperadores humildes... Vem de novo à gleba na condição de pobre lidador...</a:t>
            </a:r>
          </a:p>
        </p:txBody>
      </p:sp>
      <p:sp>
        <p:nvSpPr>
          <p:cNvPr id="265220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53957" name="Oval 5"/>
          <p:cNvSpPr>
            <a:spLocks noChangeArrowheads="1"/>
          </p:cNvSpPr>
          <p:nvPr/>
        </p:nvSpPr>
        <p:spPr bwMode="auto">
          <a:xfrm flipV="1">
            <a:off x="478790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8" name="Oval 6"/>
          <p:cNvSpPr>
            <a:spLocks noChangeArrowheads="1"/>
          </p:cNvSpPr>
          <p:nvPr/>
        </p:nvSpPr>
        <p:spPr bwMode="auto">
          <a:xfrm flipV="1">
            <a:off x="75565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3" name="Rectangle 9"/>
          <p:cNvSpPr>
            <a:spLocks noGrp="1" noChangeArrowheads="1"/>
          </p:cNvSpPr>
          <p:nvPr>
            <p:ph type="title"/>
          </p:nvPr>
        </p:nvSpPr>
        <p:spPr>
          <a:xfrm>
            <a:off x="2484438" y="404813"/>
            <a:ext cx="5183187" cy="1871662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Apropriações                                  </a:t>
            </a:r>
            <a:r>
              <a:rPr lang="pt-BR" sz="4000" i="1" smtClean="0"/>
              <a:t>Indébitas                                e a Reencarnação </a:t>
            </a:r>
          </a:p>
        </p:txBody>
      </p:sp>
      <p:pic>
        <p:nvPicPr>
          <p:cNvPr id="265224" name="Picture 11" descr="j042234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746039">
            <a:off x="1546225" y="620713"/>
            <a:ext cx="8651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5225" name="Picture 12" descr="j023879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84888" y="3644900"/>
            <a:ext cx="180975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5226" name="Picture 13" descr="j025268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619250" y="3429000"/>
            <a:ext cx="179705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3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7" grpId="0" animBg="1"/>
      <p:bldP spid="253958" grpId="0" animBg="1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6243" name="Rectangle 3"/>
          <p:cNvSpPr>
            <a:spLocks noChangeArrowheads="1"/>
          </p:cNvSpPr>
          <p:nvPr/>
        </p:nvSpPr>
        <p:spPr bwMode="auto">
          <a:xfrm>
            <a:off x="3492500" y="2565400"/>
            <a:ext cx="2592388" cy="396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 ...Artistas eméritos, que transformaram a inteligência em trilho de acesso a desregramentos inconfessáveis, reaparecem como anônimos companheiros do pincel ou da ribalta...</a:t>
            </a:r>
          </a:p>
        </p:txBody>
      </p:sp>
      <p:sp>
        <p:nvSpPr>
          <p:cNvPr id="266244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54981" name="Oval 5"/>
          <p:cNvSpPr>
            <a:spLocks noChangeArrowheads="1"/>
          </p:cNvSpPr>
          <p:nvPr/>
        </p:nvSpPr>
        <p:spPr bwMode="auto">
          <a:xfrm flipV="1">
            <a:off x="478790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2" name="Oval 6"/>
          <p:cNvSpPr>
            <a:spLocks noChangeArrowheads="1"/>
          </p:cNvSpPr>
          <p:nvPr/>
        </p:nvSpPr>
        <p:spPr bwMode="auto">
          <a:xfrm flipV="1">
            <a:off x="75565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7" name="Rectangle 7"/>
          <p:cNvSpPr>
            <a:spLocks noGrp="1" noChangeArrowheads="1"/>
          </p:cNvSpPr>
          <p:nvPr>
            <p:ph type="title"/>
          </p:nvPr>
        </p:nvSpPr>
        <p:spPr>
          <a:xfrm>
            <a:off x="2484438" y="404813"/>
            <a:ext cx="4824412" cy="1871662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Apropriações                                  </a:t>
            </a:r>
            <a:r>
              <a:rPr lang="pt-BR" sz="4000" i="1" smtClean="0"/>
              <a:t>Indébitas                      e a Reencarnação </a:t>
            </a:r>
          </a:p>
        </p:txBody>
      </p:sp>
      <p:pic>
        <p:nvPicPr>
          <p:cNvPr id="266248" name="Picture 8" descr="j042234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746039">
            <a:off x="1546225" y="620713"/>
            <a:ext cx="8651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249" name="Picture 11" descr="j023395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76375" y="3429000"/>
            <a:ext cx="2082800" cy="2043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250" name="Picture 12" descr="j042417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443663" y="3429000"/>
            <a:ext cx="1127125" cy="180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4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4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81" grpId="0" animBg="1"/>
      <p:bldP spid="254982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7267" name="Rectangle 3"/>
          <p:cNvSpPr>
            <a:spLocks noChangeArrowheads="1"/>
          </p:cNvSpPr>
          <p:nvPr/>
        </p:nvSpPr>
        <p:spPr bwMode="auto">
          <a:xfrm>
            <a:off x="3492500" y="2565400"/>
            <a:ext cx="2592388" cy="396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    ...Mulheres dignificadas por nomes distintos, confiadas ao vício e à dissipação... voltam aos lares que deslustraram, na categoria de ínfimas servidoras....</a:t>
            </a:r>
          </a:p>
        </p:txBody>
      </p:sp>
      <p:sp>
        <p:nvSpPr>
          <p:cNvPr id="267268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56005" name="Oval 5"/>
          <p:cNvSpPr>
            <a:spLocks noChangeArrowheads="1"/>
          </p:cNvSpPr>
          <p:nvPr/>
        </p:nvSpPr>
        <p:spPr bwMode="auto">
          <a:xfrm flipV="1">
            <a:off x="478790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6" name="Oval 6"/>
          <p:cNvSpPr>
            <a:spLocks noChangeArrowheads="1"/>
          </p:cNvSpPr>
          <p:nvPr/>
        </p:nvSpPr>
        <p:spPr bwMode="auto">
          <a:xfrm flipV="1">
            <a:off x="755650" y="2422525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71" name="Rectangle 7"/>
          <p:cNvSpPr>
            <a:spLocks noGrp="1" noChangeArrowheads="1"/>
          </p:cNvSpPr>
          <p:nvPr>
            <p:ph type="title"/>
          </p:nvPr>
        </p:nvSpPr>
        <p:spPr>
          <a:xfrm>
            <a:off x="2484438" y="404813"/>
            <a:ext cx="4824412" cy="1871662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Apropriações                                  </a:t>
            </a:r>
            <a:r>
              <a:rPr lang="pt-BR" sz="4000" i="1" smtClean="0"/>
              <a:t>Indébitas                      e a Reencarnação </a:t>
            </a:r>
          </a:p>
        </p:txBody>
      </p:sp>
      <p:pic>
        <p:nvPicPr>
          <p:cNvPr id="267272" name="Picture 8" descr="j042234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746039">
            <a:off x="1546225" y="620713"/>
            <a:ext cx="865188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7273" name="Picture 12" descr="j042995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56325" y="3213100"/>
            <a:ext cx="1641475" cy="181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7274" name="Picture 13" descr="j0230857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619250" y="3213100"/>
            <a:ext cx="1974850" cy="1957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6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6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5" grpId="0" animBg="1"/>
      <p:bldP spid="25600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A gerência                                             do grande escritório</a:t>
            </a:r>
          </a:p>
        </p:txBody>
      </p:sp>
      <p:graphicFrame>
        <p:nvGraphicFramePr>
          <p:cNvPr id="47107" name="Organization Chart 2"/>
          <p:cNvGraphicFramePr>
            <a:graphicFrameLocks/>
          </p:cNvGraphicFramePr>
          <p:nvPr/>
        </p:nvGraphicFramePr>
        <p:xfrm>
          <a:off x="1031875" y="1484313"/>
          <a:ext cx="7069138" cy="4032250"/>
        </p:xfrm>
        <a:graphic>
          <a:graphicData uri="http://schemas.openxmlformats.org/drawingml/2006/compatibility">
            <com:legacyDrawing xmlns:com="http://schemas.openxmlformats.org/drawingml/2006/compatibility" spid="_x0000_s6146"/>
          </a:graphicData>
        </a:graphic>
      </p:graphicFrame>
      <p:sp>
        <p:nvSpPr>
          <p:cNvPr id="47118" name="Text Box 14"/>
          <p:cNvSpPr txBox="1">
            <a:spLocks noChangeArrowheads="1"/>
          </p:cNvSpPr>
          <p:nvPr/>
        </p:nvSpPr>
        <p:spPr bwMode="auto">
          <a:xfrm>
            <a:off x="6154738" y="1916113"/>
            <a:ext cx="2449512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0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Governa                                             todos os setores                       da ação mental...</a:t>
            </a:r>
          </a:p>
        </p:txBody>
      </p:sp>
      <p:sp>
        <p:nvSpPr>
          <p:cNvPr id="47120" name="Text Box 16"/>
          <p:cNvSpPr txBox="1">
            <a:spLocks noChangeArrowheads="1"/>
          </p:cNvSpPr>
          <p:nvPr/>
        </p:nvSpPr>
        <p:spPr bwMode="auto">
          <a:xfrm>
            <a:off x="7358082" y="5589588"/>
            <a:ext cx="1750993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6157" name="Organization Chart 13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6157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47107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16 </a:t>
            </a:r>
            <a:r>
              <a:rPr lang="pt-BR" sz="2000" b="0"/>
              <a:t>Cap.</a:t>
            </a:r>
          </a:p>
        </p:txBody>
      </p:sp>
      <p:sp>
        <p:nvSpPr>
          <p:cNvPr id="268291" name="Rectangle 4"/>
          <p:cNvSpPr>
            <a:spLocks noChangeArrowheads="1"/>
          </p:cNvSpPr>
          <p:nvPr/>
        </p:nvSpPr>
        <p:spPr bwMode="auto">
          <a:xfrm>
            <a:off x="1619250" y="2276475"/>
            <a:ext cx="2449513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...é da Lei venhamos a colher os reflexos de nossas próprias ações... </a:t>
            </a:r>
          </a:p>
        </p:txBody>
      </p:sp>
      <p:sp>
        <p:nvSpPr>
          <p:cNvPr id="268292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20713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vocação</a:t>
            </a:r>
          </a:p>
        </p:txBody>
      </p:sp>
      <p:sp>
        <p:nvSpPr>
          <p:cNvPr id="243719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tx2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2" name="Oval 10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3" name="Rectangle 11"/>
          <p:cNvSpPr>
            <a:spLocks noChangeArrowheads="1"/>
          </p:cNvSpPr>
          <p:nvPr/>
        </p:nvSpPr>
        <p:spPr bwMode="auto">
          <a:xfrm>
            <a:off x="1765300" y="4986338"/>
            <a:ext cx="554355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...para que nos ajustemos à corrente do bem, que parte de Deus e percorre todo o Universo para voltar à Deus.</a:t>
            </a:r>
            <a:endParaRPr lang="pt-BR" sz="2000" b="0">
              <a:latin typeface="Arial" charset="0"/>
            </a:endParaRPr>
          </a:p>
        </p:txBody>
      </p:sp>
      <p:pic>
        <p:nvPicPr>
          <p:cNvPr id="268296" name="Picture 13" descr="j0198706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48263" y="2276475"/>
            <a:ext cx="2044700" cy="2365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8297" name="Rectangle 15"/>
          <p:cNvSpPr>
            <a:spLocks noGrp="1" noChangeArrowheads="1"/>
          </p:cNvSpPr>
          <p:nvPr>
            <p:ph type="title"/>
          </p:nvPr>
        </p:nvSpPr>
        <p:spPr>
          <a:xfrm>
            <a:off x="2484438" y="44450"/>
            <a:ext cx="4824412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Retificando a emoção e a idéia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3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19" grpId="0" animBg="1"/>
      <p:bldP spid="243722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1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17                        Profissão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WordArt 6"/>
          <p:cNvSpPr>
            <a:spLocks noChangeArrowheads="1" noChangeShapeType="1" noTextEdit="1"/>
          </p:cNvSpPr>
          <p:nvPr/>
        </p:nvSpPr>
        <p:spPr bwMode="auto">
          <a:xfrm>
            <a:off x="2771775" y="2205038"/>
            <a:ext cx="3529013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70339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pic>
        <p:nvPicPr>
          <p:cNvPr id="270340" name="Picture 8" descr="j023654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05088" y="4148138"/>
            <a:ext cx="7572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0341" name="Picture 9" descr="j028402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2550" y="3133725"/>
            <a:ext cx="739775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0342" name="Picture 10" descr="j0295163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62425" y="3500438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0343" name="Picture 11" descr="j0295156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486400" y="4137025"/>
            <a:ext cx="885825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0344" name="Picture 12" descr="j0365299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flipH="1">
            <a:off x="5341938" y="2924175"/>
            <a:ext cx="10287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28" name="Oval 16"/>
          <p:cNvSpPr>
            <a:spLocks noChangeArrowheads="1"/>
          </p:cNvSpPr>
          <p:nvPr/>
        </p:nvSpPr>
        <p:spPr bwMode="auto">
          <a:xfrm flipV="1">
            <a:off x="288925" y="765175"/>
            <a:ext cx="8567738" cy="5256213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3" name="Rectangle 2"/>
          <p:cNvSpPr>
            <a:spLocks noGrp="1" noChangeArrowheads="1"/>
          </p:cNvSpPr>
          <p:nvPr>
            <p:ph type="title"/>
          </p:nvPr>
        </p:nvSpPr>
        <p:spPr>
          <a:xfrm>
            <a:off x="936625" y="1557338"/>
            <a:ext cx="8027988" cy="1871662"/>
          </a:xfrm>
        </p:spPr>
        <p:txBody>
          <a:bodyPr/>
          <a:lstStyle/>
          <a:p>
            <a:pPr algn="l" eaLnBrk="1" hangingPunct="1"/>
            <a:r>
              <a:rPr lang="pt-BR" sz="4000" smtClean="0"/>
              <a:t>PROFISSÃO.......ABNEGAÇÃO</a:t>
            </a:r>
            <a:endParaRPr lang="pt-BR" sz="4000" i="1" smtClean="0"/>
          </a:p>
        </p:txBody>
      </p:sp>
      <p:sp>
        <p:nvSpPr>
          <p:cNvPr id="271364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1365" name="Rectangle 4"/>
          <p:cNvSpPr>
            <a:spLocks noChangeArrowheads="1"/>
          </p:cNvSpPr>
          <p:nvPr/>
        </p:nvSpPr>
        <p:spPr bwMode="auto">
          <a:xfrm>
            <a:off x="1295400" y="2781300"/>
            <a:ext cx="273685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...Pelos contatos da profissão cria o homem vasta escola de trabalho, construindo a dignidade humana. </a:t>
            </a:r>
          </a:p>
        </p:txBody>
      </p:sp>
      <p:sp>
        <p:nvSpPr>
          <p:cNvPr id="271366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43719" name="Oval 7"/>
          <p:cNvSpPr>
            <a:spLocks noChangeArrowheads="1"/>
          </p:cNvSpPr>
          <p:nvPr/>
        </p:nvSpPr>
        <p:spPr bwMode="auto">
          <a:xfrm flipV="1">
            <a:off x="4608513" y="1557338"/>
            <a:ext cx="3887787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2" name="Oval 10"/>
          <p:cNvSpPr>
            <a:spLocks noChangeArrowheads="1"/>
          </p:cNvSpPr>
          <p:nvPr/>
        </p:nvSpPr>
        <p:spPr bwMode="auto">
          <a:xfrm flipV="1">
            <a:off x="576263" y="1557338"/>
            <a:ext cx="3887787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3" name="Rectangle 11"/>
          <p:cNvSpPr>
            <a:spLocks noChangeArrowheads="1"/>
          </p:cNvSpPr>
          <p:nvPr/>
        </p:nvSpPr>
        <p:spPr bwMode="auto">
          <a:xfrm>
            <a:off x="1439863" y="17732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1370" name="Picture 14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1371" name="Rectangle 15"/>
          <p:cNvSpPr>
            <a:spLocks noChangeArrowheads="1"/>
          </p:cNvSpPr>
          <p:nvPr/>
        </p:nvSpPr>
        <p:spPr bwMode="auto">
          <a:xfrm>
            <a:off x="5038725" y="2781300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...Pela abnegação emite reflexos da beleza divina, descerrando trilhos novos para o Reino Celestial. </a:t>
            </a:r>
          </a:p>
        </p:txBody>
      </p:sp>
      <p:sp>
        <p:nvSpPr>
          <p:cNvPr id="271372" name="Rectangle 17"/>
          <p:cNvSpPr>
            <a:spLocks noChangeArrowheads="1"/>
          </p:cNvSpPr>
          <p:nvPr/>
        </p:nvSpPr>
        <p:spPr bwMode="auto">
          <a:xfrm>
            <a:off x="2195513" y="404813"/>
            <a:ext cx="475297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Relações</a:t>
            </a:r>
            <a:endParaRPr lang="pt-BR" sz="4400" b="0" i="1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43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4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43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28" grpId="0" animBg="1"/>
      <p:bldP spid="243719" grpId="0" animBg="1"/>
      <p:bldP spid="243722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9" name="Oval 11"/>
          <p:cNvSpPr>
            <a:spLocks noChangeArrowheads="1"/>
          </p:cNvSpPr>
          <p:nvPr/>
        </p:nvSpPr>
        <p:spPr bwMode="auto">
          <a:xfrm flipV="1">
            <a:off x="468313" y="765175"/>
            <a:ext cx="8567737" cy="5256213"/>
          </a:xfrm>
          <a:prstGeom prst="ellipse">
            <a:avLst/>
          </a:prstGeom>
          <a:solidFill>
            <a:srgbClr val="004442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2387" name="Rectangle 2"/>
          <p:cNvSpPr>
            <a:spLocks noGrp="1" noChangeArrowheads="1"/>
          </p:cNvSpPr>
          <p:nvPr>
            <p:ph type="title"/>
          </p:nvPr>
        </p:nvSpPr>
        <p:spPr>
          <a:xfrm>
            <a:off x="1116013" y="1557338"/>
            <a:ext cx="8027987" cy="1871662"/>
          </a:xfrm>
        </p:spPr>
        <p:txBody>
          <a:bodyPr/>
          <a:lstStyle/>
          <a:p>
            <a:pPr algn="l" eaLnBrk="1" hangingPunct="1"/>
            <a:r>
              <a:rPr lang="pt-BR" sz="4000" smtClean="0"/>
              <a:t>PROFISSÃO.......ABNEGAÇÃO</a:t>
            </a:r>
            <a:endParaRPr lang="pt-BR" sz="4000" i="1" smtClean="0"/>
          </a:p>
        </p:txBody>
      </p:sp>
      <p:sp>
        <p:nvSpPr>
          <p:cNvPr id="272388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2389" name="Rectangle 4"/>
          <p:cNvSpPr>
            <a:spLocks noChangeArrowheads="1"/>
          </p:cNvSpPr>
          <p:nvPr/>
        </p:nvSpPr>
        <p:spPr bwMode="auto">
          <a:xfrm>
            <a:off x="1474788" y="2781300"/>
            <a:ext cx="273685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...Honestamente exercida, inclina os semelhantes para o culto ao dever. </a:t>
            </a:r>
          </a:p>
        </p:txBody>
      </p:sp>
      <p:sp>
        <p:nvSpPr>
          <p:cNvPr id="272390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52934" name="Oval 6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5" name="Oval 7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6" name="Rectangle 8"/>
          <p:cNvSpPr>
            <a:spLocks noChangeArrowheads="1"/>
          </p:cNvSpPr>
          <p:nvPr/>
        </p:nvSpPr>
        <p:spPr bwMode="auto">
          <a:xfrm>
            <a:off x="1619250" y="43386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2394" name="Picture 9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2395" name="Rectangle 10"/>
          <p:cNvSpPr>
            <a:spLocks noChangeArrowheads="1"/>
          </p:cNvSpPr>
          <p:nvPr/>
        </p:nvSpPr>
        <p:spPr bwMode="auto">
          <a:xfrm>
            <a:off x="5218113" y="2781300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...A abnegação , que é sacrifício pela felicidade alheia, sublima o espírito. </a:t>
            </a:r>
          </a:p>
        </p:txBody>
      </p:sp>
      <p:sp>
        <p:nvSpPr>
          <p:cNvPr id="272396" name="Rectangle 12"/>
          <p:cNvSpPr>
            <a:spLocks noChangeArrowheads="1"/>
          </p:cNvSpPr>
          <p:nvPr/>
        </p:nvSpPr>
        <p:spPr bwMode="auto">
          <a:xfrm>
            <a:off x="2195513" y="404813"/>
            <a:ext cx="475297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Produções</a:t>
            </a:r>
            <a:endParaRPr lang="pt-BR" sz="4400" b="0" i="1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2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2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52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9" grpId="0" animBg="1"/>
      <p:bldP spid="252934" grpId="0" animBg="1"/>
      <p:bldP spid="252935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Oval 2"/>
          <p:cNvSpPr>
            <a:spLocks noChangeArrowheads="1"/>
          </p:cNvSpPr>
          <p:nvPr/>
        </p:nvSpPr>
        <p:spPr bwMode="auto">
          <a:xfrm flipV="1">
            <a:off x="468313" y="765175"/>
            <a:ext cx="8567737" cy="5256213"/>
          </a:xfrm>
          <a:prstGeom prst="ellipse">
            <a:avLst/>
          </a:prstGeom>
          <a:solidFill>
            <a:schemeClr val="accent1">
              <a:alpha val="85001"/>
            </a:schemeClr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3411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3412" name="WordArt 6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56007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8" name="Oval 8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73415" name="Picture 10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011" name="Rectangle 11"/>
          <p:cNvSpPr>
            <a:spLocks noChangeArrowheads="1"/>
          </p:cNvSpPr>
          <p:nvPr/>
        </p:nvSpPr>
        <p:spPr bwMode="auto">
          <a:xfrm>
            <a:off x="5003800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...A abnegação , que que começa onde termina o dever, possibilita                             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</a:t>
            </a:r>
            <a:r>
              <a:rPr lang="pt-BR" sz="2000" b="0">
                <a:latin typeface="Arial" charset="0"/>
              </a:rPr>
              <a:t>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repercussão da Esfera Superior sobre o campo da Humanidade</a:t>
            </a:r>
            <a:r>
              <a:rPr lang="pt-BR" sz="2000" b="0">
                <a:latin typeface="Arial" charset="0"/>
              </a:rPr>
              <a:t>. </a:t>
            </a:r>
          </a:p>
        </p:txBody>
      </p:sp>
      <p:sp>
        <p:nvSpPr>
          <p:cNvPr id="273417" name="Rectangle 3"/>
          <p:cNvSpPr>
            <a:spLocks noGrp="1" noChangeArrowheads="1"/>
          </p:cNvSpPr>
          <p:nvPr>
            <p:ph type="title"/>
          </p:nvPr>
        </p:nvSpPr>
        <p:spPr>
          <a:xfrm>
            <a:off x="1116013" y="1557338"/>
            <a:ext cx="8027987" cy="1871662"/>
          </a:xfrm>
        </p:spPr>
        <p:txBody>
          <a:bodyPr/>
          <a:lstStyle/>
          <a:p>
            <a:pPr algn="l" eaLnBrk="1" hangingPunct="1"/>
            <a:r>
              <a:rPr lang="pt-BR" sz="4000" smtClean="0"/>
              <a:t>PROFISSÃO.......ABNEGAÇÃO</a:t>
            </a:r>
            <a:endParaRPr lang="pt-BR" sz="4000" i="1" smtClean="0"/>
          </a:p>
        </p:txBody>
      </p:sp>
      <p:sp>
        <p:nvSpPr>
          <p:cNvPr id="256012" name="Rectangle 12"/>
          <p:cNvSpPr>
            <a:spLocks noChangeArrowheads="1"/>
          </p:cNvSpPr>
          <p:nvPr/>
        </p:nvSpPr>
        <p:spPr bwMode="auto">
          <a:xfrm>
            <a:off x="2195513" y="333375"/>
            <a:ext cx="47529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100000"/>
              </a:lnSpc>
              <a:defRPr/>
            </a:pPr>
            <a:r>
              <a:rPr lang="pt-BR" sz="44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Reflexos...</a:t>
            </a:r>
            <a:endParaRPr lang="pt-BR" sz="4400" b="0" i="1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13" name="Rectangle 13"/>
          <p:cNvSpPr>
            <a:spLocks noChangeArrowheads="1"/>
          </p:cNvSpPr>
          <p:nvPr/>
        </p:nvSpPr>
        <p:spPr bwMode="auto">
          <a:xfrm>
            <a:off x="1979613" y="3213100"/>
            <a:ext cx="5329237" cy="890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                   </a:t>
            </a:r>
            <a:r>
              <a:rPr lang="pt-BR" b="0">
                <a:latin typeface="Arial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6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6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56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2" grpId="0" animBg="1"/>
      <p:bldP spid="256007" grpId="0" animBg="1"/>
      <p:bldP spid="256008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4435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57029" name="Oval 5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0" name="Oval 6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1" name="Rectangle 7"/>
          <p:cNvSpPr>
            <a:spLocks noChangeArrowheads="1"/>
          </p:cNvSpPr>
          <p:nvPr/>
        </p:nvSpPr>
        <p:spPr bwMode="auto">
          <a:xfrm>
            <a:off x="1619250" y="17732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4439" name="Picture 8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33" name="Rectangle 9"/>
          <p:cNvSpPr>
            <a:spLocks noChangeArrowheads="1"/>
          </p:cNvSpPr>
          <p:nvPr/>
        </p:nvSpPr>
        <p:spPr bwMode="auto">
          <a:xfrm>
            <a:off x="5003800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...O defensor de causa nobre, injustamente recluso no mesmo local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provoca respeito e imitação.</a:t>
            </a:r>
          </a:p>
        </p:txBody>
      </p:sp>
      <p:sp>
        <p:nvSpPr>
          <p:cNvPr id="274441" name="Rectangle 11"/>
          <p:cNvSpPr>
            <a:spLocks noChangeArrowheads="1"/>
          </p:cNvSpPr>
          <p:nvPr/>
        </p:nvSpPr>
        <p:spPr bwMode="auto">
          <a:xfrm>
            <a:off x="2195513" y="333375"/>
            <a:ext cx="47529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Exemplos...</a:t>
            </a:r>
            <a:endParaRPr lang="pt-BR" sz="4400" b="0" i="1">
              <a:solidFill>
                <a:schemeClr val="tx2"/>
              </a:solidFill>
            </a:endParaRPr>
          </a:p>
        </p:txBody>
      </p:sp>
      <p:sp>
        <p:nvSpPr>
          <p:cNvPr id="274442" name="Rectangle 12"/>
          <p:cNvSpPr>
            <a:spLocks noChangeArrowheads="1"/>
          </p:cNvSpPr>
          <p:nvPr/>
        </p:nvSpPr>
        <p:spPr bwMode="auto">
          <a:xfrm>
            <a:off x="1042988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O delinquente algemado        ao cárcere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9" grpId="0" animBg="1"/>
      <p:bldP spid="257030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5459" name="WordArt 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58052" name="Oval 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3" name="Oval 5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4" name="Rectangle 6"/>
          <p:cNvSpPr>
            <a:spLocks noChangeArrowheads="1"/>
          </p:cNvSpPr>
          <p:nvPr/>
        </p:nvSpPr>
        <p:spPr bwMode="auto">
          <a:xfrm>
            <a:off x="1619250" y="17732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5463" name="Picture 7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8056" name="Rectangle 8"/>
          <p:cNvSpPr>
            <a:spLocks noChangeArrowheads="1"/>
          </p:cNvSpPr>
          <p:nvPr/>
        </p:nvSpPr>
        <p:spPr bwMode="auto">
          <a:xfrm>
            <a:off x="5073650" y="2420938"/>
            <a:ext cx="3314700" cy="280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...O homem que cede suor e sangue de si mesmo, a benefício de todos, sem cogitar do seu interesse...                         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um apóstolo das virtudes celestes. </a:t>
            </a:r>
          </a:p>
        </p:txBody>
      </p:sp>
      <p:sp>
        <p:nvSpPr>
          <p:cNvPr id="275465" name="Rectangle 9"/>
          <p:cNvSpPr>
            <a:spLocks noChangeArrowheads="1"/>
          </p:cNvSpPr>
          <p:nvPr/>
        </p:nvSpPr>
        <p:spPr bwMode="auto">
          <a:xfrm>
            <a:off x="2195513" y="333375"/>
            <a:ext cx="47529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Exemplos...</a:t>
            </a:r>
            <a:endParaRPr lang="pt-BR" sz="4400" b="0" i="1">
              <a:solidFill>
                <a:schemeClr val="tx2"/>
              </a:solidFill>
            </a:endParaRPr>
          </a:p>
        </p:txBody>
      </p:sp>
      <p:sp>
        <p:nvSpPr>
          <p:cNvPr id="275466" name="Rectangle 10"/>
          <p:cNvSpPr>
            <a:spLocks noChangeArrowheads="1"/>
          </p:cNvSpPr>
          <p:nvPr/>
        </p:nvSpPr>
        <p:spPr bwMode="auto">
          <a:xfrm>
            <a:off x="1042988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O Administrador consciente e amigo, padrão de virtudes terrenas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8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8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2" grpId="0" animBg="1"/>
      <p:bldP spid="258053" grpId="0" animBg="1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6483" name="WordArt 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59076" name="Oval 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7" name="Oval 5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8" name="Rectangle 6"/>
          <p:cNvSpPr>
            <a:spLocks noChangeArrowheads="1"/>
          </p:cNvSpPr>
          <p:nvPr/>
        </p:nvSpPr>
        <p:spPr bwMode="auto">
          <a:xfrm>
            <a:off x="1619250" y="17732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6487" name="Picture 7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80" name="Rectangle 8"/>
          <p:cNvSpPr>
            <a:spLocks noChangeArrowheads="1"/>
          </p:cNvSpPr>
          <p:nvPr/>
        </p:nvSpPr>
        <p:spPr bwMode="auto">
          <a:xfrm>
            <a:off x="5003800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...O coração materno, em constante renúncia ...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Arrebata, quem o contempla, à glória do amor puro</a:t>
            </a: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 </a:t>
            </a:r>
          </a:p>
        </p:txBody>
      </p:sp>
      <p:sp>
        <p:nvSpPr>
          <p:cNvPr id="276489" name="Rectangle 9"/>
          <p:cNvSpPr>
            <a:spLocks noChangeArrowheads="1"/>
          </p:cNvSpPr>
          <p:nvPr/>
        </p:nvSpPr>
        <p:spPr bwMode="auto">
          <a:xfrm>
            <a:off x="2195513" y="333375"/>
            <a:ext cx="47529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Exemplos...</a:t>
            </a:r>
            <a:endParaRPr lang="pt-BR" sz="4400" b="0" i="1">
              <a:solidFill>
                <a:schemeClr val="tx2"/>
              </a:solidFill>
            </a:endParaRPr>
          </a:p>
        </p:txBody>
      </p:sp>
      <p:sp>
        <p:nvSpPr>
          <p:cNvPr id="276490" name="Rectangle 10"/>
          <p:cNvSpPr>
            <a:spLocks noChangeArrowheads="1"/>
          </p:cNvSpPr>
          <p:nvPr/>
        </p:nvSpPr>
        <p:spPr bwMode="auto">
          <a:xfrm>
            <a:off x="1042988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A ama,                                         paga por seu trabalho, junto à criança que lhe recebe carinho...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9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9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6" grpId="0" animBg="1"/>
      <p:bldP spid="259077" grpId="0" animBg="1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7507" name="WordArt 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60100" name="Oval 4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solidFill>
            <a:schemeClr val="accent1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1" name="Oval 5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2" name="Rectangle 6"/>
          <p:cNvSpPr>
            <a:spLocks noChangeArrowheads="1"/>
          </p:cNvSpPr>
          <p:nvPr/>
        </p:nvSpPr>
        <p:spPr bwMode="auto">
          <a:xfrm>
            <a:off x="1619250" y="1773238"/>
            <a:ext cx="6553200" cy="89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                                         SACRIFÍCIO                    </a:t>
            </a:r>
            <a:r>
              <a:rPr lang="pt-BR" sz="2000" b="0">
                <a:latin typeface="Arial" charset="0"/>
              </a:rPr>
              <a:t> </a:t>
            </a:r>
          </a:p>
        </p:txBody>
      </p:sp>
      <p:pic>
        <p:nvPicPr>
          <p:cNvPr id="277511" name="Picture 7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0104" name="Rectangle 8"/>
          <p:cNvSpPr>
            <a:spLocks noChangeArrowheads="1"/>
          </p:cNvSpPr>
          <p:nvPr/>
        </p:nvSpPr>
        <p:spPr bwMode="auto">
          <a:xfrm>
            <a:off x="5003800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...O cientista, mergulhado no trabalho incessante, em favor da civilização, esquecido de si mesmo, ...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classificado                          de benfeitor</a:t>
            </a: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 </a:t>
            </a:r>
          </a:p>
        </p:txBody>
      </p:sp>
      <p:sp>
        <p:nvSpPr>
          <p:cNvPr id="277513" name="Rectangle 9"/>
          <p:cNvSpPr>
            <a:spLocks noChangeArrowheads="1"/>
          </p:cNvSpPr>
          <p:nvPr/>
        </p:nvSpPr>
        <p:spPr bwMode="auto">
          <a:xfrm>
            <a:off x="2195513" y="333375"/>
            <a:ext cx="47529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Exemplos...</a:t>
            </a:r>
            <a:endParaRPr lang="pt-BR" sz="4400" b="0" i="1">
              <a:solidFill>
                <a:schemeClr val="tx2"/>
              </a:solidFill>
            </a:endParaRPr>
          </a:p>
        </p:txBody>
      </p:sp>
      <p:sp>
        <p:nvSpPr>
          <p:cNvPr id="277514" name="Rectangle 10"/>
          <p:cNvSpPr>
            <a:spLocks noChangeArrowheads="1"/>
          </p:cNvSpPr>
          <p:nvPr/>
        </p:nvSpPr>
        <p:spPr bwMode="auto">
          <a:xfrm>
            <a:off x="1042988" y="2781300"/>
            <a:ext cx="331470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O matemático, laureando-se de considerações públicas, dignamente gratificado pela obra que realiza...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60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60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0" grpId="0" animBg="1"/>
      <p:bldP spid="26010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VONTADE</a:t>
            </a:r>
          </a:p>
        </p:txBody>
      </p:sp>
      <p:graphicFrame>
        <p:nvGraphicFramePr>
          <p:cNvPr id="21507" name="Organization Chart 2"/>
          <p:cNvGraphicFramePr>
            <a:graphicFrameLocks/>
          </p:cNvGraphicFramePr>
          <p:nvPr/>
        </p:nvGraphicFramePr>
        <p:xfrm>
          <a:off x="1692275" y="1700213"/>
          <a:ext cx="5256213" cy="1152525"/>
        </p:xfrm>
        <a:graphic>
          <a:graphicData uri="http://schemas.openxmlformats.org/drawingml/2006/compatibility">
            <com:legacyDrawing xmlns:com="http://schemas.openxmlformats.org/drawingml/2006/compatibility" spid="_x0000_s7170"/>
          </a:graphicData>
        </a:graphic>
      </p:graphicFrame>
      <p:graphicFrame>
        <p:nvGraphicFramePr>
          <p:cNvPr id="21510" name="Organization Chart 5"/>
          <p:cNvGraphicFramePr>
            <a:graphicFrameLocks/>
          </p:cNvGraphicFramePr>
          <p:nvPr/>
        </p:nvGraphicFramePr>
        <p:xfrm>
          <a:off x="1979613" y="2924175"/>
          <a:ext cx="5329237" cy="865188"/>
        </p:xfrm>
        <a:graphic>
          <a:graphicData uri="http://schemas.openxmlformats.org/drawingml/2006/compatibility">
            <com:legacyDrawing xmlns:com="http://schemas.openxmlformats.org/drawingml/2006/compatibility" spid="_x0000_s7173"/>
          </a:graphicData>
        </a:graphic>
      </p:graphicFrame>
      <p:graphicFrame>
        <p:nvGraphicFramePr>
          <p:cNvPr id="21513" name="Organization Chart 8"/>
          <p:cNvGraphicFramePr>
            <a:graphicFrameLocks/>
          </p:cNvGraphicFramePr>
          <p:nvPr/>
        </p:nvGraphicFramePr>
        <p:xfrm>
          <a:off x="395288" y="4508500"/>
          <a:ext cx="8424862" cy="1296988"/>
        </p:xfrm>
        <a:graphic>
          <a:graphicData uri="http://schemas.openxmlformats.org/drawingml/2006/compatibility">
            <com:legacyDrawing xmlns:com="http://schemas.openxmlformats.org/drawingml/2006/compatibility" spid="_x0000_s7176"/>
          </a:graphicData>
        </a:graphic>
      </p:graphicFrame>
      <p:sp>
        <p:nvSpPr>
          <p:cNvPr id="21520" name="AutoShape 16"/>
          <p:cNvSpPr>
            <a:spLocks noChangeArrowheads="1"/>
          </p:cNvSpPr>
          <p:nvPr/>
        </p:nvSpPr>
        <p:spPr bwMode="auto">
          <a:xfrm rot="-1221120">
            <a:off x="6600825" y="2278063"/>
            <a:ext cx="1079500" cy="2663825"/>
          </a:xfrm>
          <a:prstGeom prst="moon">
            <a:avLst>
              <a:gd name="adj" fmla="val 1351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1" name="AutoShape 17"/>
          <p:cNvSpPr>
            <a:spLocks noChangeArrowheads="1"/>
          </p:cNvSpPr>
          <p:nvPr/>
        </p:nvSpPr>
        <p:spPr bwMode="auto">
          <a:xfrm rot="1221120" flipH="1">
            <a:off x="1258888" y="2276475"/>
            <a:ext cx="1079500" cy="2663825"/>
          </a:xfrm>
          <a:prstGeom prst="moon">
            <a:avLst>
              <a:gd name="adj" fmla="val 1351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3" name="Text Box 19"/>
          <p:cNvSpPr txBox="1">
            <a:spLocks noChangeArrowheads="1"/>
          </p:cNvSpPr>
          <p:nvPr/>
        </p:nvSpPr>
        <p:spPr bwMode="auto">
          <a:xfrm>
            <a:off x="7215206" y="5572140"/>
            <a:ext cx="1928794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7179" name="Organization Chart 11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7179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215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32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" dur="1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8" dur="1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100" fill="hold"/>
                                        <p:tgtEl>
                                          <p:spTgt spid="215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1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1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21507" grpId="0"/>
      <p:bldDgm spid="21510" grpId="0"/>
      <p:bldDgm spid="21513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Oval 2"/>
          <p:cNvSpPr>
            <a:spLocks noChangeArrowheads="1"/>
          </p:cNvSpPr>
          <p:nvPr/>
        </p:nvSpPr>
        <p:spPr bwMode="auto">
          <a:xfrm flipV="1">
            <a:off x="468313" y="765175"/>
            <a:ext cx="8567737" cy="5256213"/>
          </a:xfrm>
          <a:prstGeom prst="ellipse">
            <a:avLst/>
          </a:prstGeom>
          <a:solidFill>
            <a:srgbClr val="004442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8531" name="Rectangle 3"/>
          <p:cNvSpPr>
            <a:spLocks noGrp="1" noChangeArrowheads="1"/>
          </p:cNvSpPr>
          <p:nvPr>
            <p:ph type="title"/>
          </p:nvPr>
        </p:nvSpPr>
        <p:spPr>
          <a:xfrm>
            <a:off x="1116013" y="1557338"/>
            <a:ext cx="8027987" cy="1871662"/>
          </a:xfrm>
        </p:spPr>
        <p:txBody>
          <a:bodyPr/>
          <a:lstStyle/>
          <a:p>
            <a:pPr eaLnBrk="1" hangingPunct="1"/>
            <a:r>
              <a:rPr lang="pt-BR" sz="4000" smtClean="0"/>
              <a:t>DEVER..........ABNEGAÇÃO</a:t>
            </a:r>
            <a:endParaRPr lang="pt-BR" sz="4000" i="1" smtClean="0"/>
          </a:p>
        </p:txBody>
      </p:sp>
      <p:sp>
        <p:nvSpPr>
          <p:cNvPr id="278532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8533" name="Rectangle 5"/>
          <p:cNvSpPr>
            <a:spLocks noChangeArrowheads="1"/>
          </p:cNvSpPr>
          <p:nvPr/>
        </p:nvSpPr>
        <p:spPr bwMode="auto">
          <a:xfrm>
            <a:off x="1474788" y="2781300"/>
            <a:ext cx="2736850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sz="2000" b="0"/>
              <a:t>...Pela fidelidade ao desempenho das suas obrigações, o homem melhora a si mesmo... </a:t>
            </a:r>
          </a:p>
        </p:txBody>
      </p:sp>
      <p:sp>
        <p:nvSpPr>
          <p:cNvPr id="278534" name="WordArt 6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sp>
        <p:nvSpPr>
          <p:cNvPr id="261127" name="Oval 7"/>
          <p:cNvSpPr>
            <a:spLocks noChangeArrowheads="1"/>
          </p:cNvSpPr>
          <p:nvPr/>
        </p:nvSpPr>
        <p:spPr bwMode="auto">
          <a:xfrm flipV="1">
            <a:off x="478790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8" name="Oval 8"/>
          <p:cNvSpPr>
            <a:spLocks noChangeArrowheads="1"/>
          </p:cNvSpPr>
          <p:nvPr/>
        </p:nvSpPr>
        <p:spPr bwMode="auto">
          <a:xfrm flipV="1">
            <a:off x="755650" y="1557338"/>
            <a:ext cx="3887788" cy="3600450"/>
          </a:xfrm>
          <a:prstGeom prst="ellipse">
            <a:avLst/>
          </a:prstGeom>
          <a:noFill/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78537" name="Picture 10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1131" name="Rectangle 11"/>
          <p:cNvSpPr>
            <a:spLocks noChangeArrowheads="1"/>
          </p:cNvSpPr>
          <p:nvPr/>
        </p:nvSpPr>
        <p:spPr bwMode="auto">
          <a:xfrm>
            <a:off x="5218113" y="2781300"/>
            <a:ext cx="25939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2000" b="0">
                <a:latin typeface="Arial" charset="0"/>
              </a:rPr>
              <a:t>...por ela,                                 </a:t>
            </a:r>
            <a:r>
              <a:rPr lang="pt-BR" sz="2000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anjo aproxima-se do homem melhorado, aprimorando a vida e o mundo</a:t>
            </a:r>
            <a:r>
              <a:rPr lang="pt-BR" sz="2000" b="0">
                <a:latin typeface="Arial" charset="0"/>
              </a:rPr>
              <a:t>. </a:t>
            </a:r>
          </a:p>
        </p:txBody>
      </p:sp>
      <p:sp>
        <p:nvSpPr>
          <p:cNvPr id="278539" name="Rectangle 12"/>
          <p:cNvSpPr>
            <a:spLocks noChangeArrowheads="1"/>
          </p:cNvSpPr>
          <p:nvPr/>
        </p:nvSpPr>
        <p:spPr bwMode="auto">
          <a:xfrm>
            <a:off x="2195513" y="404813"/>
            <a:ext cx="475297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rgbClr val="FF9900"/>
                </a:solidFill>
              </a:rPr>
              <a:t>Reflexos...</a:t>
            </a:r>
            <a:endParaRPr lang="pt-BR" sz="4400" b="0" i="1">
              <a:solidFill>
                <a:srgbClr val="FF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6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6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6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2" grpId="0" animBg="1"/>
      <p:bldP spid="261127" grpId="0" animBg="1"/>
      <p:bldP spid="261128" grpId="0" animBg="1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Oval 2"/>
          <p:cNvSpPr>
            <a:spLocks noChangeArrowheads="1"/>
          </p:cNvSpPr>
          <p:nvPr/>
        </p:nvSpPr>
        <p:spPr bwMode="auto">
          <a:xfrm flipV="1">
            <a:off x="252413" y="765175"/>
            <a:ext cx="8567737" cy="5256213"/>
          </a:xfrm>
          <a:prstGeom prst="ellipse">
            <a:avLst/>
          </a:prstGeom>
          <a:solidFill>
            <a:srgbClr val="004442"/>
          </a:solidFill>
          <a:ln w="3175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9555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17 </a:t>
            </a:r>
            <a:r>
              <a:rPr lang="pt-BR" sz="2000" b="0"/>
              <a:t>Cap.</a:t>
            </a:r>
          </a:p>
        </p:txBody>
      </p:sp>
      <p:sp>
        <p:nvSpPr>
          <p:cNvPr id="279556" name="WordArt 6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profissão</a:t>
            </a:r>
          </a:p>
        </p:txBody>
      </p:sp>
      <p:pic>
        <p:nvPicPr>
          <p:cNvPr id="279557" name="Picture 9" descr="j029516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1042988" y="765175"/>
            <a:ext cx="8191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54" name="Rectangle 10"/>
          <p:cNvSpPr>
            <a:spLocks noChangeArrowheads="1"/>
          </p:cNvSpPr>
          <p:nvPr/>
        </p:nvSpPr>
        <p:spPr bwMode="auto">
          <a:xfrm>
            <a:off x="1619250" y="2276475"/>
            <a:ext cx="5832475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aí, pelo completo desprendimento de si mesma,     no auxílio aos outros,                       que a alma vive o apostolado sublime da renúncia santificante,                               </a:t>
            </a: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atraindo o Pensamento Divino                                para o burilamento e ascensão                                    da Humanidade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</a:t>
            </a:r>
            <a:endParaRPr lang="pt-BR" b="0">
              <a:latin typeface="Arial" charset="0"/>
            </a:endParaRPr>
          </a:p>
        </p:txBody>
      </p:sp>
      <p:sp>
        <p:nvSpPr>
          <p:cNvPr id="279559" name="Rectangle 11"/>
          <p:cNvSpPr>
            <a:spLocks noChangeArrowheads="1"/>
          </p:cNvSpPr>
          <p:nvPr/>
        </p:nvSpPr>
        <p:spPr bwMode="auto">
          <a:xfrm>
            <a:off x="1079500" y="909638"/>
            <a:ext cx="6948488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/>
              <a:t>Reflexos do Sacrifício...</a:t>
            </a:r>
            <a:endParaRPr lang="pt-BR" sz="4000" b="0" i="1"/>
          </a:p>
        </p:txBody>
      </p:sp>
      <p:sp>
        <p:nvSpPr>
          <p:cNvPr id="262157" name="Oval 13"/>
          <p:cNvSpPr>
            <a:spLocks noChangeArrowheads="1"/>
          </p:cNvSpPr>
          <p:nvPr/>
        </p:nvSpPr>
        <p:spPr bwMode="auto">
          <a:xfrm flipV="1">
            <a:off x="250825" y="765175"/>
            <a:ext cx="8567738" cy="5256213"/>
          </a:xfrm>
          <a:prstGeom prst="ellipse">
            <a:avLst/>
          </a:prstGeom>
          <a:noFill/>
          <a:ln w="76200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1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62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62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6" grpId="0" animBg="1"/>
      <p:bldP spid="262157" grpId="0" animBg="1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05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18                        Sociedade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WordArt 6"/>
          <p:cNvSpPr>
            <a:spLocks noChangeArrowheads="1" noChangeShapeType="1" noTextEdit="1"/>
          </p:cNvSpPr>
          <p:nvPr/>
        </p:nvSpPr>
        <p:spPr bwMode="auto">
          <a:xfrm>
            <a:off x="2627313" y="2205038"/>
            <a:ext cx="3889375" cy="122396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518692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81603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pic>
        <p:nvPicPr>
          <p:cNvPr id="281604" name="Picture 11" descr="j025448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143375" y="3068638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82628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A Sociedade                  </a:t>
            </a:r>
            <a:r>
              <a:rPr lang="pt-BR" smtClean="0"/>
              <a:t>Humana</a:t>
            </a:r>
            <a:endParaRPr lang="pt-BR" sz="3200" i="1" smtClean="0"/>
          </a:p>
        </p:txBody>
      </p:sp>
      <p:sp>
        <p:nvSpPr>
          <p:cNvPr id="282629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37578" name="Rectangle 10"/>
          <p:cNvSpPr>
            <a:spLocks noChangeArrowheads="1"/>
          </p:cNvSpPr>
          <p:nvPr/>
        </p:nvSpPr>
        <p:spPr bwMode="auto">
          <a:xfrm>
            <a:off x="1908175" y="4438650"/>
            <a:ext cx="5543550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Pode ser comparada a imensa floresta de criações mentais, onde cada espírito encontra               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reflexos de si mesmo</a:t>
            </a:r>
            <a:r>
              <a:rPr lang="pt-BR" b="0">
                <a:latin typeface="Arial" charset="0"/>
              </a:rPr>
              <a:t>                       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 de si mesmo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pic>
        <p:nvPicPr>
          <p:cNvPr id="282636" name="Picture 26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7595" name="Oval 27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96" name="Oval 28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97" name="Oval 29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2640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806450"/>
            <a:ext cx="2144713" cy="8223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0399998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pic>
        <p:nvPicPr>
          <p:cNvPr id="282641" name="Picture 30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1196975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37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3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37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  <p:bldP spid="237595" grpId="0" animBg="1"/>
      <p:bldP spid="237596" grpId="0" animBg="1"/>
      <p:bldP spid="237597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3955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83652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Nesta imensa  floresta...</a:t>
            </a:r>
            <a:endParaRPr lang="pt-BR" sz="3200" i="1" smtClean="0"/>
          </a:p>
        </p:txBody>
      </p:sp>
      <p:sp>
        <p:nvSpPr>
          <p:cNvPr id="283653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3958" name="Rectangle 6"/>
          <p:cNvSpPr>
            <a:spLocks noChangeArrowheads="1"/>
          </p:cNvSpPr>
          <p:nvPr/>
        </p:nvSpPr>
        <p:spPr bwMode="auto">
          <a:xfrm>
            <a:off x="1908175" y="4438650"/>
            <a:ext cx="5543550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Os princípios de ação e reação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funcionam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exatos</a:t>
            </a:r>
            <a:r>
              <a:rPr lang="pt-BR" b="0">
                <a:latin typeface="Arial" charset="0"/>
              </a:rPr>
              <a:t>                       </a:t>
            </a:r>
          </a:p>
        </p:txBody>
      </p:sp>
      <p:sp>
        <p:nvSpPr>
          <p:cNvPr id="253962" name="Oval 10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3" name="Oval 11"/>
          <p:cNvSpPr>
            <a:spLocks noChangeArrowheads="1"/>
          </p:cNvSpPr>
          <p:nvPr/>
        </p:nvSpPr>
        <p:spPr bwMode="auto">
          <a:xfrm>
            <a:off x="1836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66" name="Oval 14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7" name="Oval 15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8" name="Oval 16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3660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806450"/>
            <a:ext cx="2144713" cy="8223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0399998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pic>
        <p:nvPicPr>
          <p:cNvPr id="283661" name="Picture 18" descr="j035674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84888" y="2636838"/>
            <a:ext cx="1133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3959" name="AutoShape 7"/>
          <p:cNvSpPr>
            <a:spLocks noChangeArrowheads="1"/>
          </p:cNvSpPr>
          <p:nvPr/>
        </p:nvSpPr>
        <p:spPr bwMode="auto">
          <a:xfrm>
            <a:off x="3924300" y="2997200"/>
            <a:ext cx="2511425" cy="3778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0" name="AutoShape 8"/>
          <p:cNvSpPr>
            <a:spLocks noChangeArrowheads="1"/>
          </p:cNvSpPr>
          <p:nvPr/>
        </p:nvSpPr>
        <p:spPr bwMode="auto">
          <a:xfrm flipV="1">
            <a:off x="4279900" y="3360738"/>
            <a:ext cx="2308225" cy="15557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1" name="AutoShape 9"/>
          <p:cNvSpPr>
            <a:spLocks noChangeArrowheads="1"/>
          </p:cNvSpPr>
          <p:nvPr/>
        </p:nvSpPr>
        <p:spPr bwMode="auto">
          <a:xfrm flipV="1">
            <a:off x="3535363" y="3224213"/>
            <a:ext cx="3025775" cy="63658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3665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1196975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3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3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3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53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53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53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5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4" grpId="0" animBg="1"/>
      <p:bldP spid="253955" grpId="0" animBg="1"/>
      <p:bldP spid="253962" grpId="0" animBg="1"/>
      <p:bldP spid="253966" grpId="0" animBg="1"/>
      <p:bldP spid="253967" grpId="0" animBg="1"/>
      <p:bldP spid="253968" grpId="0" animBg="1"/>
      <p:bldP spid="253959" grpId="0" animBg="1"/>
      <p:bldP spid="253960" grpId="0" animBg="1"/>
      <p:bldP spid="253961" grpId="0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96" name="Oval 20"/>
          <p:cNvSpPr>
            <a:spLocks noChangeArrowheads="1"/>
          </p:cNvSpPr>
          <p:nvPr/>
        </p:nvSpPr>
        <p:spPr bwMode="auto">
          <a:xfrm>
            <a:off x="5364163" y="2060575"/>
            <a:ext cx="2736850" cy="2519363"/>
          </a:xfrm>
          <a:prstGeom prst="ellipse">
            <a:avLst/>
          </a:prstGeom>
          <a:solidFill>
            <a:srgbClr val="000000"/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4675" name="Picture 18" descr="j032373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43588" y="2420938"/>
            <a:ext cx="1752600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4676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As Pátrias</a:t>
            </a:r>
            <a:endParaRPr lang="pt-BR" sz="3200" i="1" smtClean="0"/>
          </a:p>
        </p:txBody>
      </p:sp>
      <p:sp>
        <p:nvSpPr>
          <p:cNvPr id="28467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4982" name="Rectangle 6"/>
          <p:cNvSpPr>
            <a:spLocks noChangeArrowheads="1"/>
          </p:cNvSpPr>
          <p:nvPr/>
        </p:nvSpPr>
        <p:spPr bwMode="auto">
          <a:xfrm>
            <a:off x="1331913" y="2924175"/>
            <a:ext cx="4464050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    São                                               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“Redutos de Trabalho”</a:t>
            </a:r>
          </a:p>
        </p:txBody>
      </p:sp>
      <p:sp>
        <p:nvSpPr>
          <p:cNvPr id="254983" name="Oval 7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6" name="Oval 10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7" name="Oval 11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8" name="Oval 12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4683" name="WordArt 13"/>
          <p:cNvSpPr>
            <a:spLocks noChangeArrowheads="1" noChangeShapeType="1" noTextEdit="1"/>
          </p:cNvSpPr>
          <p:nvPr/>
        </p:nvSpPr>
        <p:spPr bwMode="auto">
          <a:xfrm rot="-1784693">
            <a:off x="250825" y="806450"/>
            <a:ext cx="2144713" cy="8223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0399998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pic>
        <p:nvPicPr>
          <p:cNvPr id="284684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1196975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4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4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54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4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83" grpId="0" animBg="1"/>
      <p:bldP spid="254986" grpId="0" animBg="1"/>
      <p:bldP spid="254987" grpId="0" animBg="1"/>
      <p:bldP spid="254988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5"/>
          <p:cNvSpPr>
            <a:spLocks noGrp="1" noChangeArrowheads="1"/>
          </p:cNvSpPr>
          <p:nvPr>
            <p:ph type="title"/>
          </p:nvPr>
        </p:nvSpPr>
        <p:spPr>
          <a:xfrm>
            <a:off x="2338388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As Pátrias oferecem</a:t>
            </a:r>
            <a:endParaRPr lang="pt-BR" sz="3200" i="1" smtClean="0"/>
          </a:p>
        </p:txBody>
      </p:sp>
      <p:sp>
        <p:nvSpPr>
          <p:cNvPr id="285699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6007" name="Rectangle 7"/>
          <p:cNvSpPr>
            <a:spLocks noChangeArrowheads="1"/>
          </p:cNvSpPr>
          <p:nvPr/>
        </p:nvSpPr>
        <p:spPr bwMode="auto">
          <a:xfrm>
            <a:off x="684213" y="2708275"/>
            <a:ext cx="4572000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Serviço de auto-educação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mediante o serviço à comunidade</a:t>
            </a:r>
            <a:r>
              <a:rPr lang="pt-BR" b="0">
                <a:latin typeface="Arial" charset="0"/>
              </a:rPr>
              <a:t>                       </a:t>
            </a:r>
          </a:p>
        </p:txBody>
      </p:sp>
      <p:sp>
        <p:nvSpPr>
          <p:cNvPr id="256008" name="Oval 8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1" name="Oval 11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2" name="Oval 12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3" name="Oval 13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5705" name="WordArt 14"/>
          <p:cNvSpPr>
            <a:spLocks noChangeArrowheads="1" noChangeShapeType="1" noTextEdit="1"/>
          </p:cNvSpPr>
          <p:nvPr/>
        </p:nvSpPr>
        <p:spPr bwMode="auto">
          <a:xfrm rot="-1784693">
            <a:off x="250825" y="806450"/>
            <a:ext cx="2144713" cy="8223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0399998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56020" name="Rectangle 20"/>
          <p:cNvSpPr>
            <a:spLocks noChangeArrowheads="1"/>
          </p:cNvSpPr>
          <p:nvPr/>
        </p:nvSpPr>
        <p:spPr bwMode="auto">
          <a:xfrm>
            <a:off x="2195513" y="4437063"/>
            <a:ext cx="5903912" cy="242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Emigrando muita vez                      </a:t>
            </a:r>
            <a:r>
              <a:rPr lang="pt-BR" b="0" i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de um país  para o outro                             conforme necessidade                                            de adquirir experiência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</a:t>
            </a:r>
          </a:p>
        </p:txBody>
      </p:sp>
      <p:pic>
        <p:nvPicPr>
          <p:cNvPr id="285707" name="Picture 21" descr="j031809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384925" y="2708275"/>
            <a:ext cx="806450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5708" name="Picture 22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1196975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56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56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56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6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8" grpId="0" animBg="1"/>
      <p:bldP spid="256011" grpId="0" animBg="1"/>
      <p:bldP spid="256012" grpId="0" animBg="1"/>
      <p:bldP spid="256013" grpId="0" animBg="1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22" name="Picture 2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03325" y="2071688"/>
            <a:ext cx="4448175" cy="27146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86723" name="Rectangle 2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Lares Coletivos</a:t>
            </a:r>
            <a:endParaRPr lang="pt-BR" sz="3200" i="1" smtClean="0"/>
          </a:p>
        </p:txBody>
      </p:sp>
      <p:sp>
        <p:nvSpPr>
          <p:cNvPr id="286724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86725" name="Rectangle 4"/>
          <p:cNvSpPr>
            <a:spLocks noChangeArrowheads="1"/>
          </p:cNvSpPr>
          <p:nvPr/>
        </p:nvSpPr>
        <p:spPr bwMode="auto">
          <a:xfrm>
            <a:off x="2341563" y="4799013"/>
            <a:ext cx="5543550" cy="179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Cada Lar é o conjunto das emoções e dos pensamentos daqueles que o povoam </a:t>
            </a:r>
          </a:p>
        </p:txBody>
      </p:sp>
      <p:sp>
        <p:nvSpPr>
          <p:cNvPr id="286726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7270" name="Oval 6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6728" name="Picture 7" descr="j028375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7272" name="Oval 8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73" name="Oval 9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74" name="Oval 10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6732" name="Picture 20" descr="j0254488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100"/>
                                        <p:tgtEl>
                                          <p:spTgt spid="267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100"/>
                                        <p:tgtEl>
                                          <p:spTgt spid="267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100"/>
                                        <p:tgtEl>
                                          <p:spTgt spid="267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7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70" grpId="0" animBg="1"/>
      <p:bldP spid="267272" grpId="0" animBg="1"/>
      <p:bldP spid="267273" grpId="0" animBg="1"/>
      <p:bldP spid="267274" grpId="0" animBg="1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7027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87748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A Posição da Alma                </a:t>
            </a:r>
            <a:r>
              <a:rPr lang="pt-BR" sz="4000" i="1" smtClean="0"/>
              <a:t>no Lar Coletivo</a:t>
            </a:r>
            <a:endParaRPr lang="pt-BR" sz="2400" i="1" smtClean="0"/>
          </a:p>
        </p:txBody>
      </p:sp>
      <p:sp>
        <p:nvSpPr>
          <p:cNvPr id="28774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7030" name="Rectangle 6"/>
          <p:cNvSpPr>
            <a:spLocks noChangeArrowheads="1"/>
          </p:cNvSpPr>
          <p:nvPr/>
        </p:nvSpPr>
        <p:spPr bwMode="auto">
          <a:xfrm>
            <a:off x="611188" y="4394200"/>
            <a:ext cx="7416800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Transfere-se a alma de posição a posição,                       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conforme os reflexos que haja lançado de si mesma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e aqueles que haja assimilado</a:t>
            </a:r>
            <a:r>
              <a:rPr lang="pt-BR" b="0">
                <a:latin typeface="Arial" charset="0"/>
              </a:rPr>
              <a:t> do ambiente em que estagiou</a:t>
            </a:r>
          </a:p>
        </p:txBody>
      </p:sp>
      <p:sp>
        <p:nvSpPr>
          <p:cNvPr id="257031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2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3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7754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57035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6" name="Oval 12"/>
          <p:cNvSpPr>
            <a:spLocks noChangeArrowheads="1"/>
          </p:cNvSpPr>
          <p:nvPr/>
        </p:nvSpPr>
        <p:spPr bwMode="auto">
          <a:xfrm>
            <a:off x="2411413" y="2636838"/>
            <a:ext cx="16557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Função dos Reflexos:</a:t>
            </a:r>
          </a:p>
          <a:p>
            <a:pPr>
              <a:defRPr/>
            </a:pPr>
            <a:r>
              <a:rPr lang="pt-BR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Emitidos </a:t>
            </a:r>
            <a:r>
              <a:rPr lang="pt-BR">
                <a:solidFill>
                  <a:srgbClr val="004C4A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+</a:t>
            </a:r>
            <a:r>
              <a:rPr lang="pt-BR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Assimilados</a:t>
            </a: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87757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39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0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1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7761" name="Picture 27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908050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7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57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5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5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57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6" grpId="0" animBg="1"/>
      <p:bldP spid="257027" grpId="0" animBg="1"/>
      <p:bldP spid="257031" grpId="0" animBg="1"/>
      <p:bldP spid="257032" grpId="0" animBg="1"/>
      <p:bldP spid="257033" grpId="0" animBg="1"/>
      <p:bldP spid="257035" grpId="0" animBg="1"/>
      <p:bldP spid="257039" grpId="0" animBg="1"/>
      <p:bldP spid="257040" grpId="0" animBg="1"/>
      <p:bldP spid="25704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91" name="AutoShape 15"/>
          <p:cNvSpPr>
            <a:spLocks noChangeArrowheads="1"/>
          </p:cNvSpPr>
          <p:nvPr/>
        </p:nvSpPr>
        <p:spPr bwMode="auto">
          <a:xfrm>
            <a:off x="3419475" y="2576513"/>
            <a:ext cx="1071563" cy="2220912"/>
          </a:xfrm>
          <a:prstGeom prst="moon">
            <a:avLst>
              <a:gd name="adj" fmla="val 78074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/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rgbClr val="006866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V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O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N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A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D</a:t>
            </a:r>
          </a:p>
          <a:p>
            <a:pPr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E</a:t>
            </a:r>
          </a:p>
        </p:txBody>
      </p:sp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IMPORTÂNCIA DA VONTADE</a:t>
            </a:r>
          </a:p>
        </p:txBody>
      </p:sp>
      <p:graphicFrame>
        <p:nvGraphicFramePr>
          <p:cNvPr id="50179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8194"/>
          </a:graphicData>
        </a:graphic>
      </p:graphicFrame>
      <p:graphicFrame>
        <p:nvGraphicFramePr>
          <p:cNvPr id="50185" name="Organization Chart 5"/>
          <p:cNvGraphicFramePr>
            <a:graphicFrameLocks/>
          </p:cNvGraphicFramePr>
          <p:nvPr/>
        </p:nvGraphicFramePr>
        <p:xfrm>
          <a:off x="395288" y="4508500"/>
          <a:ext cx="8424862" cy="1296988"/>
        </p:xfrm>
        <a:graphic>
          <a:graphicData uri="http://schemas.openxmlformats.org/drawingml/2006/compatibility">
            <com:legacyDrawing xmlns:com="http://schemas.openxmlformats.org/drawingml/2006/compatibility" spid="_x0000_s8197"/>
          </a:graphicData>
        </a:graphic>
      </p:graphicFrame>
      <p:sp>
        <p:nvSpPr>
          <p:cNvPr id="50195" name="Text Box 19"/>
          <p:cNvSpPr txBox="1">
            <a:spLocks noChangeArrowheads="1"/>
          </p:cNvSpPr>
          <p:nvPr/>
        </p:nvSpPr>
        <p:spPr bwMode="auto">
          <a:xfrm>
            <a:off x="7143768" y="5589588"/>
            <a:ext cx="1965307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8200" name="Organization Chart 8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8200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50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50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100" fill="hold"/>
                                        <p:tgtEl>
                                          <p:spTgt spid="501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" dur="100" fill="hold"/>
                                        <p:tgtEl>
                                          <p:spTgt spid="501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" dur="100" fill="hold"/>
                                        <p:tgtEl>
                                          <p:spTgt spid="501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100" fill="hold"/>
                                        <p:tgtEl>
                                          <p:spTgt spid="5017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2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91" grpId="0" animBg="1"/>
      <p:bldDgm spid="50179" grpId="0"/>
      <p:bldDgm spid="50185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805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88772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/>
            <a:r>
              <a:rPr lang="pt-BR" sz="4800" smtClean="0"/>
              <a:t>Aferição de Valores</a:t>
            </a:r>
            <a:endParaRPr lang="pt-BR" sz="3200" i="1" smtClean="0"/>
          </a:p>
        </p:txBody>
      </p:sp>
      <p:sp>
        <p:nvSpPr>
          <p:cNvPr id="288773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8054" name="Rectangle 6"/>
          <p:cNvSpPr>
            <a:spLocks noChangeArrowheads="1"/>
          </p:cNvSpPr>
          <p:nvPr/>
        </p:nvSpPr>
        <p:spPr bwMode="auto">
          <a:xfrm>
            <a:off x="755650" y="4394200"/>
            <a:ext cx="6408738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Com a extinção da força vital corpórea, ...colhemos os resultados de nossa conduta e bastas vezes,                                            </a:t>
            </a: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preciso recomeçar o trabalho para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b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regenerar atitudes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                   e purificar sentimentos </a:t>
            </a:r>
          </a:p>
        </p:txBody>
      </p:sp>
      <p:sp>
        <p:nvSpPr>
          <p:cNvPr id="258055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6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7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877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58059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0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Considerandos:</a:t>
            </a:r>
          </a:p>
          <a:p>
            <a:pPr algn="l">
              <a:defRPr/>
            </a:pPr>
            <a:r>
              <a:rPr lang="pt-BR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ATITUDES</a:t>
            </a:r>
          </a:p>
          <a:p>
            <a:pPr algn="l"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SENTIMENTOS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88781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8063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4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5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6" name="AutoShape 18"/>
          <p:cNvSpPr>
            <a:spLocks noChangeArrowheads="1"/>
          </p:cNvSpPr>
          <p:nvPr/>
        </p:nvSpPr>
        <p:spPr bwMode="auto">
          <a:xfrm>
            <a:off x="7092950" y="5805488"/>
            <a:ext cx="1979613" cy="647700"/>
          </a:xfrm>
          <a:prstGeom prst="rightArrow">
            <a:avLst>
              <a:gd name="adj1" fmla="val 50000"/>
              <a:gd name="adj2" fmla="val 76409"/>
            </a:avLst>
          </a:prstGeom>
          <a:solidFill>
            <a:srgbClr val="9DFFFD"/>
          </a:solidFill>
          <a:ln w="9525" algn="ctr">
            <a:solidFill>
              <a:srgbClr val="00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exemplos</a:t>
            </a:r>
          </a:p>
        </p:txBody>
      </p:sp>
      <p:pic>
        <p:nvPicPr>
          <p:cNvPr id="288786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8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8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8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58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58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58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58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0" grpId="0" animBg="1"/>
      <p:bldP spid="258051" grpId="0" animBg="1"/>
      <p:bldP spid="258055" grpId="0" animBg="1"/>
      <p:bldP spid="258056" grpId="0" animBg="1"/>
      <p:bldP spid="258057" grpId="0" animBg="1"/>
      <p:bldP spid="258059" grpId="0" animBg="1"/>
      <p:bldP spid="258063" grpId="0" animBg="1"/>
      <p:bldP spid="258064" grpId="0" animBg="1"/>
      <p:bldP spid="258065" grpId="0" animBg="1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9075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9076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Opressão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8979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59078" name="Rectangle 6"/>
          <p:cNvSpPr>
            <a:spLocks noChangeArrowheads="1"/>
          </p:cNvSpPr>
          <p:nvPr/>
        </p:nvSpPr>
        <p:spPr bwMode="auto">
          <a:xfrm>
            <a:off x="900113" y="4610100"/>
            <a:ext cx="3600450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Quem hoje oprime                 o próximo...</a:t>
            </a:r>
          </a:p>
        </p:txBody>
      </p:sp>
      <p:sp>
        <p:nvSpPr>
          <p:cNvPr id="259079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0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1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9802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59083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4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da Opressão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89805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87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8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9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1" name="Rectangle 19"/>
          <p:cNvSpPr>
            <a:spLocks noChangeArrowheads="1"/>
          </p:cNvSpPr>
          <p:nvPr/>
        </p:nvSpPr>
        <p:spPr bwMode="auto">
          <a:xfrm>
            <a:off x="4572000" y="4610100"/>
            <a:ext cx="3095625" cy="191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Volta amanhã no terreno torturado                da carência                 e do infortúnio</a:t>
            </a:r>
            <a:r>
              <a:rPr lang="pt-BR" b="0">
                <a:latin typeface="Arial" charset="0"/>
              </a:rPr>
              <a:t>... 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89810" name="Picture 20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59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59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59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59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59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59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59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4" grpId="0" animBg="1"/>
      <p:bldP spid="259075" grpId="0" animBg="1"/>
      <p:bldP spid="259079" grpId="0" animBg="1"/>
      <p:bldP spid="259080" grpId="0" animBg="1"/>
      <p:bldP spid="259081" grpId="0" animBg="1"/>
      <p:bldP spid="259083" grpId="0" animBg="1"/>
      <p:bldP spid="259087" grpId="0" animBg="1"/>
      <p:bldP spid="259088" grpId="0" animBg="1"/>
      <p:bldP spid="259089" grpId="0" animBg="1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0099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0100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escravidão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082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0102" name="Rectangle 6"/>
          <p:cNvSpPr>
            <a:spLocks noChangeArrowheads="1"/>
          </p:cNvSpPr>
          <p:nvPr/>
        </p:nvSpPr>
        <p:spPr bwMode="auto">
          <a:xfrm>
            <a:off x="900113" y="4610100"/>
            <a:ext cx="3600450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Sociedades                     que ontem escravizaram                          o braço humano...</a:t>
            </a:r>
          </a:p>
        </p:txBody>
      </p:sp>
      <p:sp>
        <p:nvSpPr>
          <p:cNvPr id="260103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4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5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0826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0107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8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da escravidão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0829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0111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2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3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4" name="Rectangle 18"/>
          <p:cNvSpPr>
            <a:spLocks noChangeArrowheads="1"/>
          </p:cNvSpPr>
          <p:nvPr/>
        </p:nvSpPr>
        <p:spPr bwMode="auto">
          <a:xfrm>
            <a:off x="4572000" y="4610100"/>
            <a:ext cx="4176713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Hoje são obrigadas                   a os receber por filhos do próprio seio                            </a:t>
            </a:r>
            <a:r>
              <a:rPr lang="pt-BR" b="0">
                <a:latin typeface="Arial" charset="0"/>
              </a:rPr>
              <a:t>...e nos degraus evolutivos em que estejam...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0834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0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0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0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0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0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0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0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098" grpId="0" animBg="1"/>
      <p:bldP spid="260099" grpId="0" animBg="1"/>
      <p:bldP spid="260103" grpId="0" animBg="1"/>
      <p:bldP spid="260104" grpId="0" animBg="1"/>
      <p:bldP spid="260105" grpId="0" animBg="1"/>
      <p:bldP spid="260107" grpId="0" animBg="1"/>
      <p:bldP spid="260111" grpId="0" animBg="1"/>
      <p:bldP spid="260112" grpId="0" animBg="1"/>
      <p:bldP spid="260113" grpId="0" animBg="1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1123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1124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violência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184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1126" name="Rectangle 6"/>
          <p:cNvSpPr>
            <a:spLocks noChangeArrowheads="1"/>
          </p:cNvSpPr>
          <p:nvPr/>
        </p:nvSpPr>
        <p:spPr bwMode="auto">
          <a:xfrm>
            <a:off x="900113" y="4610100"/>
            <a:ext cx="3600450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Hordas invasoras que tomam para si                        os campos                     de povos humildes e inermes...</a:t>
            </a:r>
          </a:p>
        </p:txBody>
      </p:sp>
      <p:sp>
        <p:nvSpPr>
          <p:cNvPr id="261127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8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9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1850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1131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2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da violência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1853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1135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6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7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8" name="Rectangle 18"/>
          <p:cNvSpPr>
            <a:spLocks noChangeArrowheads="1"/>
          </p:cNvSpPr>
          <p:nvPr/>
        </p:nvSpPr>
        <p:spPr bwMode="auto">
          <a:xfrm>
            <a:off x="4211638" y="4610100"/>
            <a:ext cx="4932362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Neles renascem como rebentos do chão conquistado                                  ...refazendo as instituições que depredaram...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1858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1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2" grpId="0" animBg="1"/>
      <p:bldP spid="261123" grpId="0" animBg="1"/>
      <p:bldP spid="261127" grpId="0" animBg="1"/>
      <p:bldP spid="261128" grpId="0" animBg="1"/>
      <p:bldP spid="261129" grpId="0" animBg="1"/>
      <p:bldP spid="261131" grpId="0" animBg="1"/>
      <p:bldP spid="261135" grpId="0" animBg="1"/>
      <p:bldP spid="261136" grpId="0" animBg="1"/>
      <p:bldP spid="261137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2147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2148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racismo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286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2150" name="Rectangle 6"/>
          <p:cNvSpPr>
            <a:spLocks noChangeArrowheads="1"/>
          </p:cNvSpPr>
          <p:nvPr/>
        </p:nvSpPr>
        <p:spPr bwMode="auto">
          <a:xfrm>
            <a:off x="900113" y="4610100"/>
            <a:ext cx="3600450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Separatistas                         que humilham irmãos de cor...</a:t>
            </a:r>
          </a:p>
        </p:txBody>
      </p:sp>
      <p:sp>
        <p:nvSpPr>
          <p:cNvPr id="262151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2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3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2874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2155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6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do racismo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2877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59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0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1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62" name="Rectangle 18"/>
          <p:cNvSpPr>
            <a:spLocks noChangeArrowheads="1"/>
          </p:cNvSpPr>
          <p:nvPr/>
        </p:nvSpPr>
        <p:spPr bwMode="auto">
          <a:xfrm>
            <a:off x="4572000" y="4610100"/>
            <a:ext cx="3744913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Voltam na pigmentação                          que detestam, arrecadando a compensação das próprias obras...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2882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2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2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2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2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2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2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6" grpId="0" animBg="1"/>
      <p:bldP spid="262147" grpId="0" animBg="1"/>
      <p:bldP spid="262151" grpId="0" animBg="1"/>
      <p:bldP spid="262152" grpId="0" animBg="1"/>
      <p:bldP spid="262153" grpId="0" animBg="1"/>
      <p:bldP spid="262155" grpId="0" animBg="1"/>
      <p:bldP spid="262159" grpId="0" animBg="1"/>
      <p:bldP spid="262160" grpId="0" animBg="1"/>
      <p:bldP spid="262161" grpId="0" animBg="1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3171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3172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crueldade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3893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3174" name="Rectangle 6"/>
          <p:cNvSpPr>
            <a:spLocks noChangeArrowheads="1"/>
          </p:cNvSpPr>
          <p:nvPr/>
        </p:nvSpPr>
        <p:spPr bwMode="auto">
          <a:xfrm>
            <a:off x="900113" y="4610100"/>
            <a:ext cx="3600450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Aristocratas, insensíveis aos problemas da classe obscura...</a:t>
            </a:r>
          </a:p>
        </p:txBody>
      </p:sp>
      <p:sp>
        <p:nvSpPr>
          <p:cNvPr id="263175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6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7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389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3179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0" name="Oval 12"/>
          <p:cNvSpPr>
            <a:spLocks noChangeArrowheads="1"/>
          </p:cNvSpPr>
          <p:nvPr/>
        </p:nvSpPr>
        <p:spPr bwMode="auto">
          <a:xfrm>
            <a:off x="13319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da Crueldade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3901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3183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4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5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6" name="Rectangle 18"/>
          <p:cNvSpPr>
            <a:spLocks noChangeArrowheads="1"/>
          </p:cNvSpPr>
          <p:nvPr/>
        </p:nvSpPr>
        <p:spPr bwMode="auto">
          <a:xfrm>
            <a:off x="4572000" y="4610100"/>
            <a:ext cx="3744913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Costumam renascer em bairros atormentados e anônimos...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3906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3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3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3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3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3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3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3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0" grpId="0" animBg="1"/>
      <p:bldP spid="263171" grpId="0" animBg="1"/>
      <p:bldP spid="263175" grpId="0" animBg="1"/>
      <p:bldP spid="263176" grpId="0" animBg="1"/>
      <p:bldP spid="263177" grpId="0" animBg="1"/>
      <p:bldP spid="263179" grpId="0" animBg="1"/>
      <p:bldP spid="263183" grpId="0" animBg="1"/>
      <p:bldP spid="263184" grpId="0" animBg="1"/>
      <p:bldP spid="263185" grpId="0" animBg="1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4195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4196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ódio/vingança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491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4198" name="Rectangle 6"/>
          <p:cNvSpPr>
            <a:spLocks noChangeArrowheads="1"/>
          </p:cNvSpPr>
          <p:nvPr/>
        </p:nvSpPr>
        <p:spPr bwMode="auto">
          <a:xfrm>
            <a:off x="468313" y="4610100"/>
            <a:ext cx="3455987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Vítimas e verdugos que não souberem exercer o perdão recíproco...</a:t>
            </a:r>
          </a:p>
        </p:txBody>
      </p:sp>
      <p:sp>
        <p:nvSpPr>
          <p:cNvPr id="264199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0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1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4922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4203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4" name="Oval 12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do ódio/vingança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4925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207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8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9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10" name="Rectangle 18"/>
          <p:cNvSpPr>
            <a:spLocks noChangeArrowheads="1"/>
          </p:cNvSpPr>
          <p:nvPr/>
        </p:nvSpPr>
        <p:spPr bwMode="auto">
          <a:xfrm>
            <a:off x="3708400" y="4610100"/>
            <a:ext cx="5435600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Encontram no mundo social verdadeiro circulo vicioso em que se entrechocam                         ondas da vingança e do ódio,                         da dissensão e do crime...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4930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4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4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4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4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4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4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4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4" grpId="0" animBg="1"/>
      <p:bldP spid="264195" grpId="0" animBg="1"/>
      <p:bldP spid="264199" grpId="0" animBg="1"/>
      <p:bldP spid="264200" grpId="0" animBg="1"/>
      <p:bldP spid="264201" grpId="0" animBg="1"/>
      <p:bldP spid="264203" grpId="0" animBg="1"/>
      <p:bldP spid="264207" grpId="0" animBg="1"/>
      <p:bldP spid="264208" grpId="0" animBg="1"/>
      <p:bldP spid="264209" grpId="0" animBg="1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Oval 2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5219" name="Oval 3"/>
          <p:cNvSpPr>
            <a:spLocks noChangeArrowheads="1"/>
          </p:cNvSpPr>
          <p:nvPr/>
        </p:nvSpPr>
        <p:spPr bwMode="auto">
          <a:xfrm>
            <a:off x="2989263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5220" name="Rectangle 4"/>
          <p:cNvSpPr>
            <a:spLocks noGrp="1" noChangeArrowheads="1"/>
          </p:cNvSpPr>
          <p:nvPr>
            <p:ph type="title"/>
          </p:nvPr>
        </p:nvSpPr>
        <p:spPr>
          <a:xfrm>
            <a:off x="2124075" y="549275"/>
            <a:ext cx="61214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Sociedade:                      </a:t>
            </a:r>
            <a:r>
              <a:rPr lang="pt-BR" sz="40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Um filtro gigantesco</a:t>
            </a:r>
            <a:endParaRPr lang="pt-BR" sz="16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9594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18 </a:t>
            </a:r>
            <a:r>
              <a:rPr lang="pt-BR" sz="2000" b="0"/>
              <a:t>Cap.</a:t>
            </a:r>
          </a:p>
        </p:txBody>
      </p:sp>
      <p:sp>
        <p:nvSpPr>
          <p:cNvPr id="265222" name="Rectangle 6"/>
          <p:cNvSpPr>
            <a:spLocks noChangeArrowheads="1"/>
          </p:cNvSpPr>
          <p:nvPr/>
        </p:nvSpPr>
        <p:spPr bwMode="auto">
          <a:xfrm>
            <a:off x="611188" y="4610100"/>
            <a:ext cx="38893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abastança...                     Na miséria...                       Na direção...                              Na subalternidade...</a:t>
            </a:r>
          </a:p>
        </p:txBody>
      </p:sp>
      <p:sp>
        <p:nvSpPr>
          <p:cNvPr id="265223" name="AutoShape 7"/>
          <p:cNvSpPr>
            <a:spLocks noChangeArrowheads="1"/>
          </p:cNvSpPr>
          <p:nvPr/>
        </p:nvSpPr>
        <p:spPr bwMode="auto">
          <a:xfrm>
            <a:off x="4356100" y="3282950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4" name="AutoShape 8"/>
          <p:cNvSpPr>
            <a:spLocks noChangeArrowheads="1"/>
          </p:cNvSpPr>
          <p:nvPr/>
        </p:nvSpPr>
        <p:spPr bwMode="auto">
          <a:xfrm flipV="1">
            <a:off x="4356100" y="3427413"/>
            <a:ext cx="2087563" cy="71437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5" name="AutoShape 9"/>
          <p:cNvSpPr>
            <a:spLocks noChangeArrowheads="1"/>
          </p:cNvSpPr>
          <p:nvPr/>
        </p:nvSpPr>
        <p:spPr bwMode="auto">
          <a:xfrm flipV="1">
            <a:off x="3635375" y="3498850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5946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sociedade</a:t>
            </a:r>
          </a:p>
        </p:txBody>
      </p:sp>
      <p:sp>
        <p:nvSpPr>
          <p:cNvPr id="265227" name="Oval 11"/>
          <p:cNvSpPr>
            <a:spLocks noChangeArrowheads="1"/>
          </p:cNvSpPr>
          <p:nvPr/>
        </p:nvSpPr>
        <p:spPr bwMode="auto">
          <a:xfrm flipV="1">
            <a:off x="5508625" y="2205038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8" name="Oval 12"/>
          <p:cNvSpPr>
            <a:spLocks noChangeArrowheads="1"/>
          </p:cNvSpPr>
          <p:nvPr/>
        </p:nvSpPr>
        <p:spPr bwMode="auto">
          <a:xfrm>
            <a:off x="6111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do espírito para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filtragem na Sociedade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5949" name="Picture 14" descr="j028375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56325" y="2852738"/>
            <a:ext cx="112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5231" name="Oval 15"/>
          <p:cNvSpPr>
            <a:spLocks noChangeArrowheads="1"/>
          </p:cNvSpPr>
          <p:nvPr/>
        </p:nvSpPr>
        <p:spPr bwMode="auto">
          <a:xfrm flipV="1">
            <a:off x="5580063" y="2276475"/>
            <a:ext cx="2305050" cy="2090738"/>
          </a:xfrm>
          <a:prstGeom prst="ellipse">
            <a:avLst/>
          </a:prstGeom>
          <a:noFill/>
          <a:ln w="76200" algn="ctr">
            <a:solidFill>
              <a:schemeClr val="folHlink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32" name="Oval 16"/>
          <p:cNvSpPr>
            <a:spLocks noChangeArrowheads="1"/>
          </p:cNvSpPr>
          <p:nvPr/>
        </p:nvSpPr>
        <p:spPr bwMode="auto">
          <a:xfrm flipV="1">
            <a:off x="5651500" y="2349500"/>
            <a:ext cx="2160588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33" name="Oval 17"/>
          <p:cNvSpPr>
            <a:spLocks noChangeArrowheads="1"/>
          </p:cNvSpPr>
          <p:nvPr/>
        </p:nvSpPr>
        <p:spPr bwMode="auto">
          <a:xfrm flipV="1">
            <a:off x="5724525" y="2420938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34" name="Rectangle 18"/>
          <p:cNvSpPr>
            <a:spLocks noChangeArrowheads="1"/>
          </p:cNvSpPr>
          <p:nvPr/>
        </p:nvSpPr>
        <p:spPr bwMode="auto">
          <a:xfrm>
            <a:off x="4572000" y="4610100"/>
            <a:ext cx="4572000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Se colhem os frutos da plantação que lhes é própria...                                      retardando os passos               ou acelerando-o...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295954" name="Picture 19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16013" y="836613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5236" name="AutoShape 20"/>
          <p:cNvSpPr>
            <a:spLocks noChangeArrowheads="1"/>
          </p:cNvSpPr>
          <p:nvPr/>
        </p:nvSpPr>
        <p:spPr bwMode="auto">
          <a:xfrm>
            <a:off x="3851275" y="2924175"/>
            <a:ext cx="2665413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5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5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5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5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265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265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265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80"/>
                            </p:stCondLst>
                            <p:childTnLst>
                              <p:par>
                                <p:cTn id="4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100"/>
                                        <p:tgtEl>
                                          <p:spTgt spid="265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18" grpId="0" animBg="1"/>
      <p:bldP spid="265219" grpId="0" animBg="1"/>
      <p:bldP spid="265223" grpId="0" animBg="1"/>
      <p:bldP spid="265224" grpId="0" animBg="1"/>
      <p:bldP spid="265225" grpId="0" animBg="1"/>
      <p:bldP spid="265227" grpId="0" animBg="1"/>
      <p:bldP spid="265231" grpId="0" animBg="1"/>
      <p:bldP spid="265232" grpId="0" animBg="1"/>
      <p:bldP spid="265233" grpId="0" animBg="1"/>
      <p:bldP spid="265236" grpId="0" animBg="1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696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355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3558" name="Text Box 6"/>
          <p:cNvSpPr txBox="1">
            <a:spLocks noChangeArrowheads="1"/>
          </p:cNvSpPr>
          <p:nvPr/>
        </p:nvSpPr>
        <p:spPr bwMode="auto">
          <a:xfrm>
            <a:off x="3722688" y="1341438"/>
            <a:ext cx="11366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1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. </a:t>
            </a: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560" name="Text Box 8"/>
          <p:cNvSpPr txBox="1">
            <a:spLocks noChangeArrowheads="1"/>
          </p:cNvSpPr>
          <p:nvPr/>
        </p:nvSpPr>
        <p:spPr bwMode="auto">
          <a:xfrm>
            <a:off x="3779838" y="1989138"/>
            <a:ext cx="1152525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3564" name="Rectangle 12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>
              <a:defRPr/>
            </a:pP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19                       Prosperidade</a:t>
            </a:r>
            <a:endParaRPr lang="pt-BR" sz="240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96968" name="Picture 13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713038" y="3716338"/>
            <a:ext cx="1858962" cy="175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Oval 20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7987" name="WordArt 9"/>
          <p:cNvSpPr>
            <a:spLocks noChangeArrowheads="1" noChangeShapeType="1" noTextEdit="1"/>
          </p:cNvSpPr>
          <p:nvPr/>
        </p:nvSpPr>
        <p:spPr bwMode="auto">
          <a:xfrm>
            <a:off x="1403350" y="1701800"/>
            <a:ext cx="5688013" cy="22320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ObliqueTopRight">
                <a:rot lat="20999997" lon="18600000" rev="0"/>
              </a:camera>
              <a:lightRig rig="legacyFlat3" dir="b"/>
            </a:scene3d>
            <a:sp3d extrusionH="430200" prstMaterial="legacyMetal">
              <a:extrusionClr>
                <a:srgbClr val="00FFFF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prosperidade</a:t>
            </a:r>
          </a:p>
        </p:txBody>
      </p:sp>
      <p:sp>
        <p:nvSpPr>
          <p:cNvPr id="3090" name="Text Box 18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091" name="Rectangle 19"/>
          <p:cNvSpPr>
            <a:spLocks noGrp="1" noChangeArrowheads="1"/>
          </p:cNvSpPr>
          <p:nvPr>
            <p:ph type="title"/>
          </p:nvPr>
        </p:nvSpPr>
        <p:spPr>
          <a:xfrm>
            <a:off x="2268538" y="2794000"/>
            <a:ext cx="4691062" cy="2363788"/>
          </a:xfrm>
        </p:spPr>
        <p:txBody>
          <a:bodyPr/>
          <a:lstStyle/>
          <a:p>
            <a:pPr eaLnBrk="1" hangingPunct="1">
              <a:lnSpc>
                <a:spcPct val="70000"/>
              </a:lnSpc>
              <a:defRPr/>
            </a:pPr>
            <a:r>
              <a:rPr lang="pt-BR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MENTE                          </a:t>
            </a:r>
            <a:r>
              <a:rPr lang="pt-BR" sz="360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pt-BR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360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espelho                              da vida                                       em toda                                     a parte...</a:t>
            </a:r>
          </a:p>
        </p:txBody>
      </p:sp>
      <p:pic>
        <p:nvPicPr>
          <p:cNvPr id="297990" name="Picture 21" descr="j030453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0825" y="188913"/>
            <a:ext cx="1858963" cy="175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0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0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30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30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" grpId="0" animBg="1"/>
      <p:bldP spid="3092" grpId="1" animBg="1"/>
      <p:bldP spid="3092" grpId="2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TIPOS DE FORÇA</a:t>
            </a:r>
          </a:p>
        </p:txBody>
      </p:sp>
      <p:graphicFrame>
        <p:nvGraphicFramePr>
          <p:cNvPr id="51203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9218"/>
          </a:graphicData>
        </a:graphic>
      </p:graphicFrame>
      <p:graphicFrame>
        <p:nvGraphicFramePr>
          <p:cNvPr id="51206" name="Organization Chart 5"/>
          <p:cNvGraphicFramePr>
            <a:graphicFrameLocks/>
          </p:cNvGraphicFramePr>
          <p:nvPr/>
        </p:nvGraphicFramePr>
        <p:xfrm>
          <a:off x="1979613" y="2781300"/>
          <a:ext cx="5329237" cy="865188"/>
        </p:xfrm>
        <a:graphic>
          <a:graphicData uri="http://schemas.openxmlformats.org/drawingml/2006/compatibility">
            <com:legacyDrawing xmlns:com="http://schemas.openxmlformats.org/drawingml/2006/compatibility" spid="_x0000_s9221"/>
          </a:graphicData>
        </a:graphic>
      </p:graphicFrame>
      <p:graphicFrame>
        <p:nvGraphicFramePr>
          <p:cNvPr id="51210" name="Organization Chart 8"/>
          <p:cNvGraphicFramePr>
            <a:graphicFrameLocks/>
          </p:cNvGraphicFramePr>
          <p:nvPr/>
        </p:nvGraphicFramePr>
        <p:xfrm>
          <a:off x="395288" y="4508500"/>
          <a:ext cx="8424862" cy="1296988"/>
        </p:xfrm>
        <a:graphic>
          <a:graphicData uri="http://schemas.openxmlformats.org/drawingml/2006/compatibility">
            <com:legacyDrawing xmlns:com="http://schemas.openxmlformats.org/drawingml/2006/compatibility" spid="_x0000_s9224"/>
          </a:graphicData>
        </a:graphic>
      </p:graphicFrame>
      <p:sp>
        <p:nvSpPr>
          <p:cNvPr id="51216" name="AutoShape 16"/>
          <p:cNvSpPr>
            <a:spLocks noChangeArrowheads="1"/>
          </p:cNvSpPr>
          <p:nvPr/>
        </p:nvSpPr>
        <p:spPr bwMode="auto">
          <a:xfrm rot="-1221120">
            <a:off x="7100888" y="2498725"/>
            <a:ext cx="1071562" cy="2433638"/>
          </a:xfrm>
          <a:prstGeom prst="moon">
            <a:avLst>
              <a:gd name="adj" fmla="val 10963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17" name="AutoShape 17"/>
          <p:cNvSpPr>
            <a:spLocks noChangeArrowheads="1"/>
          </p:cNvSpPr>
          <p:nvPr/>
        </p:nvSpPr>
        <p:spPr bwMode="auto">
          <a:xfrm rot="1221120" flipH="1">
            <a:off x="971550" y="2568575"/>
            <a:ext cx="1081088" cy="2360613"/>
          </a:xfrm>
          <a:prstGeom prst="moon">
            <a:avLst>
              <a:gd name="adj" fmla="val 11074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20" name="Freeform 20"/>
          <p:cNvSpPr>
            <a:spLocks/>
          </p:cNvSpPr>
          <p:nvPr/>
        </p:nvSpPr>
        <p:spPr bwMode="auto">
          <a:xfrm flipH="1">
            <a:off x="4500563" y="3789363"/>
            <a:ext cx="404812" cy="1100137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solidFill>
            <a:srgbClr val="FFCC66"/>
          </a:solidFill>
          <a:ln w="38100" cap="flat" cmpd="sng">
            <a:pattFill prst="trellis">
              <a:fgClr>
                <a:srgbClr val="FF3300"/>
              </a:fgClr>
              <a:bgClr>
                <a:srgbClr val="FFFFFF"/>
              </a:bgClr>
            </a:patt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22" name="AutoShape 22" descr="Ondulado"/>
          <p:cNvSpPr>
            <a:spLocks noChangeArrowheads="1"/>
          </p:cNvSpPr>
          <p:nvPr/>
        </p:nvSpPr>
        <p:spPr bwMode="auto">
          <a:xfrm>
            <a:off x="0" y="3787775"/>
            <a:ext cx="9144000" cy="288925"/>
          </a:xfrm>
          <a:prstGeom prst="bracketPair">
            <a:avLst>
              <a:gd name="adj" fmla="val 16667"/>
            </a:avLst>
          </a:prstGeom>
          <a:pattFill prst="wave">
            <a:fgClr>
              <a:srgbClr val="000082">
                <a:alpha val="60001"/>
              </a:srgbClr>
            </a:fgClr>
            <a:bgClr>
              <a:srgbClr val="FF8200">
                <a:alpha val="60001"/>
              </a:srgbClr>
            </a:bgClr>
          </a:patt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23" name="Text Box 23"/>
          <p:cNvSpPr txBox="1">
            <a:spLocks noChangeArrowheads="1"/>
          </p:cNvSpPr>
          <p:nvPr/>
        </p:nvSpPr>
        <p:spPr bwMode="auto">
          <a:xfrm>
            <a:off x="7143768" y="5589588"/>
            <a:ext cx="1965307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9227" name="Organization Chart 11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9227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51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51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0" fill="hold"/>
                                        <p:tgtEl>
                                          <p:spTgt spid="51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0" fill="hold"/>
                                        <p:tgtEl>
                                          <p:spTgt spid="51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100" fill="hold"/>
                                        <p:tgtEl>
                                          <p:spTgt spid="51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" dur="100" fill="hold"/>
                                        <p:tgtEl>
                                          <p:spTgt spid="51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51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512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" dur="100" fill="hold"/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" dur="100" fill="hold"/>
                                        <p:tgtEl>
                                          <p:spTgt spid="512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100" fill="hold"/>
                                        <p:tgtEl>
                                          <p:spTgt spid="512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100" fill="hold"/>
                                        <p:tgtEl>
                                          <p:spTgt spid="512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32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100" fill="hold"/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8" dur="100" fill="hold"/>
                                        <p:tgtEl>
                                          <p:spTgt spid="512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9" dur="100" fill="hold"/>
                                        <p:tgtEl>
                                          <p:spTgt spid="512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100" fill="hold"/>
                                        <p:tgtEl>
                                          <p:spTgt spid="512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19" presetClass="entr" presetSubtype="1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5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" fill="hold"/>
                                        <p:tgtEl>
                                          <p:spTgt spid="5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51203" grpId="0"/>
      <p:bldDgm spid="51206" grpId="0"/>
      <p:bldDgm spid="51210" grpId="0"/>
      <p:bldP spid="51216" grpId="0" animBg="1"/>
      <p:bldP spid="51217" grpId="0" animBg="1"/>
      <p:bldP spid="51220" grpId="0" animBg="1"/>
      <p:bldP spid="51222" grpId="0" animBg="1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Oval 3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3284538"/>
            <a:ext cx="4691062" cy="2363787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relevo</a:t>
            </a:r>
            <a:b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autoridade </a:t>
            </a:r>
            <a:b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domínio</a:t>
            </a:r>
          </a:p>
        </p:txBody>
      </p:sp>
      <p:sp>
        <p:nvSpPr>
          <p:cNvPr id="20488" name="Text Box 8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99013" name="WordArt 10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sp>
        <p:nvSpPr>
          <p:cNvPr id="20491" name="Rectangle 11"/>
          <p:cNvSpPr>
            <a:spLocks noChangeArrowheads="1"/>
          </p:cNvSpPr>
          <p:nvPr/>
        </p:nvSpPr>
        <p:spPr bwMode="auto">
          <a:xfrm>
            <a:off x="2124075" y="115888"/>
            <a:ext cx="6840538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Prosperidade na Terra</a:t>
            </a:r>
            <a:endParaRPr lang="pt-BR" sz="3200" i="1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92" name="Rectangle 12"/>
          <p:cNvSpPr>
            <a:spLocks noChangeArrowheads="1"/>
          </p:cNvSpPr>
          <p:nvPr/>
        </p:nvSpPr>
        <p:spPr bwMode="auto">
          <a:xfrm>
            <a:off x="3060700" y="1270000"/>
            <a:ext cx="3455988" cy="148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...quer dizer fortuna, felicidade... </a:t>
            </a:r>
          </a:p>
        </p:txBody>
      </p:sp>
      <p:sp>
        <p:nvSpPr>
          <p:cNvPr id="20493" name="AutoShape 13"/>
          <p:cNvSpPr>
            <a:spLocks noChangeArrowheads="1"/>
          </p:cNvSpPr>
          <p:nvPr/>
        </p:nvSpPr>
        <p:spPr bwMode="auto">
          <a:xfrm rot="-374695">
            <a:off x="558800" y="1555750"/>
            <a:ext cx="2665413" cy="3743325"/>
          </a:xfrm>
          <a:prstGeom prst="curvedRightArrow">
            <a:avLst>
              <a:gd name="adj1" fmla="val 16313"/>
              <a:gd name="adj2" fmla="val 44401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r"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mente</a:t>
            </a:r>
          </a:p>
          <a:p>
            <a:pPr algn="r"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que </a:t>
            </a:r>
          </a:p>
          <a:p>
            <a:pPr algn="r"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almeja-lhe</a:t>
            </a:r>
          </a:p>
          <a:p>
            <a:pPr algn="r"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 posse, </a:t>
            </a:r>
          </a:p>
          <a:p>
            <a:pPr algn="r"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Pleiteia: </a:t>
            </a:r>
          </a:p>
        </p:txBody>
      </p:sp>
      <p:pic>
        <p:nvPicPr>
          <p:cNvPr id="299017" name="Picture 14" descr="j030453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 animBg="1"/>
      <p:bldP spid="20483" grpId="1" animBg="1"/>
      <p:bldP spid="20483" grpId="2" animBg="1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Rectangle 3"/>
          <p:cNvSpPr>
            <a:spLocks noGrp="1" noChangeArrowheads="1"/>
          </p:cNvSpPr>
          <p:nvPr>
            <p:ph type="title"/>
          </p:nvPr>
        </p:nvSpPr>
        <p:spPr>
          <a:xfrm>
            <a:off x="1763713" y="58738"/>
            <a:ext cx="6130925" cy="1785937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Ontem e Hoje                                                                                                               </a:t>
            </a: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mesmo empenho                                                        de milhões de homens</a:t>
            </a:r>
          </a:p>
        </p:txBody>
      </p:sp>
      <p:sp>
        <p:nvSpPr>
          <p:cNvPr id="6151" name="Text Box 7"/>
          <p:cNvSpPr txBox="1">
            <a:spLocks noChangeArrowheads="1"/>
          </p:cNvSpPr>
          <p:nvPr/>
        </p:nvSpPr>
        <p:spPr bwMode="auto">
          <a:xfrm>
            <a:off x="3070225" y="1924050"/>
            <a:ext cx="2160588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ONTEM NA CAÇA E NA PESCA</a:t>
            </a:r>
          </a:p>
        </p:txBody>
      </p:sp>
      <p:sp>
        <p:nvSpPr>
          <p:cNvPr id="6155" name="Text Box 11"/>
          <p:cNvSpPr txBox="1">
            <a:spLocks noChangeArrowheads="1"/>
          </p:cNvSpPr>
          <p:nvPr/>
        </p:nvSpPr>
        <p:spPr bwMode="auto">
          <a:xfrm>
            <a:off x="6156325" y="4529138"/>
            <a:ext cx="2519363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HOJE                                            A CATA DE OURO                  E PREDOMINÂNCIA </a:t>
            </a:r>
          </a:p>
        </p:txBody>
      </p:sp>
      <p:sp>
        <p:nvSpPr>
          <p:cNvPr id="6157" name="Oval 13"/>
          <p:cNvSpPr>
            <a:spLocks noChangeArrowheads="1"/>
          </p:cNvSpPr>
          <p:nvPr/>
        </p:nvSpPr>
        <p:spPr bwMode="auto">
          <a:xfrm>
            <a:off x="1692275" y="2609850"/>
            <a:ext cx="4392613" cy="42481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58" name="Oval 14"/>
          <p:cNvSpPr>
            <a:spLocks noChangeArrowheads="1"/>
          </p:cNvSpPr>
          <p:nvPr/>
        </p:nvSpPr>
        <p:spPr bwMode="auto">
          <a:xfrm>
            <a:off x="5219700" y="1700213"/>
            <a:ext cx="2232025" cy="21605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66" name="Text Box 22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00040" name="Picture 23" descr="dd00496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46713" y="1989138"/>
            <a:ext cx="1789112" cy="167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0041" name="Picture 25" descr="j02420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68538" y="4149725"/>
            <a:ext cx="1814512" cy="1709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0042" name="Picture 26" descr="j023923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00513" y="4005263"/>
            <a:ext cx="1263650" cy="1836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0043" name="WordArt 29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0044" name="Picture 30" descr="j030453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1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1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6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61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7" grpId="0" animBg="1"/>
      <p:bldP spid="6157" grpId="1" animBg="1"/>
      <p:bldP spid="6157" grpId="2" animBg="1"/>
      <p:bldP spid="6158" grpId="0" animBg="1"/>
      <p:bldP spid="6158" grpId="1" animBg="1"/>
      <p:bldP spid="6158" grpId="2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188913"/>
            <a:ext cx="6130925" cy="1785937"/>
          </a:xfrm>
        </p:spPr>
        <p:txBody>
          <a:bodyPr/>
          <a:lstStyle/>
          <a:p>
            <a:pPr algn="l" eaLnBrk="1" hangingPunct="1"/>
            <a:r>
              <a:rPr lang="pt-BR" sz="4800" smtClean="0"/>
              <a:t>A Energia </a:t>
            </a:r>
            <a:r>
              <a:rPr lang="pt-BR" sz="4000" smtClean="0"/>
              <a:t>                                           mobilizada</a:t>
            </a:r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1692275" y="1773238"/>
            <a:ext cx="4392613" cy="42481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 rot="475679">
            <a:off x="5653088" y="2492375"/>
            <a:ext cx="2232025" cy="21605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83" name="Text Box 7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01062" name="Picture 8" descr="dd00496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476832">
            <a:off x="5880100" y="2781300"/>
            <a:ext cx="1789113" cy="1671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1063" name="Picture 9" descr="j02420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68538" y="3357563"/>
            <a:ext cx="1814512" cy="1709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1064" name="Picture 10" descr="j023923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00513" y="3213100"/>
            <a:ext cx="1263650" cy="183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065" name="WordArt 11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1066" name="Picture 12" descr="j030453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067" name="WordArt 13"/>
          <p:cNvSpPr>
            <a:spLocks noChangeArrowheads="1" noChangeShapeType="1" noTextEdit="1"/>
          </p:cNvSpPr>
          <p:nvPr/>
        </p:nvSpPr>
        <p:spPr bwMode="auto">
          <a:xfrm rot="-248910">
            <a:off x="974725" y="1768475"/>
            <a:ext cx="6591300" cy="1516063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64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Energia mental constituida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64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 de nossas emoções e desejos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45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45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45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45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245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245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2458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" grpId="0" animBg="1"/>
      <p:bldP spid="24581" grpId="1" animBg="1"/>
      <p:bldP spid="24581" grpId="2" animBg="1"/>
      <p:bldP spid="24582" grpId="0" animBg="1"/>
      <p:bldP spid="24582" grpId="1" animBg="1"/>
      <p:bldP spid="24582" grpId="2" animBg="1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188913"/>
            <a:ext cx="6130925" cy="1785937"/>
          </a:xfrm>
        </p:spPr>
        <p:txBody>
          <a:bodyPr/>
          <a:lstStyle/>
          <a:p>
            <a:pPr algn="l" eaLnBrk="1" hangingPunct="1"/>
            <a:r>
              <a:rPr lang="pt-BR" sz="4800" smtClean="0"/>
              <a:t>A Confusão</a:t>
            </a:r>
            <a:r>
              <a:rPr lang="pt-BR" sz="4000" smtClean="0"/>
              <a:t>  </a:t>
            </a:r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2411413" y="1773238"/>
            <a:ext cx="4392612" cy="42481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5" name="Text Box 5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02085" name="Picture 7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987675" y="3357563"/>
            <a:ext cx="1814513" cy="1709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2086" name="Picture 8" descr="j02392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19650" y="3213100"/>
            <a:ext cx="1263650" cy="183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2087" name="WordArt 9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2088" name="Picture 10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2089" name="WordArt 11"/>
          <p:cNvSpPr>
            <a:spLocks noChangeArrowheads="1" noChangeShapeType="1" noTextEdit="1"/>
          </p:cNvSpPr>
          <p:nvPr/>
        </p:nvSpPr>
        <p:spPr bwMode="auto">
          <a:xfrm rot="-261505">
            <a:off x="1014413" y="1630363"/>
            <a:ext cx="6591300" cy="1450975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64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nos confundimos sempre com aquilo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64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 que nos possui a atenção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56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56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56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56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3" grpId="0" animBg="1"/>
      <p:bldP spid="25603" grpId="1" animBg="1"/>
      <p:bldP spid="25603" grpId="2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61" name="AutoShape 13"/>
          <p:cNvSpPr>
            <a:spLocks noChangeArrowheads="1"/>
          </p:cNvSpPr>
          <p:nvPr/>
        </p:nvSpPr>
        <p:spPr bwMode="auto">
          <a:xfrm>
            <a:off x="0" y="765175"/>
            <a:ext cx="9037638" cy="583247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3107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44450"/>
            <a:ext cx="6130925" cy="1785938"/>
          </a:xfrm>
        </p:spPr>
        <p:txBody>
          <a:bodyPr/>
          <a:lstStyle/>
          <a:p>
            <a:pPr algn="l" eaLnBrk="1" hangingPunct="1"/>
            <a:r>
              <a:rPr lang="pt-BR" sz="4800" smtClean="0"/>
              <a:t>Lei de Atração</a:t>
            </a:r>
            <a:r>
              <a:rPr lang="pt-BR" sz="4000" smtClean="0"/>
              <a:t/>
            </a:r>
            <a:br>
              <a:rPr lang="pt-BR" sz="4000" smtClean="0"/>
            </a:br>
            <a:endParaRPr lang="pt-BR" sz="4000" smtClean="0"/>
          </a:p>
        </p:txBody>
      </p:sp>
      <p:sp>
        <p:nvSpPr>
          <p:cNvPr id="27651" name="AutoShape 3"/>
          <p:cNvSpPr>
            <a:spLocks noChangeArrowheads="1"/>
          </p:cNvSpPr>
          <p:nvPr/>
        </p:nvSpPr>
        <p:spPr bwMode="auto">
          <a:xfrm>
            <a:off x="2374900" y="1844675"/>
            <a:ext cx="4392613" cy="4248150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653" name="Text Box 5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27655" name="Picture 7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68538" y="4005263"/>
            <a:ext cx="1081087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3111" name="Picture 8" descr="j02392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79838" y="2781300"/>
            <a:ext cx="1263650" cy="183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3112" name="WordArt 9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3113" name="Picture 10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62" name="Picture 14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76825" y="3429000"/>
            <a:ext cx="1368425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63" name="Picture 15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92725" y="2276475"/>
            <a:ext cx="863600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64" name="Picture 16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71775" y="2708275"/>
            <a:ext cx="1081088" cy="1017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3117" name="WordArt 12"/>
          <p:cNvSpPr>
            <a:spLocks noChangeArrowheads="1" noChangeShapeType="1" noTextEdit="1"/>
          </p:cNvSpPr>
          <p:nvPr/>
        </p:nvSpPr>
        <p:spPr bwMode="auto">
          <a:xfrm>
            <a:off x="1276350" y="5084763"/>
            <a:ext cx="6591300" cy="1450975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O espelho do coração traz-nos à rota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 os elementos que nos ocupam a alma</a:t>
            </a:r>
          </a:p>
        </p:txBody>
      </p:sp>
      <p:sp>
        <p:nvSpPr>
          <p:cNvPr id="27665" name="Text Box 17"/>
          <p:cNvSpPr txBox="1">
            <a:spLocks noChangeArrowheads="1"/>
          </p:cNvSpPr>
          <p:nvPr/>
        </p:nvSpPr>
        <p:spPr bwMode="auto">
          <a:xfrm>
            <a:off x="1836738" y="981075"/>
            <a:ext cx="568801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Focado no rumo do objeto                                             e situações que buscamos...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76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76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76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76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276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" presetClass="entr" presetSubtype="1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27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27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3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7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27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27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27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61" grpId="0" animBg="1"/>
      <p:bldP spid="27651" grpId="0" animBg="1"/>
      <p:bldP spid="27651" grpId="1" animBg="1"/>
      <p:bldP spid="27651" grpId="2" animBg="1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188913"/>
            <a:ext cx="6130925" cy="1785937"/>
          </a:xfrm>
        </p:spPr>
        <p:txBody>
          <a:bodyPr/>
          <a:lstStyle/>
          <a:p>
            <a:pPr algn="l" eaLnBrk="1" hangingPunct="1"/>
            <a:r>
              <a:rPr lang="pt-BR" sz="4000" smtClean="0"/>
              <a:t>Túnel do tempo...  </a:t>
            </a:r>
          </a:p>
        </p:txBody>
      </p:sp>
      <p:sp>
        <p:nvSpPr>
          <p:cNvPr id="26627" name="AutoShape 3"/>
          <p:cNvSpPr>
            <a:spLocks noChangeArrowheads="1"/>
          </p:cNvSpPr>
          <p:nvPr/>
        </p:nvSpPr>
        <p:spPr bwMode="auto">
          <a:xfrm>
            <a:off x="2700338" y="1773238"/>
            <a:ext cx="4392612" cy="4248150"/>
          </a:xfrm>
          <a:custGeom>
            <a:avLst/>
            <a:gdLst>
              <a:gd name="G0" fmla="+- 5839 0 0"/>
              <a:gd name="G1" fmla="+- 21600 0 5839"/>
              <a:gd name="G2" fmla="+- 21600 0 5839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839" y="10800"/>
                </a:moveTo>
                <a:cubicBezTo>
                  <a:pt x="5839" y="13540"/>
                  <a:pt x="8060" y="15761"/>
                  <a:pt x="10800" y="15761"/>
                </a:cubicBezTo>
                <a:cubicBezTo>
                  <a:pt x="13540" y="15761"/>
                  <a:pt x="15761" y="13540"/>
                  <a:pt x="15761" y="10800"/>
                </a:cubicBezTo>
                <a:cubicBezTo>
                  <a:pt x="15761" y="8060"/>
                  <a:pt x="13540" y="5839"/>
                  <a:pt x="10800" y="5839"/>
                </a:cubicBezTo>
                <a:cubicBezTo>
                  <a:pt x="8060" y="5839"/>
                  <a:pt x="5839" y="8060"/>
                  <a:pt x="5839" y="10800"/>
                </a:cubicBez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rect">
              <a:fillToRect l="50000" t="50000" r="50000" b="50000"/>
            </a:path>
          </a:gradFill>
          <a:ln w="9525">
            <a:round/>
            <a:headEnd/>
            <a:tailEnd/>
          </a:ln>
          <a:effectLst/>
          <a:scene3d>
            <a:camera prst="legacyPerspectiveBottomLeft">
              <a:rot lat="0" lon="20999999" rev="0"/>
            </a:camera>
            <a:lightRig rig="legacyFlat3" dir="t"/>
          </a:scene3d>
          <a:sp3d extrusionH="4900600" prstMaterial="legacyMatte">
            <a:bevelT w="13500" h="13500" prst="angle"/>
            <a:bevelB w="13500" h="13500" prst="angle"/>
            <a:extrusionClr>
              <a:srgbClr val="FFFFFF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9" name="Text Box 5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304133" name="Picture 7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76600" y="3357563"/>
            <a:ext cx="1814513" cy="1709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4134" name="Picture 8" descr="j02392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08575" y="3213100"/>
            <a:ext cx="1263650" cy="183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4135" name="WordArt 9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4136" name="Picture 10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4137" name="WordArt 11"/>
          <p:cNvSpPr>
            <a:spLocks noChangeArrowheads="1" noChangeShapeType="1" noTextEdit="1"/>
          </p:cNvSpPr>
          <p:nvPr/>
        </p:nvSpPr>
        <p:spPr bwMode="auto">
          <a:xfrm>
            <a:off x="539750" y="1762125"/>
            <a:ext cx="6591300" cy="1450975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9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Permanecemos nesse ou naquele setor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Impact"/>
              </a:rPr>
              <a:t>conforme a duração de nossos propósitos...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66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66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66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662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 animBg="1"/>
      <p:bldP spid="26627" grpId="1" animBg="1"/>
      <p:bldP spid="26627" grpId="2" animBg="1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154" name="Picture 22" descr="j02420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48263" y="2349500"/>
            <a:ext cx="396875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5" name="AutoShape 3" descr="Zigue-zague"/>
          <p:cNvSpPr>
            <a:spLocks noChangeArrowheads="1"/>
          </p:cNvSpPr>
          <p:nvPr/>
        </p:nvSpPr>
        <p:spPr bwMode="auto">
          <a:xfrm rot="-830110">
            <a:off x="611188" y="2559050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1692275" y="188913"/>
            <a:ext cx="727233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Reflexos...                                                </a:t>
            </a: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Como no filme cinematográfico</a:t>
            </a:r>
          </a:p>
        </p:txBody>
      </p:sp>
      <p:sp>
        <p:nvSpPr>
          <p:cNvPr id="28677" name="Text Box 5"/>
          <p:cNvSpPr txBox="1">
            <a:spLocks noChangeArrowheads="1"/>
          </p:cNvSpPr>
          <p:nvPr/>
        </p:nvSpPr>
        <p:spPr bwMode="auto">
          <a:xfrm>
            <a:off x="1260475" y="1268413"/>
            <a:ext cx="5688013" cy="1465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EXPERIÊNCIA QUE NOS É PECULIAR CONSTITUI-SE DOS REFLEXOS REPETIDOS                                   DE NOSSOS SENTIMENTOS GERANDO IDÉIAS CONTÍNUAS QUE PLASMAM OS TEMAS                                DE NOSSA LUTA...</a:t>
            </a:r>
          </a:p>
        </p:txBody>
      </p:sp>
      <p:sp>
        <p:nvSpPr>
          <p:cNvPr id="28678" name="AutoShape 6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79" name="AutoShape 7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0" name="AutoShape 8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1" name="AutoShape 9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2" name="AutoShape 10"/>
          <p:cNvSpPr>
            <a:spLocks noChangeArrowheads="1"/>
          </p:cNvSpPr>
          <p:nvPr/>
        </p:nvSpPr>
        <p:spPr bwMode="auto">
          <a:xfrm>
            <a:off x="4930775" y="2060575"/>
            <a:ext cx="865188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05163" name="Picture 15" descr="j02392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0288" y="2509838"/>
            <a:ext cx="1263650" cy="1836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5164" name="WordArt 16"/>
          <p:cNvSpPr>
            <a:spLocks noChangeArrowheads="1" noChangeShapeType="1" noTextEdit="1"/>
          </p:cNvSpPr>
          <p:nvPr/>
        </p:nvSpPr>
        <p:spPr bwMode="auto">
          <a:xfrm rot="-1784693">
            <a:off x="0" y="476250"/>
            <a:ext cx="1574800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5165" name="Picture 17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5288" y="549275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5166" name="Picture 23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42988" y="3429000"/>
            <a:ext cx="10080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5167" name="Picture 24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55875" y="4724400"/>
            <a:ext cx="1008063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5168" name="Picture 25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76825" y="4221163"/>
            <a:ext cx="1008063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5169" name="Picture 26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348038" y="2478088"/>
            <a:ext cx="10080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83" name="Oval 11" descr="Zigue-zague"/>
          <p:cNvSpPr>
            <a:spLocks noChangeArrowheads="1"/>
          </p:cNvSpPr>
          <p:nvPr/>
        </p:nvSpPr>
        <p:spPr bwMode="auto">
          <a:xfrm>
            <a:off x="6443663" y="2276475"/>
            <a:ext cx="360362" cy="2889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8" presetClass="emph" presetSubtype="0" repeatCount="indefinite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6000"/>
                            </p:stCondLst>
                            <p:childTnLst>
                              <p:par>
                                <p:cTn id="11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500"/>
                            </p:stCondLst>
                            <p:childTnLst>
                              <p:par>
                                <p:cTn id="22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286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9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8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500"/>
                            </p:stCondLst>
                            <p:childTnLst>
                              <p:par>
                                <p:cTn id="30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31" dur="2000" spd="-1000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 animBg="1"/>
      <p:bldP spid="28675" grpId="1" animBg="1"/>
      <p:bldP spid="28678" grpId="0" animBg="1"/>
      <p:bldP spid="28679" grpId="0" animBg="1"/>
      <p:bldP spid="28680" grpId="0" animBg="1"/>
      <p:bldP spid="28681" grpId="0" animBg="1"/>
      <p:bldP spid="28682" grpId="0" animBg="1"/>
      <p:bldP spid="28683" grpId="0" animBg="1"/>
      <p:bldP spid="28683" grpId="1" animBg="1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7" name="AutoShape 11"/>
          <p:cNvSpPr>
            <a:spLocks noChangeArrowheads="1"/>
          </p:cNvSpPr>
          <p:nvPr/>
        </p:nvSpPr>
        <p:spPr bwMode="auto">
          <a:xfrm>
            <a:off x="0" y="765175"/>
            <a:ext cx="9037638" cy="583247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706" name="AutoShape 10"/>
          <p:cNvSpPr>
            <a:spLocks noChangeArrowheads="1"/>
          </p:cNvSpPr>
          <p:nvPr/>
        </p:nvSpPr>
        <p:spPr bwMode="auto">
          <a:xfrm>
            <a:off x="2374900" y="1844675"/>
            <a:ext cx="4392613" cy="4248150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7001">
                <a:srgbClr val="E6E6E6">
                  <a:alpha val="94609"/>
                </a:srgbClr>
              </a:gs>
              <a:gs pos="32001">
                <a:srgbClr val="7D8496">
                  <a:alpha val="75359"/>
                </a:srgbClr>
              </a:gs>
              <a:gs pos="47000">
                <a:srgbClr val="E6E6E6">
                  <a:alpha val="63810"/>
                </a:srgbClr>
              </a:gs>
              <a:gs pos="85001">
                <a:srgbClr val="7D8496">
                  <a:alpha val="34549"/>
                </a:srgbClr>
              </a:gs>
              <a:gs pos="100000">
                <a:srgbClr val="E6E6E6">
                  <a:alpha val="23000"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title"/>
          </p:nvPr>
        </p:nvSpPr>
        <p:spPr>
          <a:xfrm>
            <a:off x="2268538" y="3284538"/>
            <a:ext cx="4691062" cy="2363787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Porquanto                      nem todos sabem possuir,                          elevar-se ou comandar </a:t>
            </a: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com proveito                          para os sagrados objetivos da Criação</a:t>
            </a:r>
          </a:p>
        </p:txBody>
      </p:sp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06182" name="WordArt 5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sp>
        <p:nvSpPr>
          <p:cNvPr id="29702" name="Rectangle 6"/>
          <p:cNvSpPr>
            <a:spLocks noChangeArrowheads="1"/>
          </p:cNvSpPr>
          <p:nvPr/>
        </p:nvSpPr>
        <p:spPr bwMode="auto">
          <a:xfrm>
            <a:off x="1763713" y="-100013"/>
            <a:ext cx="648017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Conceito discutível                          </a:t>
            </a:r>
            <a:r>
              <a:rPr lang="pt-BR" sz="32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“Prosperidade na Terra”</a:t>
            </a:r>
            <a:endParaRPr lang="pt-BR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9703" name="Rectangle 7"/>
          <p:cNvSpPr>
            <a:spLocks noChangeArrowheads="1"/>
          </p:cNvSpPr>
          <p:nvPr/>
        </p:nvSpPr>
        <p:spPr bwMode="auto">
          <a:xfrm>
            <a:off x="2124075" y="1658938"/>
            <a:ext cx="6696075" cy="148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 fortuna, felicidade...relevo... autoridade...domínio...</a:t>
            </a:r>
          </a:p>
        </p:txBody>
      </p:sp>
      <p:pic>
        <p:nvPicPr>
          <p:cNvPr id="306185" name="Picture 9" descr="j030453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97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97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9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97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297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7" grpId="0" animBg="1"/>
      <p:bldP spid="29706" grpId="0" animBg="1"/>
      <p:bldP spid="29706" grpId="1" animBg="1"/>
      <p:bldP spid="29706" grpId="2" animBg="1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6" name="Oval 16"/>
          <p:cNvSpPr>
            <a:spLocks noChangeArrowheads="1"/>
          </p:cNvSpPr>
          <p:nvPr/>
        </p:nvSpPr>
        <p:spPr bwMode="auto">
          <a:xfrm flipV="1">
            <a:off x="5292725" y="1846263"/>
            <a:ext cx="2447925" cy="2159000"/>
          </a:xfrm>
          <a:prstGeom prst="ellipse">
            <a:avLst/>
          </a:prstGeom>
          <a:solidFill>
            <a:schemeClr val="folHlink"/>
          </a:solidFill>
          <a:ln w="76200" algn="ctr">
            <a:prstDash val="sysDot"/>
            <a:round/>
            <a:headEnd/>
            <a:tailEnd/>
          </a:ln>
          <a:effectLst/>
          <a:scene3d>
            <a:camera prst="legacyPerspectiveBottom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22" name="Oval 2"/>
          <p:cNvSpPr>
            <a:spLocks noChangeArrowheads="1"/>
          </p:cNvSpPr>
          <p:nvPr/>
        </p:nvSpPr>
        <p:spPr bwMode="auto">
          <a:xfrm>
            <a:off x="1981200" y="234632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0723" name="Oval 3"/>
          <p:cNvSpPr>
            <a:spLocks noChangeArrowheads="1"/>
          </p:cNvSpPr>
          <p:nvPr/>
        </p:nvSpPr>
        <p:spPr bwMode="auto">
          <a:xfrm>
            <a:off x="2773363" y="234632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188913"/>
            <a:ext cx="6121400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$$$ moedas $$$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0726" name="Rectangle 6"/>
          <p:cNvSpPr>
            <a:spLocks noChangeArrowheads="1"/>
          </p:cNvSpPr>
          <p:nvPr/>
        </p:nvSpPr>
        <p:spPr bwMode="auto">
          <a:xfrm>
            <a:off x="684213" y="4249738"/>
            <a:ext cx="3600450" cy="1843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 não converte estes recursos em fatores de enriquecimento geral...</a:t>
            </a:r>
          </a:p>
        </p:txBody>
      </p:sp>
      <p:sp>
        <p:nvSpPr>
          <p:cNvPr id="30727" name="AutoShape 7"/>
          <p:cNvSpPr>
            <a:spLocks noChangeArrowheads="1"/>
          </p:cNvSpPr>
          <p:nvPr/>
        </p:nvSpPr>
        <p:spPr bwMode="auto">
          <a:xfrm>
            <a:off x="4140200" y="2922588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28" name="AutoShape 8"/>
          <p:cNvSpPr>
            <a:spLocks noChangeArrowheads="1"/>
          </p:cNvSpPr>
          <p:nvPr/>
        </p:nvSpPr>
        <p:spPr bwMode="auto">
          <a:xfrm flipV="1">
            <a:off x="4140200" y="3067050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29" name="AutoShape 9"/>
          <p:cNvSpPr>
            <a:spLocks noChangeArrowheads="1"/>
          </p:cNvSpPr>
          <p:nvPr/>
        </p:nvSpPr>
        <p:spPr bwMode="auto">
          <a:xfrm flipV="1">
            <a:off x="3419475" y="3138488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31" name="Oval 11"/>
          <p:cNvSpPr>
            <a:spLocks noChangeArrowheads="1"/>
          </p:cNvSpPr>
          <p:nvPr/>
        </p:nvSpPr>
        <p:spPr bwMode="auto">
          <a:xfrm flipV="1">
            <a:off x="5292725" y="1844675"/>
            <a:ext cx="2447925" cy="2235200"/>
          </a:xfrm>
          <a:prstGeom prst="ellipse">
            <a:avLst/>
          </a:prstGeom>
          <a:noFill/>
          <a:ln w="76200" cap="rnd" algn="ctr">
            <a:solidFill>
              <a:srgbClr val="00716E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32" name="Oval 12"/>
          <p:cNvSpPr>
            <a:spLocks noChangeArrowheads="1"/>
          </p:cNvSpPr>
          <p:nvPr/>
        </p:nvSpPr>
        <p:spPr bwMode="auto">
          <a:xfrm>
            <a:off x="1116013" y="22764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Reflexão mental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$ $ $ $ $ $ $ $ $ </a:t>
            </a:r>
          </a:p>
        </p:txBody>
      </p:sp>
      <p:sp>
        <p:nvSpPr>
          <p:cNvPr id="30734" name="Oval 14"/>
          <p:cNvSpPr>
            <a:spLocks noChangeArrowheads="1"/>
          </p:cNvSpPr>
          <p:nvPr/>
        </p:nvSpPr>
        <p:spPr bwMode="auto">
          <a:xfrm flipV="1">
            <a:off x="5364163" y="1916113"/>
            <a:ext cx="2305050" cy="2090737"/>
          </a:xfrm>
          <a:prstGeom prst="ellipse">
            <a:avLst/>
          </a:prstGeom>
          <a:noFill/>
          <a:ln w="76200" algn="ctr">
            <a:solidFill>
              <a:srgbClr val="00716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35" name="Oval 15"/>
          <p:cNvSpPr>
            <a:spLocks noChangeArrowheads="1"/>
          </p:cNvSpPr>
          <p:nvPr/>
        </p:nvSpPr>
        <p:spPr bwMode="auto">
          <a:xfrm flipV="1">
            <a:off x="5435600" y="1989138"/>
            <a:ext cx="2160588" cy="1982787"/>
          </a:xfrm>
          <a:prstGeom prst="ellipse">
            <a:avLst/>
          </a:prstGeom>
          <a:noFill/>
          <a:ln w="76200" algn="ctr">
            <a:solidFill>
              <a:srgbClr val="00716E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737" name="Rectangle 17"/>
          <p:cNvSpPr>
            <a:spLocks noChangeArrowheads="1"/>
          </p:cNvSpPr>
          <p:nvPr/>
        </p:nvSpPr>
        <p:spPr bwMode="auto">
          <a:xfrm>
            <a:off x="4356100" y="4249738"/>
            <a:ext cx="4176713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Cava abismos dourados nos quais se submerge                           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...e gasta longo tempo para libertar-se do azinhavre da usura... </a:t>
            </a: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307216" name="Picture 19" descr="j023923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651500" y="2149475"/>
            <a:ext cx="1263650" cy="1836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07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07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07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30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30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30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100"/>
                                        <p:tgtEl>
                                          <p:spTgt spid="30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80"/>
                            </p:stCondLst>
                            <p:childTnLst>
                              <p:par>
                                <p:cTn id="3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100"/>
                                        <p:tgtEl>
                                          <p:spTgt spid="30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80"/>
                            </p:stCondLst>
                            <p:childTnLst>
                              <p:par>
                                <p:cTn id="4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100"/>
                                        <p:tgtEl>
                                          <p:spTgt spid="30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36" grpId="0" animBg="1"/>
      <p:bldP spid="30722" grpId="0" animBg="1"/>
      <p:bldP spid="30723" grpId="0" animBg="1"/>
      <p:bldP spid="30727" grpId="0" animBg="1"/>
      <p:bldP spid="30728" grpId="0" animBg="1"/>
      <p:bldP spid="30729" grpId="0" animBg="1"/>
      <p:bldP spid="30731" grpId="0" animBg="1"/>
      <p:bldP spid="30734" grpId="0" animBg="1"/>
      <p:bldP spid="30735" grpId="0" animBg="1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62" name="AutoShape 18" descr="Zigue-zague"/>
          <p:cNvSpPr>
            <a:spLocks noChangeArrowheads="1"/>
          </p:cNvSpPr>
          <p:nvPr/>
        </p:nvSpPr>
        <p:spPr bwMode="auto">
          <a:xfrm rot="-426212">
            <a:off x="549275" y="2924175"/>
            <a:ext cx="8274050" cy="1949450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9DFFFD">
                <a:alpha val="53000"/>
              </a:srgbClr>
            </a:fgClr>
            <a:bgClr>
              <a:srgbClr val="FB0F3C">
                <a:alpha val="53000"/>
              </a:srgb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1761" name="Picture 17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565400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46" name="Oval 2"/>
          <p:cNvSpPr>
            <a:spLocks noChangeArrowheads="1"/>
          </p:cNvSpPr>
          <p:nvPr/>
        </p:nvSpPr>
        <p:spPr bwMode="auto">
          <a:xfrm>
            <a:off x="1981200" y="234632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747" name="Oval 3"/>
          <p:cNvSpPr>
            <a:spLocks noChangeArrowheads="1"/>
          </p:cNvSpPr>
          <p:nvPr/>
        </p:nvSpPr>
        <p:spPr bwMode="auto">
          <a:xfrm>
            <a:off x="2411413" y="234950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748" name="Rectangle 4"/>
          <p:cNvSpPr>
            <a:spLocks noGrp="1" noChangeArrowheads="1"/>
          </p:cNvSpPr>
          <p:nvPr>
            <p:ph type="title"/>
          </p:nvPr>
        </p:nvSpPr>
        <p:spPr>
          <a:xfrm>
            <a:off x="1908175" y="188913"/>
            <a:ext cx="6121400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800" smtClean="0"/>
              <a:t>Aferindo Valores</a:t>
            </a:r>
            <a:br>
              <a:rPr lang="pt-BR" sz="4800" smtClean="0"/>
            </a:b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SALIÊNCIA PESSOAL</a:t>
            </a:r>
            <a:endParaRPr lang="pt-BR" sz="2000" i="1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174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1750" name="Rectangle 6"/>
          <p:cNvSpPr>
            <a:spLocks noChangeArrowheads="1"/>
          </p:cNvSpPr>
          <p:nvPr/>
        </p:nvSpPr>
        <p:spPr bwMode="auto">
          <a:xfrm>
            <a:off x="684213" y="4249738"/>
            <a:ext cx="3600450" cy="1843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 não converte suas conquistas  no amparo e na educação geral...</a:t>
            </a:r>
          </a:p>
        </p:txBody>
      </p:sp>
      <p:sp>
        <p:nvSpPr>
          <p:cNvPr id="31751" name="AutoShape 7"/>
          <p:cNvSpPr>
            <a:spLocks noChangeArrowheads="1"/>
          </p:cNvSpPr>
          <p:nvPr/>
        </p:nvSpPr>
        <p:spPr bwMode="auto">
          <a:xfrm>
            <a:off x="4140200" y="2922588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2" name="AutoShape 8"/>
          <p:cNvSpPr>
            <a:spLocks noChangeArrowheads="1"/>
          </p:cNvSpPr>
          <p:nvPr/>
        </p:nvSpPr>
        <p:spPr bwMode="auto">
          <a:xfrm flipV="1">
            <a:off x="4140200" y="3067050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3" name="AutoShape 9"/>
          <p:cNvSpPr>
            <a:spLocks noChangeArrowheads="1"/>
          </p:cNvSpPr>
          <p:nvPr/>
        </p:nvSpPr>
        <p:spPr bwMode="auto">
          <a:xfrm flipV="1">
            <a:off x="3419475" y="3138488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5" name="Oval 11"/>
          <p:cNvSpPr>
            <a:spLocks noChangeArrowheads="1"/>
          </p:cNvSpPr>
          <p:nvPr/>
        </p:nvSpPr>
        <p:spPr bwMode="auto">
          <a:xfrm>
            <a:off x="1116013" y="234950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Reflexão mental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1759" name="Rectangle 15"/>
          <p:cNvSpPr>
            <a:spLocks noChangeArrowheads="1"/>
          </p:cNvSpPr>
          <p:nvPr/>
        </p:nvSpPr>
        <p:spPr bwMode="auto">
          <a:xfrm>
            <a:off x="3995738" y="4249738"/>
            <a:ext cx="5148262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Embora fulgure nas galerias da genialidade...                           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...sofre o retorno das ondas mentais de extravagância que emite, caindo em perigosos labirintos                                  de purgação... </a:t>
            </a: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6011863" y="3502025"/>
            <a:ext cx="1225550" cy="2873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GÊNIO</a:t>
            </a:r>
          </a:p>
        </p:txBody>
      </p:sp>
      <p:sp>
        <p:nvSpPr>
          <p:cNvPr id="308239" name="WordArt 21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8240" name="Picture 22" descr="j030453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3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3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80"/>
                            </p:stCondLst>
                            <p:childTnLst>
                              <p:par>
                                <p:cTn id="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80"/>
                            </p:stCondLst>
                            <p:childTnLst>
                              <p:par>
                                <p:cTn id="35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317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2" grpId="0" animBg="1"/>
      <p:bldP spid="31762" grpId="1" animBg="1"/>
      <p:bldP spid="31746" grpId="0" animBg="1"/>
      <p:bldP spid="31747" grpId="0" animBg="1"/>
      <p:bldP spid="31751" grpId="0" animBg="1"/>
      <p:bldP spid="31752" grpId="0" animBg="1"/>
      <p:bldP spid="3175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3" name="AutoShape 15"/>
          <p:cNvSpPr>
            <a:spLocks noChangeArrowheads="1"/>
          </p:cNvSpPr>
          <p:nvPr/>
        </p:nvSpPr>
        <p:spPr bwMode="auto">
          <a:xfrm>
            <a:off x="4005263" y="2565400"/>
            <a:ext cx="1071562" cy="2159000"/>
          </a:xfrm>
          <a:prstGeom prst="moon">
            <a:avLst>
              <a:gd name="adj" fmla="val 71241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3250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E VIDA</a:t>
            </a:r>
          </a:p>
        </p:txBody>
      </p:sp>
      <p:graphicFrame>
        <p:nvGraphicFramePr>
          <p:cNvPr id="53251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10242"/>
          </a:graphicData>
        </a:graphic>
      </p:graphicFrame>
      <p:graphicFrame>
        <p:nvGraphicFramePr>
          <p:cNvPr id="53254" name="Organization Chart 5"/>
          <p:cNvGraphicFramePr>
            <a:graphicFrameLocks/>
          </p:cNvGraphicFramePr>
          <p:nvPr/>
        </p:nvGraphicFramePr>
        <p:xfrm>
          <a:off x="1908175" y="3141663"/>
          <a:ext cx="5400675" cy="1008062"/>
        </p:xfrm>
        <a:graphic>
          <a:graphicData uri="http://schemas.openxmlformats.org/drawingml/2006/compatibility">
            <com:legacyDrawing xmlns:com="http://schemas.openxmlformats.org/drawingml/2006/compatibility" spid="_x0000_s10245"/>
          </a:graphicData>
        </a:graphic>
      </p:graphicFrame>
      <p:graphicFrame>
        <p:nvGraphicFramePr>
          <p:cNvPr id="53257" name="Organization Chart 8"/>
          <p:cNvGraphicFramePr>
            <a:graphicFrameLocks/>
          </p:cNvGraphicFramePr>
          <p:nvPr/>
        </p:nvGraphicFramePr>
        <p:xfrm>
          <a:off x="395288" y="4508500"/>
          <a:ext cx="8424862" cy="1800225"/>
        </p:xfrm>
        <a:graphic>
          <a:graphicData uri="http://schemas.openxmlformats.org/drawingml/2006/compatibility">
            <com:legacyDrawing xmlns:com="http://schemas.openxmlformats.org/drawingml/2006/compatibility" spid="_x0000_s10248"/>
          </a:graphicData>
        </a:graphic>
      </p:graphicFrame>
      <p:sp>
        <p:nvSpPr>
          <p:cNvPr id="53266" name="Text Box 18"/>
          <p:cNvSpPr txBox="1">
            <a:spLocks noChangeArrowheads="1"/>
          </p:cNvSpPr>
          <p:nvPr/>
        </p:nvSpPr>
        <p:spPr bwMode="auto">
          <a:xfrm>
            <a:off x="7178693" y="6156269"/>
            <a:ext cx="1965307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0251" name="Organization Chart 11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0251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53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53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100" fill="hold"/>
                                        <p:tgtEl>
                                          <p:spTgt spid="532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" dur="100" fill="hold"/>
                                        <p:tgtEl>
                                          <p:spTgt spid="532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" dur="100" fill="hold"/>
                                        <p:tgtEl>
                                          <p:spTgt spid="532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100" fill="hold"/>
                                        <p:tgtEl>
                                          <p:spTgt spid="532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100" fill="hold"/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1" dur="100" fill="hold"/>
                                        <p:tgtEl>
                                          <p:spTgt spid="532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2" dur="100" fill="hold"/>
                                        <p:tgtEl>
                                          <p:spTgt spid="532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100" fill="hold"/>
                                        <p:tgtEl>
                                          <p:spTgt spid="532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1" dur="100" fill="hold"/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2" dur="100" fill="hold"/>
                                        <p:tgtEl>
                                          <p:spTgt spid="532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3" dur="100" fill="hold"/>
                                        <p:tgtEl>
                                          <p:spTgt spid="532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100" fill="hold"/>
                                        <p:tgtEl>
                                          <p:spTgt spid="532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63" grpId="0" animBg="1"/>
      <p:bldDgm spid="53251" grpId="0"/>
      <p:bldDgm spid="53254" grpId="0"/>
      <p:bldDgm spid="53257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0" name="Picture 2" descr="j042763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743450" y="2803525"/>
            <a:ext cx="222567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1908175" y="117475"/>
            <a:ext cx="7235825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Caminhos...                        </a:t>
            </a:r>
            <a:r>
              <a:rPr lang="pt-BR" sz="40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- </a:t>
            </a:r>
            <a:r>
              <a:rPr lang="pt-BR" sz="32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qual o mais deplorável?</a:t>
            </a:r>
            <a:r>
              <a:rPr lang="pt-BR" sz="40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160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4820" name="Rectangle 4"/>
          <p:cNvSpPr>
            <a:spLocks noChangeArrowheads="1"/>
          </p:cNvSpPr>
          <p:nvPr/>
        </p:nvSpPr>
        <p:spPr bwMode="auto">
          <a:xfrm>
            <a:off x="4427538" y="5041900"/>
            <a:ext cx="4248150" cy="126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Caminho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de louvável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reparação...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4643438" y="1835150"/>
            <a:ext cx="2808287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Mesa vazia... Miséria </a:t>
            </a:r>
          </a:p>
        </p:txBody>
      </p:sp>
      <p:sp>
        <p:nvSpPr>
          <p:cNvPr id="34822" name="Text Box 6"/>
          <p:cNvSpPr txBox="1">
            <a:spLocks noChangeArrowheads="1"/>
          </p:cNvSpPr>
          <p:nvPr/>
        </p:nvSpPr>
        <p:spPr bwMode="auto">
          <a:xfrm>
            <a:off x="323850" y="1835150"/>
            <a:ext cx="4321175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Prosperidade                         ausente da reta conduta </a:t>
            </a:r>
          </a:p>
        </p:txBody>
      </p:sp>
      <p:pic>
        <p:nvPicPr>
          <p:cNvPr id="309255" name="Picture 7" descr="j02392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2339975" y="2898775"/>
            <a:ext cx="1355725" cy="197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824" name="Text Box 8"/>
          <p:cNvSpPr txBox="1">
            <a:spLocks noChangeArrowheads="1"/>
          </p:cNvSpPr>
          <p:nvPr/>
        </p:nvSpPr>
        <p:spPr bwMode="auto">
          <a:xfrm>
            <a:off x="250825" y="4941888"/>
            <a:ext cx="432117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Avenidas de licença                    que correm para o despenhadeiro                               da culpa</a:t>
            </a: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0925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09259" name="Picture 11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9" name="Oval 9"/>
          <p:cNvSpPr>
            <a:spLocks noChangeArrowheads="1"/>
          </p:cNvSpPr>
          <p:nvPr/>
        </p:nvSpPr>
        <p:spPr bwMode="auto">
          <a:xfrm>
            <a:off x="3270250" y="2636838"/>
            <a:ext cx="2601913" cy="2032000"/>
          </a:xfrm>
          <a:prstGeom prst="ellipse">
            <a:avLst/>
          </a:prstGeom>
          <a:solidFill>
            <a:srgbClr val="9DFFFD">
              <a:alpha val="35001"/>
            </a:srgbClr>
          </a:solidFill>
          <a:ln w="9525">
            <a:round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 wrap="none">
            <a:spAutoFit/>
            <a:flatTx/>
          </a:bodyPr>
          <a:lstStyle/>
          <a:p>
            <a:pPr>
              <a:lnSpc>
                <a:spcPct val="80000"/>
              </a:lnSpc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boa sorte </a:t>
            </a:r>
          </a:p>
          <a:p>
            <a:pPr>
              <a:lnSpc>
                <a:spcPct val="80000"/>
              </a:lnSpc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felicidade </a:t>
            </a:r>
          </a:p>
          <a:p>
            <a:pPr>
              <a:lnSpc>
                <a:spcPct val="80000"/>
              </a:lnSpc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ventura </a:t>
            </a:r>
          </a:p>
          <a:p>
            <a:pPr>
              <a:lnSpc>
                <a:spcPct val="80000"/>
              </a:lnSpc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êxito</a:t>
            </a:r>
          </a:p>
        </p:txBody>
      </p:sp>
      <p:sp>
        <p:nvSpPr>
          <p:cNvPr id="35857" name="AutoShape 17"/>
          <p:cNvSpPr>
            <a:spLocks noChangeArrowheads="1"/>
          </p:cNvSpPr>
          <p:nvPr/>
        </p:nvSpPr>
        <p:spPr bwMode="auto">
          <a:xfrm>
            <a:off x="539750" y="2981325"/>
            <a:ext cx="3167063" cy="1239838"/>
          </a:xfrm>
          <a:prstGeom prst="rightArrowCallout">
            <a:avLst>
              <a:gd name="adj1" fmla="val 25000"/>
              <a:gd name="adj2" fmla="val 25000"/>
              <a:gd name="adj3" fmla="val 42574"/>
              <a:gd name="adj4" fmla="val 77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 sz="2400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5850" name="AutoShape 10"/>
          <p:cNvSpPr>
            <a:spLocks noChangeArrowheads="1"/>
          </p:cNvSpPr>
          <p:nvPr/>
        </p:nvSpPr>
        <p:spPr bwMode="auto">
          <a:xfrm>
            <a:off x="2268538" y="4941888"/>
            <a:ext cx="2806700" cy="1239837"/>
          </a:xfrm>
          <a:prstGeom prst="rightArrowCallout">
            <a:avLst>
              <a:gd name="adj1" fmla="val 25000"/>
              <a:gd name="adj2" fmla="val 25000"/>
              <a:gd name="adj3" fmla="val 37729"/>
              <a:gd name="adj4" fmla="val 77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Existe isso!</a:t>
            </a:r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1908175" y="404813"/>
            <a:ext cx="723582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 Deus?</a:t>
            </a:r>
            <a:b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36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- </a:t>
            </a: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Porque permite                                          o progresso material dos ímpios?</a:t>
            </a:r>
            <a:r>
              <a:rPr lang="pt-BR" sz="36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6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140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5845" name="Text Box 5"/>
          <p:cNvSpPr txBox="1">
            <a:spLocks noChangeArrowheads="1"/>
          </p:cNvSpPr>
          <p:nvPr/>
        </p:nvSpPr>
        <p:spPr bwMode="auto">
          <a:xfrm>
            <a:off x="323850" y="3068638"/>
            <a:ext cx="2808288" cy="111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verdade         para os ímpios                 isso não existe:</a:t>
            </a:r>
          </a:p>
        </p:txBody>
      </p:sp>
      <p:sp>
        <p:nvSpPr>
          <p:cNvPr id="35848" name="Text Box 8"/>
          <p:cNvSpPr txBox="1">
            <a:spLocks noChangeArrowheads="1"/>
          </p:cNvSpPr>
          <p:nvPr/>
        </p:nvSpPr>
        <p:spPr bwMode="auto">
          <a:xfrm>
            <a:off x="5148263" y="4695825"/>
            <a:ext cx="3600450" cy="1541463"/>
          </a:xfrm>
          <a:prstGeom prst="rect">
            <a:avLst/>
          </a:prstGeom>
          <a:solidFill>
            <a:srgbClr val="004442"/>
          </a:solidFill>
          <a:ln w="9525">
            <a:noFill/>
            <a:miter lim="800000"/>
            <a:headEnd/>
            <a:tailEnd/>
          </a:ln>
          <a:effectLst/>
          <a:scene3d>
            <a:camera prst="legacyPerspectiveTop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4442"/>
            </a:extrusionClr>
          </a:sp3d>
        </p:spPr>
        <p:txBody>
          <a:bodyPr>
            <a:spAutoFit/>
            <a:flatTx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u="sng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Apropriação indébita!</a:t>
            </a:r>
          </a:p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Ausente da reta conduta                    a prosperidade                             não passa disso</a:t>
            </a: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</a:t>
            </a:r>
          </a:p>
        </p:txBody>
      </p:sp>
      <p:pic>
        <p:nvPicPr>
          <p:cNvPr id="35853" name="Picture 13" descr="j0320648"/>
          <p:cNvPicPr>
            <a:picLocks noChangeAspect="1" noChangeArrowheads="1"/>
          </p:cNvPicPr>
          <p:nvPr/>
        </p:nvPicPr>
        <p:blipFill>
          <a:blip r:embed="rId2">
            <a:lum bright="92000"/>
          </a:blip>
          <a:srcRect/>
          <a:stretch>
            <a:fillRect/>
          </a:stretch>
        </p:blipFill>
        <p:spPr bwMode="auto">
          <a:xfrm>
            <a:off x="6278563" y="3211513"/>
            <a:ext cx="1317625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54" name="Text Box 14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10282" name="WordArt 15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10283" name="Picture 16" descr="j030453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444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444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358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358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358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358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1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4442"/>
                                      </p:to>
                                    </p:animClr>
                                    <p:animClr clrSpc="rgb" dir="cw">
                                      <p:cBhvr>
                                        <p:cTn id="27" dur="1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4442"/>
                                      </p:to>
                                    </p:animClr>
                                    <p:set>
                                      <p:cBhvr>
                                        <p:cTn id="28" dur="1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57" grpId="0" animBg="1"/>
      <p:bldP spid="35850" grpId="0" animBg="1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8" name="Rectangle 4"/>
          <p:cNvSpPr>
            <a:spLocks noChangeArrowheads="1"/>
          </p:cNvSpPr>
          <p:nvPr/>
        </p:nvSpPr>
        <p:spPr bwMode="auto">
          <a:xfrm>
            <a:off x="1908175" y="801688"/>
            <a:ext cx="7235825" cy="1871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Prosperidade                                           </a:t>
            </a:r>
            <a:r>
              <a:rPr lang="pt-BR" sz="3200" i="1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Ausente da reta conduta</a:t>
            </a:r>
            <a:endParaRPr lang="pt-BR" sz="120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36871" name="Picture 7" descr="j023102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440238" y="2492375"/>
            <a:ext cx="2219325" cy="309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72" name="Text Box 8"/>
          <p:cNvSpPr txBox="1">
            <a:spLocks noChangeArrowheads="1"/>
          </p:cNvSpPr>
          <p:nvPr/>
        </p:nvSpPr>
        <p:spPr bwMode="auto">
          <a:xfrm>
            <a:off x="1703388" y="2681288"/>
            <a:ext cx="2771775" cy="272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...é como roupa brilhante cobrindo chagas ocultas que exigem a formação de reflexos contrários</a:t>
            </a: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aos enganos que as originaram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11302" name="WordArt 11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11303" name="Picture 12" descr="j030453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1368425" y="44450"/>
            <a:ext cx="8027988" cy="1871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Corrigindo a conduta                                         </a:t>
            </a: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Formando reflexos contrários aos enganos</a:t>
            </a:r>
            <a:r>
              <a:rPr lang="pt-BR" sz="3200" i="1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3200" i="1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Buscando a PROPRIEDADE LEGÍTIMA</a:t>
            </a:r>
            <a:endParaRPr lang="pt-BR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8351838" y="444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12324" name="WordArt 6"/>
          <p:cNvSpPr>
            <a:spLocks noChangeArrowheads="1" noChangeShapeType="1" noTextEdit="1"/>
          </p:cNvSpPr>
          <p:nvPr/>
        </p:nvSpPr>
        <p:spPr bwMode="auto">
          <a:xfrm rot="-1784693">
            <a:off x="7938" y="509588"/>
            <a:ext cx="1438275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prosperidade</a:t>
            </a:r>
          </a:p>
        </p:txBody>
      </p:sp>
      <p:pic>
        <p:nvPicPr>
          <p:cNvPr id="312325" name="Picture 7" descr="j030453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5288" y="54927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96" name="AutoShape 8" descr="Zigue-zague"/>
          <p:cNvSpPr>
            <a:spLocks noChangeArrowheads="1"/>
          </p:cNvSpPr>
          <p:nvPr/>
        </p:nvSpPr>
        <p:spPr bwMode="auto">
          <a:xfrm rot="-830110">
            <a:off x="611188" y="2847975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897" name="AutoShape 9"/>
          <p:cNvSpPr>
            <a:spLocks noChangeArrowheads="1"/>
          </p:cNvSpPr>
          <p:nvPr/>
        </p:nvSpPr>
        <p:spPr bwMode="auto">
          <a:xfrm>
            <a:off x="2914650" y="2278063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898" name="AutoShape 10"/>
          <p:cNvSpPr>
            <a:spLocks noChangeArrowheads="1"/>
          </p:cNvSpPr>
          <p:nvPr/>
        </p:nvSpPr>
        <p:spPr bwMode="auto">
          <a:xfrm>
            <a:off x="179388" y="2997200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901" name="AutoShape 13"/>
          <p:cNvSpPr>
            <a:spLocks noChangeArrowheads="1"/>
          </p:cNvSpPr>
          <p:nvPr/>
        </p:nvSpPr>
        <p:spPr bwMode="auto">
          <a:xfrm>
            <a:off x="6372225" y="2205038"/>
            <a:ext cx="865188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12330" name="Picture 16" descr="j028416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7343775" y="2779713"/>
            <a:ext cx="1800225" cy="173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2331" name="Picture 17" descr="j0183140"/>
          <p:cNvPicPr>
            <a:picLocks noChangeAspect="1" noChangeArrowheads="1"/>
          </p:cNvPicPr>
          <p:nvPr/>
        </p:nvPicPr>
        <p:blipFill>
          <a:blip r:embed="rId4">
            <a:lum bright="52000"/>
          </a:blip>
          <a:srcRect/>
          <a:stretch>
            <a:fillRect/>
          </a:stretch>
        </p:blipFill>
        <p:spPr bwMode="auto">
          <a:xfrm>
            <a:off x="971550" y="3717925"/>
            <a:ext cx="1306513" cy="182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2332" name="Picture 18" descr="j0216708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276600" y="1989138"/>
            <a:ext cx="1549400" cy="201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2333" name="Picture 22" descr="j0295156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372225" y="2205038"/>
            <a:ext cx="885825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2334" name="Picture 23" descr="j0295752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411413" y="5189538"/>
            <a:ext cx="1778000" cy="162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913" name="Oval 25"/>
          <p:cNvSpPr>
            <a:spLocks noChangeArrowheads="1"/>
          </p:cNvSpPr>
          <p:nvPr/>
        </p:nvSpPr>
        <p:spPr bwMode="auto">
          <a:xfrm rot="-799645">
            <a:off x="755650" y="1809750"/>
            <a:ext cx="1928813" cy="1908175"/>
          </a:xfrm>
          <a:prstGeom prst="ellipse">
            <a:avLst/>
          </a:prstGeom>
          <a:solidFill>
            <a:srgbClr val="9DFFFD">
              <a:alpha val="35001"/>
            </a:srgbClr>
          </a:solidFill>
          <a:ln w="9525">
            <a:round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>
            <a:spAutoFit/>
            <a:flatTx/>
          </a:bodyPr>
          <a:lstStyle/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MEIO: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serviço 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cultura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</a:t>
            </a:r>
          </a:p>
          <a:p>
            <a:pPr>
              <a:lnSpc>
                <a:spcPct val="7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retidão</a:t>
            </a:r>
          </a:p>
        </p:txBody>
      </p:sp>
      <p:sp>
        <p:nvSpPr>
          <p:cNvPr id="37902" name="Oval 14" descr="Zigue-zague"/>
          <p:cNvSpPr>
            <a:spLocks noChangeArrowheads="1"/>
          </p:cNvSpPr>
          <p:nvPr/>
        </p:nvSpPr>
        <p:spPr bwMode="auto">
          <a:xfrm>
            <a:off x="6443663" y="2565400"/>
            <a:ext cx="360362" cy="2889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900" name="AutoShape 12"/>
          <p:cNvSpPr>
            <a:spLocks noChangeArrowheads="1"/>
          </p:cNvSpPr>
          <p:nvPr/>
        </p:nvSpPr>
        <p:spPr bwMode="auto">
          <a:xfrm>
            <a:off x="2195513" y="4294188"/>
            <a:ext cx="2232025" cy="21605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899" name="AutoShape 11"/>
          <p:cNvSpPr>
            <a:spLocks noChangeArrowheads="1"/>
          </p:cNvSpPr>
          <p:nvPr/>
        </p:nvSpPr>
        <p:spPr bwMode="auto">
          <a:xfrm>
            <a:off x="4356100" y="3933825"/>
            <a:ext cx="2665413" cy="2303463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12339" name="Picture 24" descr="j0238799"/>
          <p:cNvPicPr>
            <a:picLocks noChangeAspect="1" noChangeArrowheads="1"/>
          </p:cNvPicPr>
          <p:nvPr/>
        </p:nvPicPr>
        <p:blipFill>
          <a:blip r:embed="rId8">
            <a:lum bright="62000"/>
          </a:blip>
          <a:srcRect/>
          <a:stretch>
            <a:fillRect/>
          </a:stretch>
        </p:blipFill>
        <p:spPr bwMode="auto">
          <a:xfrm>
            <a:off x="4826000" y="5013325"/>
            <a:ext cx="1762125" cy="148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379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378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7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5" dur="2000" spd="-100000" fill="hold"/>
                                        <p:tgtEl>
                                          <p:spTgt spid="379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6" grpId="0" animBg="1"/>
      <p:bldP spid="37896" grpId="1" animBg="1"/>
      <p:bldP spid="37897" grpId="0" animBg="1"/>
      <p:bldP spid="37898" grpId="0" animBg="1"/>
      <p:bldP spid="37901" grpId="0" animBg="1"/>
      <p:bldP spid="37902" grpId="0" animBg="1"/>
      <p:bldP spid="37902" grpId="1" animBg="1"/>
      <p:bldP spid="37900" grpId="0" animBg="1"/>
      <p:bldP spid="37899" grpId="0" animBg="1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34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20                       Hábito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827088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371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9 </a:t>
            </a:r>
            <a:r>
              <a:rPr lang="pt-BR" sz="2000" b="0"/>
              <a:t>Cap.</a:t>
            </a:r>
          </a:p>
        </p:txBody>
      </p:sp>
      <p:sp>
        <p:nvSpPr>
          <p:cNvPr id="314372" name="WordArt 9"/>
          <p:cNvSpPr>
            <a:spLocks noChangeArrowheads="1" noChangeShapeType="1" noTextEdit="1"/>
          </p:cNvSpPr>
          <p:nvPr/>
        </p:nvSpPr>
        <p:spPr bwMode="auto">
          <a:xfrm>
            <a:off x="2914650" y="1628775"/>
            <a:ext cx="3241675" cy="2873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71055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3111" name="Oval 39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1116013" y="281305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2" name="Oval 40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13" name="Oval 41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14" name="Rectangle 42"/>
          <p:cNvSpPr>
            <a:spLocks noChangeArrowheads="1"/>
          </p:cNvSpPr>
          <p:nvPr/>
        </p:nvSpPr>
        <p:spPr bwMode="auto">
          <a:xfrm>
            <a:off x="647700" y="4292600"/>
            <a:ext cx="38893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hábito é uma esteira de reflexos mentais acumulados</a:t>
            </a:r>
          </a:p>
        </p:txBody>
      </p:sp>
      <p:sp>
        <p:nvSpPr>
          <p:cNvPr id="3118" name="Oval 46"/>
          <p:cNvSpPr>
            <a:spLocks noChangeArrowheads="1"/>
          </p:cNvSpPr>
          <p:nvPr/>
        </p:nvSpPr>
        <p:spPr bwMode="auto">
          <a:xfrm>
            <a:off x="2771775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Mentais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119" name="Rectangle 47"/>
          <p:cNvSpPr>
            <a:spLocks noChangeArrowheads="1"/>
          </p:cNvSpPr>
          <p:nvPr/>
        </p:nvSpPr>
        <p:spPr bwMode="auto">
          <a:xfrm>
            <a:off x="4284663" y="4292600"/>
            <a:ext cx="3924300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Opera                                  constante indução                    à rotina...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3121" name="Oval 49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4381" name="WordArt 50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00"/>
                            </p:stCondLst>
                            <p:childTnLst>
                              <p:par>
                                <p:cTn id="1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31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31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31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40"/>
                            </p:stCondLst>
                            <p:childTnLst>
                              <p:par>
                                <p:cTn id="2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3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3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3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80"/>
                            </p:stCondLst>
                            <p:childTnLst>
                              <p:par>
                                <p:cTn id="2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20"/>
                            </p:stCondLst>
                            <p:childTnLst>
                              <p:par>
                                <p:cTn id="33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34" dur="20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820"/>
                            </p:stCondLst>
                            <p:childTnLst>
                              <p:par>
                                <p:cTn id="36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37" dur="20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820"/>
                            </p:stCondLst>
                            <p:childTnLst>
                              <p:par>
                                <p:cTn id="39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40" dur="2000" fill="hold"/>
                                        <p:tgtEl>
                                          <p:spTgt spid="30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7" grpId="0" animBg="1"/>
      <p:bldP spid="3111" grpId="0" animBg="1"/>
      <p:bldP spid="3111" grpId="1" animBg="1"/>
      <p:bldP spid="3106" grpId="0" animBg="1"/>
      <p:bldP spid="3106" grpId="1" animBg="1"/>
      <p:bldP spid="3112" grpId="0" animBg="1"/>
      <p:bldP spid="3113" grpId="0" animBg="1"/>
      <p:bldP spid="3121" grpId="0" animBg="1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15395" name="WordArt 4"/>
          <p:cNvSpPr>
            <a:spLocks noChangeArrowheads="1" noChangeShapeType="1" noTextEdit="1"/>
          </p:cNvSpPr>
          <p:nvPr/>
        </p:nvSpPr>
        <p:spPr bwMode="auto">
          <a:xfrm>
            <a:off x="1476375" y="170180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Herança de milênios</a:t>
            </a:r>
          </a:p>
        </p:txBody>
      </p:sp>
      <p:sp>
        <p:nvSpPr>
          <p:cNvPr id="227333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34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37" name="Freeform 9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38" name="Oval 10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7339" name="Oval 11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7340" name="Rectangle 12"/>
          <p:cNvSpPr>
            <a:spLocks noChangeArrowheads="1"/>
          </p:cNvSpPr>
          <p:nvPr/>
        </p:nvSpPr>
        <p:spPr bwMode="auto">
          <a:xfrm>
            <a:off x="4356100" y="4394200"/>
            <a:ext cx="38893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..No rio de hábitos aos quais nos ajustamos                          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resistência</a:t>
            </a:r>
          </a:p>
        </p:txBody>
      </p:sp>
      <p:sp>
        <p:nvSpPr>
          <p:cNvPr id="227342" name="Rectangle 14"/>
          <p:cNvSpPr>
            <a:spLocks noChangeArrowheads="1"/>
          </p:cNvSpPr>
          <p:nvPr/>
        </p:nvSpPr>
        <p:spPr bwMode="auto">
          <a:xfrm>
            <a:off x="430213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Vivemos à maneira de embarcações ao gosto da correnteza...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27343" name="Oval 15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7336" name="Oval 8"/>
          <p:cNvSpPr>
            <a:spLocks noChangeArrowheads="1"/>
          </p:cNvSpPr>
          <p:nvPr/>
        </p:nvSpPr>
        <p:spPr bwMode="auto">
          <a:xfrm flipH="1">
            <a:off x="5908675" y="2549525"/>
            <a:ext cx="2098675" cy="868363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 sz="18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Reflexão automática</a:t>
            </a:r>
          </a:p>
        </p:txBody>
      </p:sp>
      <p:sp>
        <p:nvSpPr>
          <p:cNvPr id="315405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27341" name="Oval 13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Rio de Hábitos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muitas experiências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27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27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27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273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273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273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273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27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27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27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4" grpId="0" animBg="1"/>
      <p:bldP spid="227334" grpId="1" animBg="1"/>
      <p:bldP spid="227337" grpId="0" animBg="1"/>
      <p:bldP spid="227338" grpId="0" animBg="1"/>
      <p:bldP spid="227339" grpId="0" animBg="1"/>
      <p:bldP spid="227343" grpId="0" animBg="1"/>
      <p:bldP spid="227336" grpId="0" animBg="1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76" name="Freeform 24"/>
          <p:cNvSpPr>
            <a:spLocks/>
          </p:cNvSpPr>
          <p:nvPr/>
        </p:nvSpPr>
        <p:spPr bwMode="auto">
          <a:xfrm>
            <a:off x="1176338" y="4178300"/>
            <a:ext cx="3592512" cy="1073150"/>
          </a:xfrm>
          <a:custGeom>
            <a:avLst/>
            <a:gdLst/>
            <a:ahLst/>
            <a:cxnLst>
              <a:cxn ang="0">
                <a:pos x="256" y="422"/>
              </a:cxn>
              <a:cxn ang="0">
                <a:pos x="27" y="367"/>
              </a:cxn>
              <a:cxn ang="0">
                <a:pos x="0" y="257"/>
              </a:cxn>
              <a:cxn ang="0">
                <a:pos x="9" y="138"/>
              </a:cxn>
              <a:cxn ang="0">
                <a:pos x="192" y="56"/>
              </a:cxn>
              <a:cxn ang="0">
                <a:pos x="886" y="74"/>
              </a:cxn>
              <a:cxn ang="0">
                <a:pos x="2112" y="120"/>
              </a:cxn>
              <a:cxn ang="0">
                <a:pos x="2185" y="202"/>
              </a:cxn>
              <a:cxn ang="0">
                <a:pos x="2166" y="541"/>
              </a:cxn>
              <a:cxn ang="0">
                <a:pos x="2084" y="559"/>
              </a:cxn>
              <a:cxn ang="0">
                <a:pos x="1444" y="577"/>
              </a:cxn>
              <a:cxn ang="0">
                <a:pos x="658" y="595"/>
              </a:cxn>
              <a:cxn ang="0">
                <a:pos x="301" y="586"/>
              </a:cxn>
              <a:cxn ang="0">
                <a:pos x="219" y="541"/>
              </a:cxn>
              <a:cxn ang="0">
                <a:pos x="82" y="394"/>
              </a:cxn>
            </a:cxnLst>
            <a:rect l="0" t="0" r="r" b="b"/>
            <a:pathLst>
              <a:path w="2263" h="676">
                <a:moveTo>
                  <a:pt x="256" y="422"/>
                </a:moveTo>
                <a:cubicBezTo>
                  <a:pt x="91" y="414"/>
                  <a:pt x="87" y="457"/>
                  <a:pt x="27" y="367"/>
                </a:cubicBezTo>
                <a:cubicBezTo>
                  <a:pt x="3" y="294"/>
                  <a:pt x="12" y="331"/>
                  <a:pt x="0" y="257"/>
                </a:cubicBezTo>
                <a:cubicBezTo>
                  <a:pt x="3" y="217"/>
                  <a:pt x="4" y="178"/>
                  <a:pt x="9" y="138"/>
                </a:cubicBezTo>
                <a:cubicBezTo>
                  <a:pt x="19" y="51"/>
                  <a:pt x="128" y="62"/>
                  <a:pt x="192" y="56"/>
                </a:cubicBezTo>
                <a:cubicBezTo>
                  <a:pt x="417" y="0"/>
                  <a:pt x="658" y="59"/>
                  <a:pt x="886" y="74"/>
                </a:cubicBezTo>
                <a:cubicBezTo>
                  <a:pt x="1329" y="136"/>
                  <a:pt x="1481" y="114"/>
                  <a:pt x="2112" y="120"/>
                </a:cubicBezTo>
                <a:cubicBezTo>
                  <a:pt x="2164" y="137"/>
                  <a:pt x="2150" y="169"/>
                  <a:pt x="2185" y="202"/>
                </a:cubicBezTo>
                <a:cubicBezTo>
                  <a:pt x="2197" y="296"/>
                  <a:pt x="2263" y="504"/>
                  <a:pt x="2166" y="541"/>
                </a:cubicBezTo>
                <a:cubicBezTo>
                  <a:pt x="2140" y="551"/>
                  <a:pt x="2111" y="550"/>
                  <a:pt x="2084" y="559"/>
                </a:cubicBezTo>
                <a:cubicBezTo>
                  <a:pt x="1909" y="676"/>
                  <a:pt x="1552" y="579"/>
                  <a:pt x="1444" y="577"/>
                </a:cubicBezTo>
                <a:cubicBezTo>
                  <a:pt x="1205" y="530"/>
                  <a:pt x="907" y="575"/>
                  <a:pt x="658" y="595"/>
                </a:cubicBezTo>
                <a:cubicBezTo>
                  <a:pt x="539" y="592"/>
                  <a:pt x="420" y="592"/>
                  <a:pt x="301" y="586"/>
                </a:cubicBezTo>
                <a:cubicBezTo>
                  <a:pt x="270" y="585"/>
                  <a:pt x="219" y="541"/>
                  <a:pt x="219" y="541"/>
                </a:cubicBezTo>
                <a:cubicBezTo>
                  <a:pt x="186" y="489"/>
                  <a:pt x="138" y="422"/>
                  <a:pt x="82" y="394"/>
                </a:cubicBezTo>
              </a:path>
            </a:pathLst>
          </a:custGeom>
          <a:solidFill>
            <a:srgbClr val="00FFFF"/>
          </a:solidFill>
          <a:ln w="952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6419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16420" name="WordArt 4"/>
          <p:cNvSpPr>
            <a:spLocks noChangeArrowheads="1" noChangeShapeType="1" noTextEdit="1"/>
          </p:cNvSpPr>
          <p:nvPr/>
        </p:nvSpPr>
        <p:spPr bwMode="auto">
          <a:xfrm>
            <a:off x="1476375" y="170180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Costume adquirido</a:t>
            </a:r>
          </a:p>
        </p:txBody>
      </p:sp>
      <p:sp>
        <p:nvSpPr>
          <p:cNvPr id="228357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58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60" name="Oval 8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61" name="Freeform 9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62" name="Oval 10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8363" name="Oval 11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8364" name="Rectangle 12"/>
          <p:cNvSpPr>
            <a:spLocks noChangeArrowheads="1"/>
          </p:cNvSpPr>
          <p:nvPr/>
        </p:nvSpPr>
        <p:spPr bwMode="auto">
          <a:xfrm>
            <a:off x="4356100" y="4394200"/>
            <a:ext cx="38893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... E formamos um sistema defensivo à base de crueldade ferindo o próximo e dilacerando a nós mesmos.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28365" name="Oval 13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consumo de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Pensamentos alheios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28366" name="Rectangle 14"/>
          <p:cNvSpPr>
            <a:spLocks noChangeArrowheads="1"/>
          </p:cNvSpPr>
          <p:nvPr/>
        </p:nvSpPr>
        <p:spPr bwMode="auto">
          <a:xfrm>
            <a:off x="430213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Ao exagerar nossas necessidades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</a:t>
            </a:r>
            <a:r>
              <a:rPr lang="pt-BR" b="0" i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fastamo-nos da simplicidade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...</a:t>
            </a:r>
            <a:r>
              <a:rPr lang="pt-BR" b="0">
                <a:latin typeface="Arial" charset="0"/>
              </a:rPr>
              <a:t> </a:t>
            </a: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28367" name="Oval 15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8368" name="Oval 16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69" name="Oval 17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70" name="Oval 18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71" name="Freeform 19"/>
          <p:cNvSpPr>
            <a:spLocks/>
          </p:cNvSpPr>
          <p:nvPr/>
        </p:nvSpPr>
        <p:spPr bwMode="auto">
          <a:xfrm>
            <a:off x="400050" y="23542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72" name="Freeform 20"/>
          <p:cNvSpPr>
            <a:spLocks/>
          </p:cNvSpPr>
          <p:nvPr/>
        </p:nvSpPr>
        <p:spPr bwMode="auto">
          <a:xfrm>
            <a:off x="422275" y="2533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73" name="Freeform 21"/>
          <p:cNvSpPr>
            <a:spLocks/>
          </p:cNvSpPr>
          <p:nvPr/>
        </p:nvSpPr>
        <p:spPr bwMode="auto">
          <a:xfrm>
            <a:off x="415925" y="27130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8374" name="Freeform 22"/>
          <p:cNvSpPr>
            <a:spLocks/>
          </p:cNvSpPr>
          <p:nvPr/>
        </p:nvSpPr>
        <p:spPr bwMode="auto">
          <a:xfrm>
            <a:off x="438150" y="28924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bg1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6438" name="WordArt 2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28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28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8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8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283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283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283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283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283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283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283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283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283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28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28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28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28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28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28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283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28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28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283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8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8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8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8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8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8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8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8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358" grpId="0" animBg="1"/>
      <p:bldP spid="228358" grpId="1" animBg="1"/>
      <p:bldP spid="228360" grpId="0" animBg="1"/>
      <p:bldP spid="228361" grpId="0" animBg="1"/>
      <p:bldP spid="228362" grpId="0" animBg="1"/>
      <p:bldP spid="228363" grpId="0" animBg="1"/>
      <p:bldP spid="228367" grpId="0" animBg="1"/>
      <p:bldP spid="228368" grpId="0" animBg="1"/>
      <p:bldP spid="228368" grpId="1" animBg="1"/>
      <p:bldP spid="228369" grpId="0" animBg="1"/>
      <p:bldP spid="228369" grpId="1" animBg="1"/>
      <p:bldP spid="228370" grpId="0" animBg="1"/>
      <p:bldP spid="228370" grpId="1" animBg="1"/>
      <p:bldP spid="228371" grpId="0" animBg="1"/>
      <p:bldP spid="228372" grpId="0" animBg="1"/>
      <p:bldP spid="228373" grpId="0" animBg="1"/>
      <p:bldP spid="228374" grpId="0" animBg="1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00" name="Rectangle 24"/>
          <p:cNvSpPr>
            <a:spLocks noChangeArrowheads="1"/>
          </p:cNvSpPr>
          <p:nvPr/>
        </p:nvSpPr>
        <p:spPr bwMode="auto">
          <a:xfrm>
            <a:off x="1262063" y="5819775"/>
            <a:ext cx="7359650" cy="696913"/>
          </a:xfrm>
          <a:prstGeom prst="rect">
            <a:avLst/>
          </a:prstGeom>
          <a:solidFill>
            <a:srgbClr val="00000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443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17444" name="WordArt 3"/>
          <p:cNvSpPr>
            <a:spLocks noChangeArrowheads="1" noChangeShapeType="1" noTextEdit="1"/>
          </p:cNvSpPr>
          <p:nvPr/>
        </p:nvSpPr>
        <p:spPr bwMode="auto">
          <a:xfrm>
            <a:off x="1619250" y="11874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endParaRPr lang="pt-BR" sz="3600" kern="10">
              <a:ln w="9525">
                <a:round/>
                <a:headEnd/>
                <a:tailEnd/>
              </a:ln>
              <a:solidFill>
                <a:schemeClr val="hlink"/>
              </a:solidFill>
              <a:latin typeface="Arial"/>
              <a:cs typeface="Arial"/>
            </a:endParaRP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Fuga às Leis Divinas</a:t>
            </a:r>
          </a:p>
        </p:txBody>
      </p:sp>
      <p:sp>
        <p:nvSpPr>
          <p:cNvPr id="229380" name="Oval 4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1" name="Oval 5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2" name="Oval 6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3" name="Freeform 7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4" name="Oval 8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9385" name="Oval 9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9386" name="Rectangle 10"/>
          <p:cNvSpPr>
            <a:spLocks noChangeArrowheads="1"/>
          </p:cNvSpPr>
          <p:nvPr/>
        </p:nvSpPr>
        <p:spPr bwMode="auto">
          <a:xfrm>
            <a:off x="4356100" y="4394200"/>
            <a:ext cx="45116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... E retemos apaixonadamente o instinto da posse, criando o reflexo do 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egoísmo e do orgulho, da vaidade e do medo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29388" name="Rectangle 12"/>
          <p:cNvSpPr>
            <a:spLocks noChangeArrowheads="1"/>
          </p:cNvSpPr>
          <p:nvPr/>
        </p:nvSpPr>
        <p:spPr bwMode="auto">
          <a:xfrm>
            <a:off x="430213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Estruturamos complicado mecanismo de cautela e desconfiança                   para além da justa preservação...</a:t>
            </a:r>
          </a:p>
        </p:txBody>
      </p:sp>
      <p:sp>
        <p:nvSpPr>
          <p:cNvPr id="229389" name="Oval 13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29390" name="Oval 14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1" name="Oval 15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2" name="Oval 16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3" name="Freeform 17"/>
          <p:cNvSpPr>
            <a:spLocks/>
          </p:cNvSpPr>
          <p:nvPr/>
        </p:nvSpPr>
        <p:spPr bwMode="auto">
          <a:xfrm>
            <a:off x="400050" y="23542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4" name="Freeform 18"/>
          <p:cNvSpPr>
            <a:spLocks/>
          </p:cNvSpPr>
          <p:nvPr/>
        </p:nvSpPr>
        <p:spPr bwMode="auto">
          <a:xfrm>
            <a:off x="422275" y="2533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5" name="Freeform 19"/>
          <p:cNvSpPr>
            <a:spLocks/>
          </p:cNvSpPr>
          <p:nvPr/>
        </p:nvSpPr>
        <p:spPr bwMode="auto">
          <a:xfrm>
            <a:off x="415925" y="27130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6" name="Freeform 20"/>
          <p:cNvSpPr>
            <a:spLocks/>
          </p:cNvSpPr>
          <p:nvPr/>
        </p:nvSpPr>
        <p:spPr bwMode="auto">
          <a:xfrm>
            <a:off x="438150" y="28924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bg1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461" name="WordArt 2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29387" name="Oval 11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refléxo automático de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Pensamentos alheios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29399" name="Freeform 23"/>
          <p:cNvSpPr>
            <a:spLocks/>
          </p:cNvSpPr>
          <p:nvPr/>
        </p:nvSpPr>
        <p:spPr bwMode="auto">
          <a:xfrm>
            <a:off x="1292225" y="5686425"/>
            <a:ext cx="3335338" cy="869950"/>
          </a:xfrm>
          <a:custGeom>
            <a:avLst/>
            <a:gdLst/>
            <a:ahLst/>
            <a:cxnLst>
              <a:cxn ang="0">
                <a:pos x="181" y="66"/>
              </a:cxn>
              <a:cxn ang="0">
                <a:pos x="117" y="93"/>
              </a:cxn>
              <a:cxn ang="0">
                <a:pos x="63" y="148"/>
              </a:cxn>
              <a:cxn ang="0">
                <a:pos x="44" y="167"/>
              </a:cxn>
              <a:cxn ang="0">
                <a:pos x="81" y="331"/>
              </a:cxn>
              <a:cxn ang="0">
                <a:pos x="328" y="413"/>
              </a:cxn>
              <a:cxn ang="0">
                <a:pos x="465" y="477"/>
              </a:cxn>
              <a:cxn ang="0">
                <a:pos x="1041" y="532"/>
              </a:cxn>
              <a:cxn ang="0">
                <a:pos x="1708" y="532"/>
              </a:cxn>
              <a:cxn ang="0">
                <a:pos x="1791" y="487"/>
              </a:cxn>
              <a:cxn ang="0">
                <a:pos x="1827" y="477"/>
              </a:cxn>
              <a:cxn ang="0">
                <a:pos x="1955" y="423"/>
              </a:cxn>
              <a:cxn ang="0">
                <a:pos x="1992" y="386"/>
              </a:cxn>
              <a:cxn ang="0">
                <a:pos x="2101" y="221"/>
              </a:cxn>
              <a:cxn ang="0">
                <a:pos x="2001" y="48"/>
              </a:cxn>
              <a:cxn ang="0">
                <a:pos x="1215" y="39"/>
              </a:cxn>
              <a:cxn ang="0">
                <a:pos x="1032" y="57"/>
              </a:cxn>
              <a:cxn ang="0">
                <a:pos x="850" y="57"/>
              </a:cxn>
              <a:cxn ang="0">
                <a:pos x="795" y="57"/>
              </a:cxn>
              <a:cxn ang="0">
                <a:pos x="666" y="39"/>
              </a:cxn>
              <a:cxn ang="0">
                <a:pos x="428" y="29"/>
              </a:cxn>
              <a:cxn ang="0">
                <a:pos x="209" y="11"/>
              </a:cxn>
              <a:cxn ang="0">
                <a:pos x="191" y="39"/>
              </a:cxn>
              <a:cxn ang="0">
                <a:pos x="181" y="66"/>
              </a:cxn>
            </a:cxnLst>
            <a:rect l="0" t="0" r="r" b="b"/>
            <a:pathLst>
              <a:path w="2101" h="548">
                <a:moveTo>
                  <a:pt x="181" y="66"/>
                </a:moveTo>
                <a:cubicBezTo>
                  <a:pt x="160" y="75"/>
                  <a:pt x="136" y="80"/>
                  <a:pt x="117" y="93"/>
                </a:cubicBezTo>
                <a:cubicBezTo>
                  <a:pt x="96" y="108"/>
                  <a:pt x="81" y="130"/>
                  <a:pt x="63" y="148"/>
                </a:cubicBezTo>
                <a:cubicBezTo>
                  <a:pt x="57" y="154"/>
                  <a:pt x="44" y="167"/>
                  <a:pt x="44" y="167"/>
                </a:cubicBezTo>
                <a:cubicBezTo>
                  <a:pt x="24" y="228"/>
                  <a:pt x="0" y="305"/>
                  <a:pt x="81" y="331"/>
                </a:cubicBezTo>
                <a:cubicBezTo>
                  <a:pt x="139" y="392"/>
                  <a:pt x="249" y="400"/>
                  <a:pt x="328" y="413"/>
                </a:cubicBezTo>
                <a:cubicBezTo>
                  <a:pt x="375" y="431"/>
                  <a:pt x="416" y="464"/>
                  <a:pt x="465" y="477"/>
                </a:cubicBezTo>
                <a:cubicBezTo>
                  <a:pt x="660" y="527"/>
                  <a:pt x="833" y="526"/>
                  <a:pt x="1041" y="532"/>
                </a:cubicBezTo>
                <a:cubicBezTo>
                  <a:pt x="1268" y="548"/>
                  <a:pt x="1479" y="546"/>
                  <a:pt x="1708" y="532"/>
                </a:cubicBezTo>
                <a:cubicBezTo>
                  <a:pt x="1789" y="512"/>
                  <a:pt x="1696" y="540"/>
                  <a:pt x="1791" y="487"/>
                </a:cubicBezTo>
                <a:cubicBezTo>
                  <a:pt x="1802" y="481"/>
                  <a:pt x="1815" y="481"/>
                  <a:pt x="1827" y="477"/>
                </a:cubicBezTo>
                <a:cubicBezTo>
                  <a:pt x="1870" y="460"/>
                  <a:pt x="1911" y="438"/>
                  <a:pt x="1955" y="423"/>
                </a:cubicBezTo>
                <a:cubicBezTo>
                  <a:pt x="1967" y="410"/>
                  <a:pt x="1984" y="402"/>
                  <a:pt x="1992" y="386"/>
                </a:cubicBezTo>
                <a:cubicBezTo>
                  <a:pt x="2031" y="310"/>
                  <a:pt x="2005" y="257"/>
                  <a:pt x="2101" y="221"/>
                </a:cubicBezTo>
                <a:cubicBezTo>
                  <a:pt x="2088" y="132"/>
                  <a:pt x="2076" y="98"/>
                  <a:pt x="2001" y="48"/>
                </a:cubicBezTo>
                <a:cubicBezTo>
                  <a:pt x="1819" y="53"/>
                  <a:pt x="1380" y="94"/>
                  <a:pt x="1215" y="39"/>
                </a:cubicBezTo>
                <a:cubicBezTo>
                  <a:pt x="1154" y="45"/>
                  <a:pt x="1092" y="47"/>
                  <a:pt x="1032" y="57"/>
                </a:cubicBezTo>
                <a:cubicBezTo>
                  <a:pt x="992" y="64"/>
                  <a:pt x="894" y="42"/>
                  <a:pt x="850" y="57"/>
                </a:cubicBezTo>
                <a:cubicBezTo>
                  <a:pt x="841" y="55"/>
                  <a:pt x="808" y="65"/>
                  <a:pt x="795" y="57"/>
                </a:cubicBezTo>
                <a:cubicBezTo>
                  <a:pt x="755" y="32"/>
                  <a:pt x="725" y="41"/>
                  <a:pt x="666" y="39"/>
                </a:cubicBezTo>
                <a:cubicBezTo>
                  <a:pt x="587" y="36"/>
                  <a:pt x="507" y="32"/>
                  <a:pt x="428" y="29"/>
                </a:cubicBezTo>
                <a:cubicBezTo>
                  <a:pt x="310" y="0"/>
                  <a:pt x="393" y="0"/>
                  <a:pt x="209" y="11"/>
                </a:cubicBezTo>
                <a:cubicBezTo>
                  <a:pt x="203" y="20"/>
                  <a:pt x="196" y="29"/>
                  <a:pt x="191" y="39"/>
                </a:cubicBezTo>
                <a:cubicBezTo>
                  <a:pt x="187" y="48"/>
                  <a:pt x="181" y="66"/>
                  <a:pt x="181" y="66"/>
                </a:cubicBezTo>
                <a:close/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29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29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293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293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293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29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29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29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293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9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9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9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9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9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9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81" grpId="0" animBg="1"/>
      <p:bldP spid="229381" grpId="1" animBg="1"/>
      <p:bldP spid="229382" grpId="0" animBg="1"/>
      <p:bldP spid="229383" grpId="0" animBg="1"/>
      <p:bldP spid="229384" grpId="0" animBg="1"/>
      <p:bldP spid="229385" grpId="0" animBg="1"/>
      <p:bldP spid="229389" grpId="0" animBg="1"/>
      <p:bldP spid="229390" grpId="0" animBg="1"/>
      <p:bldP spid="229390" grpId="1" animBg="1"/>
      <p:bldP spid="229391" grpId="0" animBg="1"/>
      <p:bldP spid="229391" grpId="1" animBg="1"/>
      <p:bldP spid="229392" grpId="0" animBg="1"/>
      <p:bldP spid="229392" grpId="1" animBg="1"/>
      <p:bldP spid="229393" grpId="0" animBg="1"/>
      <p:bldP spid="229394" grpId="0" animBg="1"/>
      <p:bldP spid="229395" grpId="0" animBg="1"/>
      <p:bldP spid="229396" grpId="0" animBg="1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ChangeArrowheads="1"/>
          </p:cNvSpPr>
          <p:nvPr/>
        </p:nvSpPr>
        <p:spPr bwMode="auto">
          <a:xfrm>
            <a:off x="4586288" y="5819775"/>
            <a:ext cx="3395662" cy="696913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8467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18468" name="WordArt 4"/>
          <p:cNvSpPr>
            <a:spLocks noChangeArrowheads="1" noChangeShapeType="1" noTextEdit="1"/>
          </p:cNvSpPr>
          <p:nvPr/>
        </p:nvSpPr>
        <p:spPr bwMode="auto">
          <a:xfrm>
            <a:off x="1619250" y="11874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endParaRPr lang="pt-BR" sz="3600" kern="10">
              <a:ln w="9525">
                <a:round/>
                <a:headEnd/>
                <a:tailEnd/>
              </a:ln>
              <a:solidFill>
                <a:schemeClr val="hlink"/>
              </a:solidFill>
              <a:latin typeface="Arial"/>
              <a:cs typeface="Arial"/>
            </a:endParaRP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Ignorância acalentada</a:t>
            </a:r>
          </a:p>
        </p:txBody>
      </p:sp>
      <p:sp>
        <p:nvSpPr>
          <p:cNvPr id="230405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6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7" name="Oval 7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8" name="Freeform 8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9" name="Oval 9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0410" name="Oval 10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0411" name="Rectangle 11"/>
          <p:cNvSpPr>
            <a:spLocks noChangeArrowheads="1"/>
          </p:cNvSpPr>
          <p:nvPr/>
        </p:nvSpPr>
        <p:spPr bwMode="auto">
          <a:xfrm>
            <a:off x="4356100" y="4394200"/>
            <a:ext cx="45116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... Para desenganar-se depois do túmulo, aprisionada no binômio ilusão-desilusão                            com que despende longos séculos...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0412" name="Rectangle 12"/>
          <p:cNvSpPr>
            <a:spLocks noChangeArrowheads="1"/>
          </p:cNvSpPr>
          <p:nvPr/>
        </p:nvSpPr>
        <p:spPr bwMode="auto">
          <a:xfrm>
            <a:off x="430213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Nesse circulo vicioso, a criatura humana procura enganar-se depois do berço...</a:t>
            </a:r>
          </a:p>
        </p:txBody>
      </p:sp>
      <p:sp>
        <p:nvSpPr>
          <p:cNvPr id="230413" name="Oval 13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0414" name="Oval 14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5" name="Oval 15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6" name="Oval 16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7" name="Freeform 17"/>
          <p:cNvSpPr>
            <a:spLocks/>
          </p:cNvSpPr>
          <p:nvPr/>
        </p:nvSpPr>
        <p:spPr bwMode="auto">
          <a:xfrm>
            <a:off x="400050" y="23542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8" name="Freeform 18"/>
          <p:cNvSpPr>
            <a:spLocks/>
          </p:cNvSpPr>
          <p:nvPr/>
        </p:nvSpPr>
        <p:spPr bwMode="auto">
          <a:xfrm>
            <a:off x="422275" y="2533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9" name="Freeform 19"/>
          <p:cNvSpPr>
            <a:spLocks/>
          </p:cNvSpPr>
          <p:nvPr/>
        </p:nvSpPr>
        <p:spPr bwMode="auto">
          <a:xfrm>
            <a:off x="415925" y="27130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20" name="Freeform 20"/>
          <p:cNvSpPr>
            <a:spLocks/>
          </p:cNvSpPr>
          <p:nvPr/>
        </p:nvSpPr>
        <p:spPr bwMode="auto">
          <a:xfrm>
            <a:off x="438150" y="28924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bg1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8485" name="WordArt 2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0422" name="Oval 22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0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04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04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04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04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0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0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0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6" grpId="0" animBg="1"/>
      <p:bldP spid="230406" grpId="1" animBg="1"/>
      <p:bldP spid="230407" grpId="0" animBg="1"/>
      <p:bldP spid="230408" grpId="0" animBg="1"/>
      <p:bldP spid="230409" grpId="0" animBg="1"/>
      <p:bldP spid="230410" grpId="0" animBg="1"/>
      <p:bldP spid="230413" grpId="0" animBg="1"/>
      <p:bldP spid="230414" grpId="0" animBg="1"/>
      <p:bldP spid="230414" grpId="1" animBg="1"/>
      <p:bldP spid="230415" grpId="0" animBg="1"/>
      <p:bldP spid="230415" grpId="1" animBg="1"/>
      <p:bldP spid="230416" grpId="0" animBg="1"/>
      <p:bldP spid="230416" grpId="1" animBg="1"/>
      <p:bldP spid="230417" grpId="0" animBg="1"/>
      <p:bldP spid="230418" grpId="0" animBg="1"/>
      <p:bldP spid="230419" grpId="0" animBg="1"/>
      <p:bldP spid="23042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AutoShape 6"/>
          <p:cNvSpPr>
            <a:spLocks noChangeArrowheads="1"/>
          </p:cNvSpPr>
          <p:nvPr/>
        </p:nvSpPr>
        <p:spPr bwMode="auto">
          <a:xfrm>
            <a:off x="4860925" y="2349500"/>
            <a:ext cx="1295400" cy="1295400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2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7388" y="2603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Representações figuradas</a:t>
            </a:r>
          </a:p>
        </p:txBody>
      </p:sp>
      <p:sp>
        <p:nvSpPr>
          <p:cNvPr id="22532" name="AutoShape 4"/>
          <p:cNvSpPr>
            <a:spLocks noChangeArrowheads="1"/>
          </p:cNvSpPr>
          <p:nvPr/>
        </p:nvSpPr>
        <p:spPr bwMode="auto">
          <a:xfrm rot="21590499" flipH="1">
            <a:off x="2785981" y="4005445"/>
            <a:ext cx="1785944" cy="1223962"/>
          </a:xfrm>
          <a:prstGeom prst="moon">
            <a:avLst>
              <a:gd name="adj" fmla="val 22167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6866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</a:t>
            </a:r>
          </a:p>
          <a:p>
            <a:pPr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VONTADE</a:t>
            </a:r>
          </a:p>
        </p:txBody>
      </p:sp>
      <p:sp>
        <p:nvSpPr>
          <p:cNvPr id="22533" name="Oval 5"/>
          <p:cNvSpPr>
            <a:spLocks noChangeArrowheads="1"/>
          </p:cNvSpPr>
          <p:nvPr/>
        </p:nvSpPr>
        <p:spPr bwMode="auto">
          <a:xfrm>
            <a:off x="2411413" y="2276475"/>
            <a:ext cx="1368425" cy="12969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4500563" y="1773238"/>
            <a:ext cx="2447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Radiações da Mente</a:t>
            </a:r>
          </a:p>
        </p:txBody>
      </p:sp>
      <p:sp>
        <p:nvSpPr>
          <p:cNvPr id="22550" name="Text Box 22"/>
          <p:cNvSpPr txBox="1">
            <a:spLocks noChangeArrowheads="1"/>
          </p:cNvSpPr>
          <p:nvPr/>
        </p:nvSpPr>
        <p:spPr bwMode="auto">
          <a:xfrm>
            <a:off x="1857356" y="1838325"/>
            <a:ext cx="235745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Mente</a:t>
            </a:r>
          </a:p>
        </p:txBody>
      </p:sp>
      <p:sp>
        <p:nvSpPr>
          <p:cNvPr id="22553" name="Oval 25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22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22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25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25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225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500" fill="hold"/>
                                        <p:tgtEl>
                                          <p:spTgt spid="225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225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225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4" grpId="0" animBg="1"/>
      <p:bldP spid="22534" grpId="1" animBg="1"/>
      <p:bldP spid="22534" grpId="2" animBg="1"/>
      <p:bldP spid="22532" grpId="0" animBg="1"/>
      <p:bldP spid="22533" grpId="0" animBg="1"/>
      <p:bldP spid="22533" grpId="1" animBg="1"/>
      <p:bldP spid="22533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0" name="AutoShape 18"/>
          <p:cNvSpPr>
            <a:spLocks noChangeArrowheads="1"/>
          </p:cNvSpPr>
          <p:nvPr/>
        </p:nvSpPr>
        <p:spPr bwMode="auto">
          <a:xfrm>
            <a:off x="4005263" y="2565400"/>
            <a:ext cx="1071562" cy="2159000"/>
          </a:xfrm>
          <a:prstGeom prst="moon">
            <a:avLst>
              <a:gd name="adj" fmla="val 71241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E FORMAS</a:t>
            </a:r>
          </a:p>
        </p:txBody>
      </p:sp>
      <p:graphicFrame>
        <p:nvGraphicFramePr>
          <p:cNvPr id="54275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11266"/>
          </a:graphicData>
        </a:graphic>
      </p:graphicFrame>
      <p:graphicFrame>
        <p:nvGraphicFramePr>
          <p:cNvPr id="54278" name="Organization Chart 5"/>
          <p:cNvGraphicFramePr>
            <a:graphicFrameLocks/>
          </p:cNvGraphicFramePr>
          <p:nvPr/>
        </p:nvGraphicFramePr>
        <p:xfrm>
          <a:off x="1908175" y="3141663"/>
          <a:ext cx="5400675" cy="1008062"/>
        </p:xfrm>
        <a:graphic>
          <a:graphicData uri="http://schemas.openxmlformats.org/drawingml/2006/compatibility">
            <com:legacyDrawing xmlns:com="http://schemas.openxmlformats.org/drawingml/2006/compatibility" spid="_x0000_s11269"/>
          </a:graphicData>
        </a:graphic>
      </p:graphicFrame>
      <p:graphicFrame>
        <p:nvGraphicFramePr>
          <p:cNvPr id="54281" name="Organization Chart 8"/>
          <p:cNvGraphicFramePr>
            <a:graphicFrameLocks/>
          </p:cNvGraphicFramePr>
          <p:nvPr/>
        </p:nvGraphicFramePr>
        <p:xfrm>
          <a:off x="395288" y="4508500"/>
          <a:ext cx="8424862" cy="1441450"/>
        </p:xfrm>
        <a:graphic>
          <a:graphicData uri="http://schemas.openxmlformats.org/drawingml/2006/compatibility">
            <com:legacyDrawing xmlns:com="http://schemas.openxmlformats.org/drawingml/2006/compatibility" spid="_x0000_s11272"/>
          </a:graphicData>
        </a:graphic>
      </p:graphicFrame>
      <p:sp>
        <p:nvSpPr>
          <p:cNvPr id="54291" name="Text Box 19"/>
          <p:cNvSpPr txBox="1">
            <a:spLocks noChangeArrowheads="1"/>
          </p:cNvSpPr>
          <p:nvPr/>
        </p:nvSpPr>
        <p:spPr bwMode="auto">
          <a:xfrm>
            <a:off x="7286644" y="5589588"/>
            <a:ext cx="1822431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1275" name="Organization Chart 11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1275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542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542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42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427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" dur="1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8" dur="1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9" dur="1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54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54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90" grpId="0" animBg="1"/>
      <p:bldDgm spid="54275" grpId="0"/>
      <p:bldDgm spid="54278" grpId="0"/>
      <p:bldDgm spid="54281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ChangeArrowheads="1"/>
          </p:cNvSpPr>
          <p:nvPr/>
        </p:nvSpPr>
        <p:spPr bwMode="auto">
          <a:xfrm>
            <a:off x="4586288" y="5819775"/>
            <a:ext cx="3395662" cy="696913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9491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19492" name="WordArt 4"/>
          <p:cNvSpPr>
            <a:spLocks noChangeArrowheads="1" noChangeShapeType="1" noTextEdit="1"/>
          </p:cNvSpPr>
          <p:nvPr/>
        </p:nvSpPr>
        <p:spPr bwMode="auto">
          <a:xfrm>
            <a:off x="1619250" y="11874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endParaRPr lang="pt-BR" sz="3600" kern="10">
              <a:ln w="9525">
                <a:round/>
                <a:headEnd/>
                <a:tailEnd/>
              </a:ln>
              <a:solidFill>
                <a:schemeClr val="hlink"/>
              </a:solidFill>
              <a:latin typeface="Arial"/>
              <a:cs typeface="Arial"/>
            </a:endParaRP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Rotina construtiva</a:t>
            </a:r>
          </a:p>
        </p:txBody>
      </p:sp>
      <p:sp>
        <p:nvSpPr>
          <p:cNvPr id="231429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0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1" name="Oval 7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2" name="Freeform 8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3" name="Oval 9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1434" name="Oval 10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1435" name="Rectangle 11"/>
          <p:cNvSpPr>
            <a:spLocks noChangeArrowheads="1"/>
          </p:cNvSpPr>
          <p:nvPr/>
        </p:nvSpPr>
        <p:spPr bwMode="auto">
          <a:xfrm>
            <a:off x="4356100" y="4394200"/>
            <a:ext cx="45116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... É por ela que o ser                  se levanta no seio do espaço e do tempo, conquistando os recursos que lhe enobrecem a vida...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1436" name="Rectangle 12"/>
          <p:cNvSpPr>
            <a:spLocks noChangeArrowheads="1"/>
          </p:cNvSpPr>
          <p:nvPr/>
        </p:nvSpPr>
        <p:spPr bwMode="auto">
          <a:xfrm>
            <a:off x="630238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Mas...</a:t>
            </a: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Não desprezar                         a rotina construtiva...</a:t>
            </a:r>
          </a:p>
        </p:txBody>
      </p:sp>
      <p:sp>
        <p:nvSpPr>
          <p:cNvPr id="231437" name="Oval 13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1438" name="Oval 14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9" name="Oval 15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0" name="Oval 16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1" name="Freeform 17"/>
          <p:cNvSpPr>
            <a:spLocks/>
          </p:cNvSpPr>
          <p:nvPr/>
        </p:nvSpPr>
        <p:spPr bwMode="auto">
          <a:xfrm>
            <a:off x="400050" y="23542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2" name="Freeform 18"/>
          <p:cNvSpPr>
            <a:spLocks/>
          </p:cNvSpPr>
          <p:nvPr/>
        </p:nvSpPr>
        <p:spPr bwMode="auto">
          <a:xfrm>
            <a:off x="422275" y="2533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44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3" name="Freeform 19"/>
          <p:cNvSpPr>
            <a:spLocks/>
          </p:cNvSpPr>
          <p:nvPr/>
        </p:nvSpPr>
        <p:spPr bwMode="auto">
          <a:xfrm>
            <a:off x="415925" y="27130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4" name="Freeform 20"/>
          <p:cNvSpPr>
            <a:spLocks/>
          </p:cNvSpPr>
          <p:nvPr/>
        </p:nvSpPr>
        <p:spPr bwMode="auto">
          <a:xfrm>
            <a:off x="438150" y="28924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bg1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9509" name="WordArt 2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1446" name="Oval 22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1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1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1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1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1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1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14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14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14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14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1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1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1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1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1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1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1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1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1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1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1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1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1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3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3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31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31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30" grpId="0" animBg="1"/>
      <p:bldP spid="231430" grpId="1" animBg="1"/>
      <p:bldP spid="231431" grpId="0" animBg="1"/>
      <p:bldP spid="231432" grpId="0" animBg="1"/>
      <p:bldP spid="231433" grpId="0" animBg="1"/>
      <p:bldP spid="231434" grpId="0" animBg="1"/>
      <p:bldP spid="231437" grpId="0" animBg="1"/>
      <p:bldP spid="231438" grpId="0" animBg="1"/>
      <p:bldP spid="231438" grpId="1" animBg="1"/>
      <p:bldP spid="231439" grpId="0" animBg="1"/>
      <p:bldP spid="231439" grpId="1" animBg="1"/>
      <p:bldP spid="231440" grpId="0" animBg="1"/>
      <p:bldP spid="231440" grpId="1" animBg="1"/>
      <p:bldP spid="231441" grpId="0" animBg="1"/>
      <p:bldP spid="231442" grpId="0" animBg="1"/>
      <p:bldP spid="231443" grpId="0" animBg="1"/>
      <p:bldP spid="231444" grpId="0" animBg="1"/>
    </p:bld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92" name="Rectangle 20"/>
          <p:cNvSpPr>
            <a:spLocks noChangeArrowheads="1"/>
          </p:cNvSpPr>
          <p:nvPr/>
        </p:nvSpPr>
        <p:spPr bwMode="auto">
          <a:xfrm>
            <a:off x="3981450" y="5521325"/>
            <a:ext cx="4833938" cy="798513"/>
          </a:xfrm>
          <a:prstGeom prst="rect">
            <a:avLst/>
          </a:prstGeom>
          <a:solidFill>
            <a:srgbClr val="00000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74" name="Rectangle 2"/>
          <p:cNvSpPr>
            <a:spLocks noChangeArrowheads="1"/>
          </p:cNvSpPr>
          <p:nvPr/>
        </p:nvSpPr>
        <p:spPr bwMode="auto">
          <a:xfrm>
            <a:off x="4572000" y="4310063"/>
            <a:ext cx="4208463" cy="798512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0516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20517" name="WordArt 4"/>
          <p:cNvSpPr>
            <a:spLocks noChangeArrowheads="1" noChangeShapeType="1" noTextEdit="1"/>
          </p:cNvSpPr>
          <p:nvPr/>
        </p:nvSpPr>
        <p:spPr bwMode="auto">
          <a:xfrm>
            <a:off x="1619250" y="11874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endParaRPr lang="pt-BR" sz="3600" kern="10">
              <a:ln w="9525">
                <a:round/>
                <a:headEnd/>
                <a:tailEnd/>
              </a:ln>
              <a:solidFill>
                <a:schemeClr val="hlink"/>
              </a:solidFill>
              <a:latin typeface="Arial"/>
              <a:cs typeface="Arial"/>
            </a:endParaRP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Novos costumes</a:t>
            </a:r>
          </a:p>
        </p:txBody>
      </p:sp>
      <p:sp>
        <p:nvSpPr>
          <p:cNvPr id="233477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78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79" name="Oval 7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80" name="Freeform 8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81" name="Oval 9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3482" name="Oval 10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3483" name="Rectangle 11"/>
          <p:cNvSpPr>
            <a:spLocks noChangeArrowheads="1"/>
          </p:cNvSpPr>
          <p:nvPr/>
        </p:nvSpPr>
        <p:spPr bwMode="auto">
          <a:xfrm>
            <a:off x="2185988" y="4344988"/>
            <a:ext cx="6513512" cy="209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Altera o 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programa da moda moral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milênios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Marcando a renovação humana com um 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programa de transformações viscerais do espírito</a:t>
            </a:r>
          </a:p>
        </p:txBody>
      </p:sp>
      <p:sp>
        <p:nvSpPr>
          <p:cNvPr id="233484" name="Rectangle 12"/>
          <p:cNvSpPr>
            <a:spLocks noChangeArrowheads="1"/>
          </p:cNvSpPr>
          <p:nvPr/>
        </p:nvSpPr>
        <p:spPr bwMode="auto">
          <a:xfrm>
            <a:off x="630238" y="4365625"/>
            <a:ext cx="41417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O Cristo...</a:t>
            </a:r>
          </a:p>
        </p:txBody>
      </p:sp>
      <p:sp>
        <p:nvSpPr>
          <p:cNvPr id="233485" name="Oval 13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3486" name="Oval 14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87" name="Oval 15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3488" name="Oval 16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0530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3490" name="Oval 18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320532" name="Picture 1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1800" y="2308225"/>
            <a:ext cx="2119313" cy="17256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3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3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3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3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3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3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34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34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34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34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34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3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3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3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34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34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34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478" grpId="0" animBg="1"/>
      <p:bldP spid="233478" grpId="1" animBg="1"/>
      <p:bldP spid="233479" grpId="0" animBg="1"/>
      <p:bldP spid="233480" grpId="0" animBg="1"/>
      <p:bldP spid="233481" grpId="0" animBg="1"/>
      <p:bldP spid="233482" grpId="0" animBg="1"/>
      <p:bldP spid="233485" grpId="0" animBg="1"/>
      <p:bldP spid="233486" grpId="0" animBg="1"/>
      <p:bldP spid="233486" grpId="1" animBg="1"/>
      <p:bldP spid="233487" grpId="0" animBg="1"/>
      <p:bldP spid="233487" grpId="1" animBg="1"/>
      <p:bldP spid="233488" grpId="0" animBg="1"/>
      <p:bldP spid="233488" grpId="1" animBg="1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Text Box 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21539" name="WordArt 4"/>
          <p:cNvSpPr>
            <a:spLocks noChangeArrowheads="1" noChangeShapeType="1" noTextEdit="1"/>
          </p:cNvSpPr>
          <p:nvPr/>
        </p:nvSpPr>
        <p:spPr bwMode="auto">
          <a:xfrm>
            <a:off x="1619250" y="11874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 novo programa</a:t>
            </a:r>
          </a:p>
        </p:txBody>
      </p:sp>
      <p:sp>
        <p:nvSpPr>
          <p:cNvPr id="232453" name="Oval 5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4" name="Oval 6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5" name="Oval 7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6" name="Freeform 8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7" name="Oval 9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2458" name="Oval 10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2459" name="Rectangle 11"/>
          <p:cNvSpPr>
            <a:spLocks noChangeArrowheads="1"/>
          </p:cNvSpPr>
          <p:nvPr/>
        </p:nvSpPr>
        <p:spPr bwMode="auto">
          <a:xfrm>
            <a:off x="601663" y="4164013"/>
            <a:ext cx="7486650" cy="209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Condenação metódica por perdão...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Tradição de raça por fraternidade legítima...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 i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 aventuranças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                    para aflitos que sabem esperar,                                                       e para os justos que sabem sofrer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2461" name="Oval 13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2462" name="Oval 14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3" name="Oval 15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4" name="Oval 16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1551" name="WordArt 21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2470" name="Oval 22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321553" name="Picture 2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1800" y="2308225"/>
            <a:ext cx="2119313" cy="17256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2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2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24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24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2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2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2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2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2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2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2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54" grpId="0" animBg="1"/>
      <p:bldP spid="232454" grpId="1" animBg="1"/>
      <p:bldP spid="232455" grpId="0" animBg="1"/>
      <p:bldP spid="232456" grpId="0" animBg="1"/>
      <p:bldP spid="232457" grpId="0" animBg="1"/>
      <p:bldP spid="232458" grpId="0" animBg="1"/>
      <p:bldP spid="232461" grpId="0" animBg="1"/>
      <p:bldP spid="232462" grpId="0" animBg="1"/>
      <p:bldP spid="232462" grpId="1" animBg="1"/>
      <p:bldP spid="232463" grpId="0" animBg="1"/>
      <p:bldP spid="232463" grpId="1" animBg="1"/>
      <p:bldP spid="232464" grpId="0" animBg="1"/>
      <p:bldP spid="232464" grpId="1" animBg="1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22563" name="WordArt 3"/>
          <p:cNvSpPr>
            <a:spLocks noChangeArrowheads="1" noChangeShapeType="1" noTextEdit="1"/>
          </p:cNvSpPr>
          <p:nvPr/>
        </p:nvSpPr>
        <p:spPr bwMode="auto">
          <a:xfrm>
            <a:off x="1619250" y="13906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Hábitos do Senhor</a:t>
            </a:r>
          </a:p>
        </p:txBody>
      </p:sp>
      <p:sp>
        <p:nvSpPr>
          <p:cNvPr id="235524" name="Oval 4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25" name="Oval 5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26" name="Oval 6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27" name="Freeform 7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28" name="Oval 8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5529" name="Oval 9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5530" name="Rectangle 10"/>
          <p:cNvSpPr>
            <a:spLocks noChangeArrowheads="1"/>
          </p:cNvSpPr>
          <p:nvPr/>
        </p:nvSpPr>
        <p:spPr bwMode="auto">
          <a:xfrm>
            <a:off x="601663" y="4164013"/>
            <a:ext cx="7486650" cy="209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Simplicidade desde a manjedoura...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Serenidade e paciência até à cruz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                    Certeza da ressurreição                                                   para a vida eterna...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5531" name="Oval 11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5532" name="Oval 12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33" name="Oval 13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534" name="Oval 14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2575" name="WordArt 1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5536" name="Oval 16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caminho celestial</a:t>
            </a:r>
          </a:p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Para a redenção </a:t>
            </a:r>
          </a:p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caminho humano</a:t>
            </a:r>
          </a:p>
        </p:txBody>
      </p:sp>
      <p:pic>
        <p:nvPicPr>
          <p:cNvPr id="322577" name="Picture 1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1800" y="2308225"/>
            <a:ext cx="2119313" cy="17256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5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5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55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55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55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55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55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55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55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55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55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55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55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55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55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55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5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5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55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5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5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55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5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5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5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25" grpId="0" animBg="1"/>
      <p:bldP spid="235525" grpId="1" animBg="1"/>
      <p:bldP spid="235526" grpId="0" animBg="1"/>
      <p:bldP spid="235527" grpId="0" animBg="1"/>
      <p:bldP spid="235528" grpId="0" animBg="1"/>
      <p:bldP spid="235529" grpId="0" animBg="1"/>
      <p:bldP spid="235531" grpId="0" animBg="1"/>
      <p:bldP spid="235532" grpId="0" animBg="1"/>
      <p:bldP spid="235532" grpId="1" animBg="1"/>
      <p:bldP spid="235533" grpId="0" animBg="1"/>
      <p:bldP spid="235533" grpId="1" animBg="1"/>
      <p:bldP spid="235534" grpId="0" animBg="1"/>
      <p:bldP spid="235534" grpId="1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23587" name="WordArt 3"/>
          <p:cNvSpPr>
            <a:spLocks noChangeArrowheads="1" noChangeShapeType="1" noTextEdit="1"/>
          </p:cNvSpPr>
          <p:nvPr/>
        </p:nvSpPr>
        <p:spPr bwMode="auto">
          <a:xfrm>
            <a:off x="1619250" y="13906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Reflexos condicionados</a:t>
            </a:r>
          </a:p>
        </p:txBody>
      </p:sp>
      <p:sp>
        <p:nvSpPr>
          <p:cNvPr id="236548" name="Oval 4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49" name="Oval 5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50" name="Oval 6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51" name="Freeform 7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52" name="Oval 8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6553" name="Oval 9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6554" name="Rectangle 10"/>
          <p:cNvSpPr>
            <a:spLocks noChangeArrowheads="1"/>
          </p:cNvSpPr>
          <p:nvPr/>
        </p:nvSpPr>
        <p:spPr bwMode="auto">
          <a:xfrm>
            <a:off x="601663" y="4164013"/>
            <a:ext cx="7486650" cy="209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nossa justiça cheira a vingança,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o nosso amor a egoísmo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                    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 u="sng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Solução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:    </a:t>
            </a: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Educar-nos com                                    novos hábitos automáticos</a:t>
            </a: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                                           </a:t>
            </a: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6555" name="Oval 11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6556" name="Oval 12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57" name="Oval 13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6558" name="Oval 14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3599" name="WordArt 1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6560" name="Oval 16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Conseqüência</a:t>
            </a:r>
          </a:p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Das atitudes irrefletidas</a:t>
            </a:r>
          </a:p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milênios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6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6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6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6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65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65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65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65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65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65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65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65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65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65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6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6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65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6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6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65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6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6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65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549" grpId="0" animBg="1"/>
      <p:bldP spid="236549" grpId="1" animBg="1"/>
      <p:bldP spid="236550" grpId="0" animBg="1"/>
      <p:bldP spid="236551" grpId="0" animBg="1"/>
      <p:bldP spid="236552" grpId="0" animBg="1"/>
      <p:bldP spid="236553" grpId="0" animBg="1"/>
      <p:bldP spid="236555" grpId="0" animBg="1"/>
      <p:bldP spid="236556" grpId="0" animBg="1"/>
      <p:bldP spid="236556" grpId="1" animBg="1"/>
      <p:bldP spid="236557" grpId="0" animBg="1"/>
      <p:bldP spid="236557" grpId="1" animBg="1"/>
      <p:bldP spid="236558" grpId="0" animBg="1"/>
      <p:bldP spid="236558" grpId="1" animBg="1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20   </a:t>
            </a:r>
            <a:r>
              <a:rPr lang="pt-BR" sz="2000" b="0"/>
              <a:t>Cap.</a:t>
            </a:r>
          </a:p>
        </p:txBody>
      </p:sp>
      <p:sp>
        <p:nvSpPr>
          <p:cNvPr id="324611" name="WordArt 3"/>
          <p:cNvSpPr>
            <a:spLocks noChangeArrowheads="1" noChangeShapeType="1" noTextEdit="1"/>
          </p:cNvSpPr>
          <p:nvPr/>
        </p:nvSpPr>
        <p:spPr bwMode="auto">
          <a:xfrm>
            <a:off x="1619250" y="1390650"/>
            <a:ext cx="5903913" cy="17986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01196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Novos Hábitos</a:t>
            </a:r>
          </a:p>
        </p:txBody>
      </p:sp>
      <p:sp>
        <p:nvSpPr>
          <p:cNvPr id="237572" name="Oval 4"/>
          <p:cNvSpPr>
            <a:spLocks noChangeArrowheads="1"/>
          </p:cNvSpPr>
          <p:nvPr/>
        </p:nvSpPr>
        <p:spPr bwMode="auto">
          <a:xfrm flipH="1">
            <a:off x="6156325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3" name="Oval 5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4" name="Oval 6"/>
          <p:cNvSpPr>
            <a:spLocks noChangeArrowheads="1"/>
          </p:cNvSpPr>
          <p:nvPr/>
        </p:nvSpPr>
        <p:spPr bwMode="auto">
          <a:xfrm flipH="1">
            <a:off x="6065838" y="2732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5" name="Freeform 7"/>
          <p:cNvSpPr>
            <a:spLocks/>
          </p:cNvSpPr>
          <p:nvPr/>
        </p:nvSpPr>
        <p:spPr bwMode="auto">
          <a:xfrm>
            <a:off x="6516688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7" name="Oval 9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8" name="Rectangle 10"/>
          <p:cNvSpPr>
            <a:spLocks noChangeArrowheads="1"/>
          </p:cNvSpPr>
          <p:nvPr/>
        </p:nvSpPr>
        <p:spPr bwMode="auto">
          <a:xfrm>
            <a:off x="601663" y="4164013"/>
            <a:ext cx="7486650" cy="209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Colaborar na segurança e felicidade de todos ainda mesmo à custa de nosso sacrifício...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Assim, é que refletiremos em nós a verdadeira felicidade</a:t>
            </a: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nutrida pelo verdadeiro bem.                     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b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7579" name="Oval 11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80" name="Oval 12"/>
          <p:cNvSpPr>
            <a:spLocks noChangeArrowheads="1"/>
          </p:cNvSpPr>
          <p:nvPr/>
        </p:nvSpPr>
        <p:spPr bwMode="auto">
          <a:xfrm>
            <a:off x="835025" y="29162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1" name="Oval 13"/>
          <p:cNvSpPr>
            <a:spLocks noChangeArrowheads="1"/>
          </p:cNvSpPr>
          <p:nvPr/>
        </p:nvSpPr>
        <p:spPr bwMode="auto">
          <a:xfrm>
            <a:off x="842963" y="30384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Oval 14"/>
          <p:cNvSpPr>
            <a:spLocks noChangeArrowheads="1"/>
          </p:cNvSpPr>
          <p:nvPr/>
        </p:nvSpPr>
        <p:spPr bwMode="auto">
          <a:xfrm>
            <a:off x="836613" y="317500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4623" name="WordArt 1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Hábito</a:t>
            </a:r>
          </a:p>
        </p:txBody>
      </p:sp>
      <p:sp>
        <p:nvSpPr>
          <p:cNvPr id="237584" name="Oval 16"/>
          <p:cNvSpPr>
            <a:spLocks noChangeArrowheads="1"/>
          </p:cNvSpPr>
          <p:nvPr/>
        </p:nvSpPr>
        <p:spPr bwMode="auto">
          <a:xfrm>
            <a:off x="356393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dever de servir...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40"/>
                            </p:stCondLst>
                            <p:childTnLst>
                              <p:par>
                                <p:cTn id="24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80"/>
                            </p:stCondLst>
                            <p:childTnLst>
                              <p:par>
                                <p:cTn id="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00" fill="hold"/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" fill="hold"/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" fill="hold"/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1.50289E-6 L 0.58334 0.0055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" y="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3" grpId="0" animBg="1"/>
      <p:bldP spid="237573" grpId="1" animBg="1"/>
      <p:bldP spid="237574" grpId="0" animBg="1"/>
      <p:bldP spid="237575" grpId="0" animBg="1"/>
      <p:bldP spid="237576" grpId="0" animBg="1"/>
      <p:bldP spid="237577" grpId="0" animBg="1"/>
      <p:bldP spid="237579" grpId="0" animBg="1"/>
      <p:bldP spid="237580" grpId="0" animBg="1"/>
      <p:bldP spid="237580" grpId="1" animBg="1"/>
      <p:bldP spid="237581" grpId="0" animBg="1"/>
      <p:bldP spid="237581" grpId="1" animBg="1"/>
      <p:bldP spid="237582" grpId="0" animBg="1"/>
      <p:bldP spid="237582" grpId="1" animBg="1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563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21                        Dever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3"/>
          <p:cNvSpPr txBox="1">
            <a:spLocks noChangeArrowheads="1"/>
          </p:cNvSpPr>
          <p:nvPr/>
        </p:nvSpPr>
        <p:spPr bwMode="auto">
          <a:xfrm>
            <a:off x="7667625" y="188913"/>
            <a:ext cx="1368425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pic>
        <p:nvPicPr>
          <p:cNvPr id="326659" name="Picture 8" descr="j021351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76825" y="3028950"/>
            <a:ext cx="1247775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0" name="Picture 9" descr="j035682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42988" y="4760913"/>
            <a:ext cx="82867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1" name="Picture 10" descr="j035664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932363" y="4362450"/>
            <a:ext cx="1747837" cy="1230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2" name="Picture 11" descr="j0356640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419475" y="4703763"/>
            <a:ext cx="142875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3" name="Picture 12" descr="j0309717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87625" y="2922588"/>
            <a:ext cx="1912938" cy="1370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4" name="Picture 13" descr="j0288857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051050" y="4652963"/>
            <a:ext cx="1095375" cy="93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6665" name="Picture 15" descr="j0283219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804025" y="4149725"/>
            <a:ext cx="1428750" cy="141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1505" name="Rectangle 17"/>
          <p:cNvSpPr>
            <a:spLocks noChangeArrowheads="1"/>
          </p:cNvSpPr>
          <p:nvPr/>
        </p:nvSpPr>
        <p:spPr bwMode="auto">
          <a:xfrm>
            <a:off x="1042988" y="5588000"/>
            <a:ext cx="7200900" cy="217488"/>
          </a:xfrm>
          <a:prstGeom prst="rect">
            <a:avLst/>
          </a:prstGeom>
          <a:solidFill>
            <a:schemeClr val="hlink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6667" name="WordArt 20"/>
          <p:cNvSpPr>
            <a:spLocks noChangeArrowheads="1" noChangeShapeType="1" noTextEdit="1"/>
          </p:cNvSpPr>
          <p:nvPr/>
        </p:nvSpPr>
        <p:spPr bwMode="auto">
          <a:xfrm rot="-915307">
            <a:off x="3132138" y="1557338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AutoShape 2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899" name="AutoShape 3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900" name="Oval 4"/>
          <p:cNvSpPr>
            <a:spLocks noChangeArrowheads="1"/>
          </p:cNvSpPr>
          <p:nvPr/>
        </p:nvSpPr>
        <p:spPr bwMode="auto">
          <a:xfrm>
            <a:off x="1042988" y="5229225"/>
            <a:ext cx="2520950" cy="136842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leis 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da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matéria</a:t>
            </a:r>
          </a:p>
        </p:txBody>
      </p:sp>
      <p:sp>
        <p:nvSpPr>
          <p:cNvPr id="208901" name="Freeform 5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902" name="Freeform 6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903" name="Freeform 7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27688" name="Rectangle 8"/>
          <p:cNvSpPr>
            <a:spLocks noChangeArrowheads="1"/>
          </p:cNvSpPr>
          <p:nvPr/>
        </p:nvSpPr>
        <p:spPr bwMode="auto">
          <a:xfrm>
            <a:off x="2185988" y="630238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Definição</a:t>
            </a:r>
          </a:p>
        </p:txBody>
      </p:sp>
      <p:sp>
        <p:nvSpPr>
          <p:cNvPr id="327689" name="Rectangle 9"/>
          <p:cNvSpPr>
            <a:spLocks noChangeArrowheads="1"/>
          </p:cNvSpPr>
          <p:nvPr/>
        </p:nvSpPr>
        <p:spPr bwMode="auto">
          <a:xfrm>
            <a:off x="971550" y="1773238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Dever: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 -Submissão a certos princípios estabelecidos como leis pela Sabedoria Divina...</a:t>
            </a:r>
          </a:p>
        </p:txBody>
      </p:sp>
      <p:sp>
        <p:nvSpPr>
          <p:cNvPr id="327690" name="Text Box 10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27691" name="Rectangle 12"/>
          <p:cNvSpPr>
            <a:spLocks noChangeArrowheads="1"/>
          </p:cNvSpPr>
          <p:nvPr/>
        </p:nvSpPr>
        <p:spPr bwMode="auto">
          <a:xfrm>
            <a:off x="5724525" y="4076700"/>
            <a:ext cx="26638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para o desenvolvimento de nossas faculdades!</a:t>
            </a:r>
          </a:p>
        </p:txBody>
      </p:sp>
      <p:sp>
        <p:nvSpPr>
          <p:cNvPr id="208909" name="Oval 13"/>
          <p:cNvSpPr>
            <a:spLocks noChangeArrowheads="1"/>
          </p:cNvSpPr>
          <p:nvPr/>
        </p:nvSpPr>
        <p:spPr bwMode="auto">
          <a:xfrm>
            <a:off x="6084888" y="1628775"/>
            <a:ext cx="2592387" cy="122396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leis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morais</a:t>
            </a:r>
          </a:p>
        </p:txBody>
      </p:sp>
      <p:sp>
        <p:nvSpPr>
          <p:cNvPr id="327693" name="WordArt 15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8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8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089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20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208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898" grpId="0" animBg="1"/>
      <p:bldP spid="208899" grpId="0" animBg="1"/>
      <p:bldP spid="208901" grpId="0" animBg="1"/>
      <p:bldP spid="208901" grpId="1" animBg="1"/>
      <p:bldP spid="208902" grpId="0" animBg="1"/>
      <p:bldP spid="208902" grpId="1" animBg="1"/>
      <p:bldP spid="208903" grpId="0" animBg="1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8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28707" name="WordArt 9"/>
          <p:cNvSpPr>
            <a:spLocks noChangeArrowheads="1" noChangeShapeType="1" noTextEdit="1"/>
          </p:cNvSpPr>
          <p:nvPr/>
        </p:nvSpPr>
        <p:spPr bwMode="auto">
          <a:xfrm rot="-915307">
            <a:off x="395288" y="9810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pic>
        <p:nvPicPr>
          <p:cNvPr id="328708" name="Picture 30" descr="j029524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03575" y="2444750"/>
            <a:ext cx="2160588" cy="184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709" name="Rectangle 31"/>
          <p:cNvSpPr>
            <a:spLocks noChangeArrowheads="1"/>
          </p:cNvSpPr>
          <p:nvPr/>
        </p:nvSpPr>
        <p:spPr bwMode="auto">
          <a:xfrm>
            <a:off x="5364163" y="3862388"/>
            <a:ext cx="2303462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Para viver em segurança, ninguém desprezará a disciplina...</a:t>
            </a:r>
          </a:p>
        </p:txBody>
      </p:sp>
      <p:sp>
        <p:nvSpPr>
          <p:cNvPr id="328710" name="Rectangle 32"/>
          <p:cNvSpPr>
            <a:spLocks noGrp="1" noChangeArrowheads="1"/>
          </p:cNvSpPr>
          <p:nvPr>
            <p:ph type="title"/>
          </p:nvPr>
        </p:nvSpPr>
        <p:spPr>
          <a:xfrm>
            <a:off x="3348038" y="836613"/>
            <a:ext cx="4824412" cy="18589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Segurança                             </a:t>
            </a:r>
            <a:br>
              <a:rPr lang="pt-BR" smtClean="0"/>
            </a:br>
            <a:endParaRPr lang="pt-BR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11" name="AutoShape 15"/>
          <p:cNvSpPr>
            <a:spLocks noChangeArrowheads="1"/>
          </p:cNvSpPr>
          <p:nvPr/>
        </p:nvSpPr>
        <p:spPr bwMode="auto">
          <a:xfrm>
            <a:off x="4005263" y="2565400"/>
            <a:ext cx="1071562" cy="2159000"/>
          </a:xfrm>
          <a:prstGeom prst="moon">
            <a:avLst>
              <a:gd name="adj" fmla="val 71241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FORÇAS E VONTADE</a:t>
            </a:r>
          </a:p>
        </p:txBody>
      </p:sp>
      <p:graphicFrame>
        <p:nvGraphicFramePr>
          <p:cNvPr id="55299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12290"/>
          </a:graphicData>
        </a:graphic>
      </p:graphicFrame>
      <p:graphicFrame>
        <p:nvGraphicFramePr>
          <p:cNvPr id="55302" name="Organization Chart 5"/>
          <p:cNvGraphicFramePr>
            <a:graphicFrameLocks/>
          </p:cNvGraphicFramePr>
          <p:nvPr/>
        </p:nvGraphicFramePr>
        <p:xfrm>
          <a:off x="1908175" y="3141663"/>
          <a:ext cx="5400675" cy="1008062"/>
        </p:xfrm>
        <a:graphic>
          <a:graphicData uri="http://schemas.openxmlformats.org/drawingml/2006/compatibility">
            <com:legacyDrawing xmlns:com="http://schemas.openxmlformats.org/drawingml/2006/compatibility" spid="_x0000_s12293"/>
          </a:graphicData>
        </a:graphic>
      </p:graphicFrame>
      <p:graphicFrame>
        <p:nvGraphicFramePr>
          <p:cNvPr id="55305" name="Organization Chart 8"/>
          <p:cNvGraphicFramePr>
            <a:graphicFrameLocks/>
          </p:cNvGraphicFramePr>
          <p:nvPr/>
        </p:nvGraphicFramePr>
        <p:xfrm>
          <a:off x="395288" y="4508500"/>
          <a:ext cx="8424862" cy="1441450"/>
        </p:xfrm>
        <a:graphic>
          <a:graphicData uri="http://schemas.openxmlformats.org/drawingml/2006/compatibility">
            <com:legacyDrawing xmlns:com="http://schemas.openxmlformats.org/drawingml/2006/compatibility" spid="_x0000_s12296"/>
          </a:graphicData>
        </a:graphic>
      </p:graphicFrame>
      <p:sp>
        <p:nvSpPr>
          <p:cNvPr id="55312" name="Text Box 16"/>
          <p:cNvSpPr txBox="1">
            <a:spLocks noChangeArrowheads="1"/>
          </p:cNvSpPr>
          <p:nvPr/>
        </p:nvSpPr>
        <p:spPr bwMode="auto">
          <a:xfrm>
            <a:off x="7358082" y="5589588"/>
            <a:ext cx="1750993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2299" name="Organization Chart 11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2299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100" fill="hold"/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100" fill="hold"/>
                                        <p:tgtEl>
                                          <p:spTgt spid="552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100" fill="hold"/>
                                        <p:tgtEl>
                                          <p:spTgt spid="552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100" fill="hold"/>
                                        <p:tgtEl>
                                          <p:spTgt spid="552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100" fill="hold"/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100" fill="hold"/>
                                        <p:tgtEl>
                                          <p:spTgt spid="553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553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" fill="hold"/>
                                        <p:tgtEl>
                                          <p:spTgt spid="553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" dur="1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8" dur="1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9" dur="1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100" fill="hold"/>
                                        <p:tgtEl>
                                          <p:spTgt spid="553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11" grpId="0" animBg="1"/>
      <p:bldDgm spid="55299" grpId="0"/>
      <p:bldDgm spid="55302" grpId="0"/>
      <p:bldDgm spid="55305" grpId="0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40" name="Rectangle 4"/>
          <p:cNvSpPr>
            <a:spLocks noGrp="1" noChangeArrowheads="1"/>
          </p:cNvSpPr>
          <p:nvPr>
            <p:ph type="title"/>
          </p:nvPr>
        </p:nvSpPr>
        <p:spPr>
          <a:xfrm>
            <a:off x="3348038" y="836613"/>
            <a:ext cx="4824412" cy="18589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Obedecem:                             </a:t>
            </a:r>
            <a:br>
              <a:rPr lang="pt-BR" smtClean="0"/>
            </a:br>
            <a:endParaRPr lang="pt-BR" sz="2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93541" name="Rectangle 5"/>
          <p:cNvSpPr>
            <a:spLocks noChangeArrowheads="1"/>
          </p:cNvSpPr>
          <p:nvPr/>
        </p:nvSpPr>
        <p:spPr bwMode="auto">
          <a:xfrm>
            <a:off x="1619250" y="3141663"/>
            <a:ext cx="2592388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 partículas</a:t>
            </a:r>
          </a:p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elementares</a:t>
            </a:r>
          </a:p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no mundo atômico...</a:t>
            </a:r>
          </a:p>
        </p:txBody>
      </p:sp>
      <p:pic>
        <p:nvPicPr>
          <p:cNvPr id="329732" name="Picture 6" descr="j035451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627313" y="2159000"/>
            <a:ext cx="1657350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9733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29734" name="WordArt 10"/>
          <p:cNvSpPr>
            <a:spLocks noChangeArrowheads="1" noChangeShapeType="1" noTextEdit="1"/>
          </p:cNvSpPr>
          <p:nvPr/>
        </p:nvSpPr>
        <p:spPr bwMode="auto">
          <a:xfrm rot="-915307">
            <a:off x="395288" y="9810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pic>
        <p:nvPicPr>
          <p:cNvPr id="329735" name="Picture 11" descr="j0219085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43438" y="1989138"/>
            <a:ext cx="1704975" cy="172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3549" name="Rectangle 13"/>
          <p:cNvSpPr>
            <a:spLocks noChangeArrowheads="1"/>
          </p:cNvSpPr>
          <p:nvPr/>
        </p:nvSpPr>
        <p:spPr bwMode="auto">
          <a:xfrm>
            <a:off x="4716463" y="3141663"/>
            <a:ext cx="2592387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 a constelação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glória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imensidade...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9" name="Picture 5" descr="j0083207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49688" y="3449638"/>
            <a:ext cx="1801812" cy="1525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0950" name="Picture 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35563" y="3617913"/>
            <a:ext cx="476250" cy="6191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10951" name="Oval 7"/>
          <p:cNvSpPr>
            <a:spLocks noChangeArrowheads="1"/>
          </p:cNvSpPr>
          <p:nvPr/>
        </p:nvSpPr>
        <p:spPr bwMode="auto">
          <a:xfrm>
            <a:off x="4379913" y="3538538"/>
            <a:ext cx="304800" cy="334962"/>
          </a:xfrm>
          <a:prstGeom prst="ellipse">
            <a:avLst/>
          </a:prstGeom>
          <a:solidFill>
            <a:srgbClr val="000000"/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10952" name="Picture 8" descr="j0304781[1]"/>
          <p:cNvPicPr>
            <a:picLocks noChangeAspect="1" noChangeArrowheads="1"/>
          </p:cNvPicPr>
          <p:nvPr/>
        </p:nvPicPr>
        <p:blipFill>
          <a:blip r:embed="rId4">
            <a:lum bright="100000"/>
          </a:blip>
          <a:srcRect/>
          <a:stretch>
            <a:fillRect/>
          </a:stretch>
        </p:blipFill>
        <p:spPr bwMode="auto">
          <a:xfrm rot="-3242952">
            <a:off x="3467100" y="1685925"/>
            <a:ext cx="484188" cy="54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0953" name="Picture 9" descr="e-014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335338" y="2112963"/>
            <a:ext cx="890587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0954" name="Rectangle 10"/>
          <p:cNvSpPr>
            <a:spLocks noChangeArrowheads="1"/>
          </p:cNvSpPr>
          <p:nvPr/>
        </p:nvSpPr>
        <p:spPr bwMode="auto">
          <a:xfrm>
            <a:off x="1116013" y="2852738"/>
            <a:ext cx="2592387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O homem</a:t>
            </a:r>
          </a:p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só viajará</a:t>
            </a:r>
          </a:p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pelo firmamento,</a:t>
            </a:r>
          </a:p>
          <a:p>
            <a:pPr algn="r">
              <a:defRPr/>
            </a:pPr>
            <a:r>
              <a:rPr lang="pt-BR" sz="2400" b="0" i="1">
                <a:solidFill>
                  <a:srgbClr val="00FF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a longas distâncias...</a:t>
            </a:r>
          </a:p>
        </p:txBody>
      </p:sp>
      <p:sp>
        <p:nvSpPr>
          <p:cNvPr id="330760" name="Text Box 11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0761" name="WordArt 12"/>
          <p:cNvSpPr>
            <a:spLocks noChangeArrowheads="1" noChangeShapeType="1" noTextEdit="1"/>
          </p:cNvSpPr>
          <p:nvPr/>
        </p:nvSpPr>
        <p:spPr bwMode="auto">
          <a:xfrm rot="-915307">
            <a:off x="395288" y="9810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0957" name="Rectangle 13"/>
          <p:cNvSpPr>
            <a:spLocks noChangeArrowheads="1"/>
          </p:cNvSpPr>
          <p:nvPr/>
        </p:nvSpPr>
        <p:spPr bwMode="auto">
          <a:xfrm>
            <a:off x="5795963" y="3717925"/>
            <a:ext cx="2592387" cy="2374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...com obediência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aos princípios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que vigem para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a máquina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que o transporta...</a:t>
            </a:r>
          </a:p>
          <a:p>
            <a:pPr algn="l">
              <a:defRPr/>
            </a:pPr>
            <a:endParaRPr lang="pt-BR" sz="2400" b="0" i="1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0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0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04046E-6 C 0.09895 -0.02682 0.1835 -0.03121 0.18697 -0.00925 C 0.19027 0.01272 0.11111 0.05295 0.01215 0.07954 C -0.08785 0.10659 -0.17136 0.11029 -0.17466 0.08832 C -0.17796 0.06636 -0.1 0.02682 4.44444E-6 1.04046E-6 Z " pathEditMode="relative" rAng="-685771" ptsTypes="fffff">
                                      <p:cBhvr>
                                        <p:cTn id="11" dur="5000" fill="hold"/>
                                        <p:tgtEl>
                                          <p:spTgt spid="2109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" y="4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6" presetClass="emp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210953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500"/>
                            </p:stCondLst>
                            <p:childTnLst>
                              <p:par>
                                <p:cTn id="1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500"/>
                                        <p:tgtEl>
                                          <p:spTgt spid="210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500"/>
                                        <p:tgtEl>
                                          <p:spTgt spid="210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500"/>
                            </p:stCondLst>
                            <p:childTnLst>
                              <p:par>
                                <p:cTn id="23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22222E-6 2.89017E-6 C 0.0158 -0.00486 0.03229 -0.0081 0.04757 -0.0148 C 0.05278 -0.01411 0.05816 -0.01434 0.06337 -0.01272 C 0.06684 -0.01156 0.07344 -0.00047 0.07934 0.00208 C 0.08073 0.00323 0.08629 0.00786 0.08733 0.0104 C 0.09184 0.02219 0.09097 0.03722 0.09844 0.04647 C 0.09896 0.04855 0.09913 0.05086 0.1 0.05271 C 0.1007 0.05456 0.10261 0.05526 0.10313 0.05711 C 0.10434 0.06173 0.104 0.06705 0.10469 0.0719 C 0.10504 0.07399 0.10573 0.07607 0.10625 0.07815 C 0.10573 0.10913 0.10608 0.14011 0.10469 0.1711 C 0.10434 0.17896 0.09132 0.19214 0.08733 0.19653 C 0.0849 0.19907 0.07952 0.19861 0.07934 0.20277 C 0.07778 0.23792 0.07934 0.27329 0.07934 0.30867 " pathEditMode="relative" rAng="0" ptsTypes="fffffffffffffA">
                                      <p:cBhvr>
                                        <p:cTn id="24" dur="5000" fill="hold"/>
                                        <p:tgtEl>
                                          <p:spTgt spid="210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" y="1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000"/>
                            </p:stCondLst>
                            <p:childTnLst>
                              <p:par>
                                <p:cTn id="26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8" dur="500"/>
                                        <p:tgtEl>
                                          <p:spTgt spid="210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AutoShape 2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1" name="AutoShape 3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2" name="Oval 4"/>
          <p:cNvSpPr>
            <a:spLocks noChangeArrowheads="1"/>
          </p:cNvSpPr>
          <p:nvPr/>
        </p:nvSpPr>
        <p:spPr bwMode="auto">
          <a:xfrm>
            <a:off x="1042988" y="5229225"/>
            <a:ext cx="2520950" cy="136842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leis 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da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matéria</a:t>
            </a:r>
          </a:p>
        </p:txBody>
      </p:sp>
      <p:sp>
        <p:nvSpPr>
          <p:cNvPr id="211973" name="Freeform 5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4" name="Freeform 6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1975" name="Freeform 7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1784" name="Rectangle 8"/>
          <p:cNvSpPr>
            <a:spLocks noChangeArrowheads="1"/>
          </p:cNvSpPr>
          <p:nvPr/>
        </p:nvSpPr>
        <p:spPr bwMode="auto">
          <a:xfrm>
            <a:off x="1403350" y="630238"/>
            <a:ext cx="62023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Simbolismo:</a:t>
            </a:r>
          </a:p>
        </p:txBody>
      </p:sp>
      <p:sp>
        <p:nvSpPr>
          <p:cNvPr id="331785" name="Rectangle 9"/>
          <p:cNvSpPr>
            <a:spLocks noChangeArrowheads="1"/>
          </p:cNvSpPr>
          <p:nvPr/>
        </p:nvSpPr>
        <p:spPr bwMode="auto">
          <a:xfrm>
            <a:off x="900113" y="170021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Dever: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 -Faixa de ação no bem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Que o Supremo Senhor nos traça                                               à responsabilidade...</a:t>
            </a:r>
          </a:p>
        </p:txBody>
      </p:sp>
      <p:sp>
        <p:nvSpPr>
          <p:cNvPr id="331786" name="Text Box 10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1787" name="Rectangle 11"/>
          <p:cNvSpPr>
            <a:spLocks noChangeArrowheads="1"/>
          </p:cNvSpPr>
          <p:nvPr/>
        </p:nvSpPr>
        <p:spPr bwMode="auto">
          <a:xfrm>
            <a:off x="5724525" y="4076700"/>
            <a:ext cx="26638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para a sustentação da ordem e da evolução em Sua Obra Divina!</a:t>
            </a:r>
          </a:p>
        </p:txBody>
      </p:sp>
      <p:sp>
        <p:nvSpPr>
          <p:cNvPr id="211980" name="Oval 12"/>
          <p:cNvSpPr>
            <a:spLocks noChangeArrowheads="1"/>
          </p:cNvSpPr>
          <p:nvPr/>
        </p:nvSpPr>
        <p:spPr bwMode="auto">
          <a:xfrm>
            <a:off x="6084888" y="1628775"/>
            <a:ext cx="2592387" cy="122396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leis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morais</a:t>
            </a:r>
          </a:p>
        </p:txBody>
      </p:sp>
      <p:sp>
        <p:nvSpPr>
          <p:cNvPr id="331789" name="WordArt 13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1982" name="AutoShape 14" descr="Zigue-zague"/>
          <p:cNvSpPr>
            <a:spLocks noChangeArrowheads="1"/>
          </p:cNvSpPr>
          <p:nvPr/>
        </p:nvSpPr>
        <p:spPr bwMode="auto">
          <a:xfrm rot="-2366261">
            <a:off x="1728788" y="2882900"/>
            <a:ext cx="7380287" cy="1404938"/>
          </a:xfrm>
          <a:prstGeom prst="wave">
            <a:avLst>
              <a:gd name="adj1" fmla="val 20644"/>
              <a:gd name="adj2" fmla="val -10000"/>
            </a:avLst>
          </a:prstGeom>
          <a:pattFill prst="zigZag">
            <a:fgClr>
              <a:srgbClr val="00FFFF">
                <a:alpha val="14902"/>
              </a:srgbClr>
            </a:fgClr>
            <a:bgClr>
              <a:srgbClr val="FFFFFF">
                <a:alpha val="14902"/>
              </a:srgbClr>
            </a:bgClr>
          </a:patt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algn="l">
              <a:lnSpc>
                <a:spcPct val="60000"/>
              </a:lnSpc>
            </a:pPr>
            <a:r>
              <a:rPr lang="pt-BR" b="0" i="1"/>
              <a:t>        AÇÃO NO BEM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1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2119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119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21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211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900"/>
                            </p:stCondLst>
                            <p:childTnLst>
                              <p:par>
                                <p:cTn id="38" presetID="1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18 0.05549 C -0.02621 0.02335 0.00747 0.00647 0.01372 0.01804 C 0.01997 0.02983 -0.00416 0.06613 -0.03958 0.09873 C -0.07552 0.1311 -0.10937 0.14752 -0.11562 0.13549 C -0.1217 0.1237 -0.09756 0.08763 -0.0618 0.05549 Z " pathEditMode="relative" rAng="-2054942" ptsTypes="fffff">
                                      <p:cBhvr>
                                        <p:cTn id="39" dur="3000" fill="hold"/>
                                        <p:tgtEl>
                                          <p:spTgt spid="2119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" y="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970" grpId="0" animBg="1"/>
      <p:bldP spid="211971" grpId="0" animBg="1"/>
      <p:bldP spid="211973" grpId="0" animBg="1"/>
      <p:bldP spid="211973" grpId="1" animBg="1"/>
      <p:bldP spid="211974" grpId="0" animBg="1"/>
      <p:bldP spid="211974" grpId="1" animBg="1"/>
      <p:bldP spid="211975" grpId="0" animBg="1"/>
      <p:bldP spid="211982" grpId="0" animBg="1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07" name="Freeform 15"/>
          <p:cNvSpPr>
            <a:spLocks/>
          </p:cNvSpPr>
          <p:nvPr/>
        </p:nvSpPr>
        <p:spPr bwMode="auto">
          <a:xfrm flipH="1">
            <a:off x="6877050" y="13985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3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0" name="Freeform 8"/>
          <p:cNvSpPr>
            <a:spLocks/>
          </p:cNvSpPr>
          <p:nvPr/>
        </p:nvSpPr>
        <p:spPr bwMode="auto">
          <a:xfrm>
            <a:off x="3251200" y="5589588"/>
            <a:ext cx="1084263" cy="1022350"/>
          </a:xfrm>
          <a:custGeom>
            <a:avLst/>
            <a:gdLst/>
            <a:ahLst/>
            <a:cxnLst>
              <a:cxn ang="0">
                <a:pos x="205" y="615"/>
              </a:cxn>
              <a:cxn ang="0">
                <a:pos x="101" y="630"/>
              </a:cxn>
              <a:cxn ang="0">
                <a:pos x="82" y="557"/>
              </a:cxn>
              <a:cxn ang="0">
                <a:pos x="63" y="529"/>
              </a:cxn>
              <a:cxn ang="0">
                <a:pos x="27" y="438"/>
              </a:cxn>
              <a:cxn ang="0">
                <a:pos x="18" y="310"/>
              </a:cxn>
              <a:cxn ang="0">
                <a:pos x="148" y="130"/>
              </a:cxn>
              <a:cxn ang="0">
                <a:pos x="262" y="75"/>
              </a:cxn>
              <a:cxn ang="0">
                <a:pos x="328" y="39"/>
              </a:cxn>
              <a:cxn ang="0">
                <a:pos x="352" y="30"/>
              </a:cxn>
              <a:cxn ang="0">
                <a:pos x="546" y="57"/>
              </a:cxn>
              <a:cxn ang="0">
                <a:pos x="579" y="103"/>
              </a:cxn>
              <a:cxn ang="0">
                <a:pos x="587" y="130"/>
              </a:cxn>
              <a:cxn ang="0">
                <a:pos x="603" y="149"/>
              </a:cxn>
              <a:cxn ang="0">
                <a:pos x="669" y="313"/>
              </a:cxn>
              <a:cxn ang="0">
                <a:pos x="628" y="368"/>
              </a:cxn>
              <a:cxn ang="0">
                <a:pos x="603" y="487"/>
              </a:cxn>
              <a:cxn ang="0">
                <a:pos x="595" y="514"/>
              </a:cxn>
              <a:cxn ang="0">
                <a:pos x="538" y="523"/>
              </a:cxn>
              <a:cxn ang="0">
                <a:pos x="457" y="560"/>
              </a:cxn>
              <a:cxn ang="0">
                <a:pos x="416" y="642"/>
              </a:cxn>
              <a:cxn ang="0">
                <a:pos x="230" y="633"/>
              </a:cxn>
              <a:cxn ang="0">
                <a:pos x="54" y="630"/>
              </a:cxn>
              <a:cxn ang="0">
                <a:pos x="489" y="606"/>
              </a:cxn>
            </a:cxnLst>
            <a:rect l="0" t="0" r="r" b="b"/>
            <a:pathLst>
              <a:path w="683" h="644">
                <a:moveTo>
                  <a:pt x="205" y="615"/>
                </a:moveTo>
                <a:cubicBezTo>
                  <a:pt x="195" y="610"/>
                  <a:pt x="121" y="640"/>
                  <a:pt x="101" y="630"/>
                </a:cubicBezTo>
                <a:cubicBezTo>
                  <a:pt x="81" y="620"/>
                  <a:pt x="88" y="574"/>
                  <a:pt x="82" y="557"/>
                </a:cubicBezTo>
                <a:cubicBezTo>
                  <a:pt x="76" y="540"/>
                  <a:pt x="72" y="549"/>
                  <a:pt x="63" y="529"/>
                </a:cubicBezTo>
                <a:cubicBezTo>
                  <a:pt x="52" y="491"/>
                  <a:pt x="48" y="469"/>
                  <a:pt x="27" y="438"/>
                </a:cubicBezTo>
                <a:cubicBezTo>
                  <a:pt x="16" y="420"/>
                  <a:pt x="18" y="310"/>
                  <a:pt x="18" y="310"/>
                </a:cubicBezTo>
                <a:cubicBezTo>
                  <a:pt x="0" y="245"/>
                  <a:pt x="78" y="156"/>
                  <a:pt x="148" y="130"/>
                </a:cubicBezTo>
                <a:cubicBezTo>
                  <a:pt x="178" y="98"/>
                  <a:pt x="223" y="91"/>
                  <a:pt x="262" y="75"/>
                </a:cubicBezTo>
                <a:cubicBezTo>
                  <a:pt x="291" y="44"/>
                  <a:pt x="272" y="60"/>
                  <a:pt x="328" y="39"/>
                </a:cubicBezTo>
                <a:cubicBezTo>
                  <a:pt x="336" y="36"/>
                  <a:pt x="352" y="30"/>
                  <a:pt x="352" y="30"/>
                </a:cubicBezTo>
                <a:cubicBezTo>
                  <a:pt x="416" y="33"/>
                  <a:pt x="505" y="0"/>
                  <a:pt x="546" y="57"/>
                </a:cubicBezTo>
                <a:cubicBezTo>
                  <a:pt x="591" y="120"/>
                  <a:pt x="512" y="53"/>
                  <a:pt x="579" y="103"/>
                </a:cubicBezTo>
                <a:cubicBezTo>
                  <a:pt x="582" y="112"/>
                  <a:pt x="583" y="122"/>
                  <a:pt x="587" y="130"/>
                </a:cubicBezTo>
                <a:cubicBezTo>
                  <a:pt x="591" y="138"/>
                  <a:pt x="601" y="141"/>
                  <a:pt x="603" y="149"/>
                </a:cubicBezTo>
                <a:cubicBezTo>
                  <a:pt x="625" y="249"/>
                  <a:pt x="591" y="257"/>
                  <a:pt x="669" y="313"/>
                </a:cubicBezTo>
                <a:cubicBezTo>
                  <a:pt x="683" y="362"/>
                  <a:pt x="668" y="357"/>
                  <a:pt x="628" y="368"/>
                </a:cubicBezTo>
                <a:cubicBezTo>
                  <a:pt x="597" y="476"/>
                  <a:pt x="625" y="367"/>
                  <a:pt x="603" y="487"/>
                </a:cubicBezTo>
                <a:cubicBezTo>
                  <a:pt x="601" y="496"/>
                  <a:pt x="603" y="510"/>
                  <a:pt x="595" y="514"/>
                </a:cubicBezTo>
                <a:cubicBezTo>
                  <a:pt x="578" y="524"/>
                  <a:pt x="557" y="520"/>
                  <a:pt x="538" y="523"/>
                </a:cubicBezTo>
                <a:cubicBezTo>
                  <a:pt x="509" y="535"/>
                  <a:pt x="484" y="540"/>
                  <a:pt x="457" y="560"/>
                </a:cubicBezTo>
                <a:cubicBezTo>
                  <a:pt x="444" y="604"/>
                  <a:pt x="461" y="626"/>
                  <a:pt x="416" y="642"/>
                </a:cubicBezTo>
                <a:cubicBezTo>
                  <a:pt x="354" y="639"/>
                  <a:pt x="291" y="644"/>
                  <a:pt x="230" y="633"/>
                </a:cubicBezTo>
                <a:cubicBezTo>
                  <a:pt x="220" y="631"/>
                  <a:pt x="44" y="631"/>
                  <a:pt x="54" y="630"/>
                </a:cubicBezTo>
                <a:cubicBezTo>
                  <a:pt x="145" y="620"/>
                  <a:pt x="398" y="606"/>
                  <a:pt x="489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600000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rgbClr val="CC99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2998" name="Freeform 6"/>
          <p:cNvSpPr>
            <a:spLocks/>
          </p:cNvSpPr>
          <p:nvPr/>
        </p:nvSpPr>
        <p:spPr bwMode="auto">
          <a:xfrm>
            <a:off x="1882775" y="40767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3005" name="Oval 13"/>
          <p:cNvSpPr>
            <a:spLocks noChangeArrowheads="1"/>
          </p:cNvSpPr>
          <p:nvPr/>
        </p:nvSpPr>
        <p:spPr bwMode="auto">
          <a:xfrm>
            <a:off x="4284663" y="1628775"/>
            <a:ext cx="2592387" cy="244951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12996" name="AutoShape 4"/>
          <p:cNvSpPr>
            <a:spLocks noChangeArrowheads="1"/>
          </p:cNvSpPr>
          <p:nvPr/>
        </p:nvSpPr>
        <p:spPr bwMode="auto">
          <a:xfrm>
            <a:off x="4332288" y="1658938"/>
            <a:ext cx="2447925" cy="2447925"/>
          </a:xfrm>
          <a:prstGeom prst="star32">
            <a:avLst>
              <a:gd name="adj" fmla="val 259"/>
            </a:avLst>
          </a:prstGeom>
          <a:solidFill>
            <a:schemeClr val="folHlink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COMUM</a:t>
            </a:r>
          </a:p>
        </p:txBody>
      </p:sp>
      <p:sp>
        <p:nvSpPr>
          <p:cNvPr id="332807" name="Rectangle 9"/>
          <p:cNvSpPr>
            <a:spLocks noChangeArrowheads="1"/>
          </p:cNvSpPr>
          <p:nvPr/>
        </p:nvSpPr>
        <p:spPr bwMode="auto">
          <a:xfrm>
            <a:off x="1403350" y="630238"/>
            <a:ext cx="36004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Simbolismo:</a:t>
            </a:r>
          </a:p>
        </p:txBody>
      </p:sp>
      <p:sp>
        <p:nvSpPr>
          <p:cNvPr id="332808" name="Rectangle 10"/>
          <p:cNvSpPr>
            <a:spLocks noChangeArrowheads="1"/>
          </p:cNvSpPr>
          <p:nvPr/>
        </p:nvSpPr>
        <p:spPr bwMode="auto">
          <a:xfrm>
            <a:off x="1042988" y="2205038"/>
            <a:ext cx="2951162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Cada consciência:</a:t>
            </a:r>
          </a:p>
          <a:p>
            <a:pPr algn="l">
              <a:spcBef>
                <a:spcPct val="20000"/>
              </a:spcBef>
            </a:pPr>
            <a:r>
              <a:rPr lang="pt-BR" sz="2400" b="0" i="1"/>
              <a:t> - É um Raio                                             na esfera da vida...</a:t>
            </a:r>
          </a:p>
          <a:p>
            <a:pPr algn="r">
              <a:spcBef>
                <a:spcPct val="20000"/>
              </a:spcBef>
            </a:pPr>
            <a:endParaRPr lang="pt-BR" sz="2400" b="0" i="1"/>
          </a:p>
        </p:txBody>
      </p:sp>
      <p:sp>
        <p:nvSpPr>
          <p:cNvPr id="332809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2810" name="Rectangle 12"/>
          <p:cNvSpPr>
            <a:spLocks noChangeArrowheads="1"/>
          </p:cNvSpPr>
          <p:nvPr/>
        </p:nvSpPr>
        <p:spPr bwMode="auto">
          <a:xfrm>
            <a:off x="5508625" y="4221163"/>
            <a:ext cx="345598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Competindo-lhe a obrigação de respeitar e promover, facilitar e nutrir o bem comum...</a:t>
            </a:r>
          </a:p>
        </p:txBody>
      </p:sp>
      <p:sp>
        <p:nvSpPr>
          <p:cNvPr id="332811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2995" name="AutoShape 3"/>
          <p:cNvSpPr>
            <a:spLocks noChangeArrowheads="1"/>
          </p:cNvSpPr>
          <p:nvPr/>
        </p:nvSpPr>
        <p:spPr bwMode="auto">
          <a:xfrm>
            <a:off x="5195888" y="2595563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3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3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21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"/>
                                        <p:tgtEl>
                                          <p:spTgt spid="212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3" dur="250" autoRev="1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4" dur="250" autoRev="1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5" dur="250" autoRev="1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007" grpId="0" animBg="1"/>
      <p:bldP spid="213007" grpId="1" animBg="1"/>
      <p:bldP spid="213000" grpId="0" animBg="1"/>
      <p:bldP spid="212998" grpId="0" animBg="1"/>
      <p:bldP spid="212998" grpId="1" animBg="1"/>
      <p:bldP spid="212996" grpId="0" animBg="1"/>
      <p:bldP spid="212995" grpId="0" animBg="1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30" name="Freeform 14"/>
          <p:cNvSpPr>
            <a:spLocks/>
          </p:cNvSpPr>
          <p:nvPr/>
        </p:nvSpPr>
        <p:spPr bwMode="auto">
          <a:xfrm flipH="1">
            <a:off x="5292725" y="26225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FB0F3C"/>
          </a:solidFill>
          <a:ln w="9525" cap="flat" cmpd="sng">
            <a:solidFill>
              <a:srgbClr val="004C4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4029" name="Freeform 13"/>
          <p:cNvSpPr>
            <a:spLocks/>
          </p:cNvSpPr>
          <p:nvPr/>
        </p:nvSpPr>
        <p:spPr bwMode="auto">
          <a:xfrm flipH="1">
            <a:off x="5076825" y="2406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solidFill>
              <a:srgbClr val="004C4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4018" name="Freeform 2"/>
          <p:cNvSpPr>
            <a:spLocks/>
          </p:cNvSpPr>
          <p:nvPr/>
        </p:nvSpPr>
        <p:spPr bwMode="auto">
          <a:xfrm flipH="1">
            <a:off x="6877050" y="13985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3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4019" name="Freeform 3"/>
          <p:cNvSpPr>
            <a:spLocks/>
          </p:cNvSpPr>
          <p:nvPr/>
        </p:nvSpPr>
        <p:spPr bwMode="auto">
          <a:xfrm>
            <a:off x="3251200" y="5589588"/>
            <a:ext cx="1084263" cy="1022350"/>
          </a:xfrm>
          <a:custGeom>
            <a:avLst/>
            <a:gdLst/>
            <a:ahLst/>
            <a:cxnLst>
              <a:cxn ang="0">
                <a:pos x="205" y="615"/>
              </a:cxn>
              <a:cxn ang="0">
                <a:pos x="101" y="630"/>
              </a:cxn>
              <a:cxn ang="0">
                <a:pos x="82" y="557"/>
              </a:cxn>
              <a:cxn ang="0">
                <a:pos x="63" y="529"/>
              </a:cxn>
              <a:cxn ang="0">
                <a:pos x="27" y="438"/>
              </a:cxn>
              <a:cxn ang="0">
                <a:pos x="18" y="310"/>
              </a:cxn>
              <a:cxn ang="0">
                <a:pos x="148" y="130"/>
              </a:cxn>
              <a:cxn ang="0">
                <a:pos x="262" y="75"/>
              </a:cxn>
              <a:cxn ang="0">
                <a:pos x="328" y="39"/>
              </a:cxn>
              <a:cxn ang="0">
                <a:pos x="352" y="30"/>
              </a:cxn>
              <a:cxn ang="0">
                <a:pos x="546" y="57"/>
              </a:cxn>
              <a:cxn ang="0">
                <a:pos x="579" y="103"/>
              </a:cxn>
              <a:cxn ang="0">
                <a:pos x="587" y="130"/>
              </a:cxn>
              <a:cxn ang="0">
                <a:pos x="603" y="149"/>
              </a:cxn>
              <a:cxn ang="0">
                <a:pos x="669" y="313"/>
              </a:cxn>
              <a:cxn ang="0">
                <a:pos x="628" y="368"/>
              </a:cxn>
              <a:cxn ang="0">
                <a:pos x="603" y="487"/>
              </a:cxn>
              <a:cxn ang="0">
                <a:pos x="595" y="514"/>
              </a:cxn>
              <a:cxn ang="0">
                <a:pos x="538" y="523"/>
              </a:cxn>
              <a:cxn ang="0">
                <a:pos x="457" y="560"/>
              </a:cxn>
              <a:cxn ang="0">
                <a:pos x="416" y="642"/>
              </a:cxn>
              <a:cxn ang="0">
                <a:pos x="230" y="633"/>
              </a:cxn>
              <a:cxn ang="0">
                <a:pos x="54" y="630"/>
              </a:cxn>
              <a:cxn ang="0">
                <a:pos x="489" y="606"/>
              </a:cxn>
            </a:cxnLst>
            <a:rect l="0" t="0" r="r" b="b"/>
            <a:pathLst>
              <a:path w="683" h="644">
                <a:moveTo>
                  <a:pt x="205" y="615"/>
                </a:moveTo>
                <a:cubicBezTo>
                  <a:pt x="195" y="610"/>
                  <a:pt x="121" y="640"/>
                  <a:pt x="101" y="630"/>
                </a:cubicBezTo>
                <a:cubicBezTo>
                  <a:pt x="81" y="620"/>
                  <a:pt x="88" y="574"/>
                  <a:pt x="82" y="557"/>
                </a:cubicBezTo>
                <a:cubicBezTo>
                  <a:pt x="76" y="540"/>
                  <a:pt x="72" y="549"/>
                  <a:pt x="63" y="529"/>
                </a:cubicBezTo>
                <a:cubicBezTo>
                  <a:pt x="52" y="491"/>
                  <a:pt x="48" y="469"/>
                  <a:pt x="27" y="438"/>
                </a:cubicBezTo>
                <a:cubicBezTo>
                  <a:pt x="16" y="420"/>
                  <a:pt x="18" y="310"/>
                  <a:pt x="18" y="310"/>
                </a:cubicBezTo>
                <a:cubicBezTo>
                  <a:pt x="0" y="245"/>
                  <a:pt x="78" y="156"/>
                  <a:pt x="148" y="130"/>
                </a:cubicBezTo>
                <a:cubicBezTo>
                  <a:pt x="178" y="98"/>
                  <a:pt x="223" y="91"/>
                  <a:pt x="262" y="75"/>
                </a:cubicBezTo>
                <a:cubicBezTo>
                  <a:pt x="291" y="44"/>
                  <a:pt x="272" y="60"/>
                  <a:pt x="328" y="39"/>
                </a:cubicBezTo>
                <a:cubicBezTo>
                  <a:pt x="336" y="36"/>
                  <a:pt x="352" y="30"/>
                  <a:pt x="352" y="30"/>
                </a:cubicBezTo>
                <a:cubicBezTo>
                  <a:pt x="416" y="33"/>
                  <a:pt x="505" y="0"/>
                  <a:pt x="546" y="57"/>
                </a:cubicBezTo>
                <a:cubicBezTo>
                  <a:pt x="591" y="120"/>
                  <a:pt x="512" y="53"/>
                  <a:pt x="579" y="103"/>
                </a:cubicBezTo>
                <a:cubicBezTo>
                  <a:pt x="582" y="112"/>
                  <a:pt x="583" y="122"/>
                  <a:pt x="587" y="130"/>
                </a:cubicBezTo>
                <a:cubicBezTo>
                  <a:pt x="591" y="138"/>
                  <a:pt x="601" y="141"/>
                  <a:pt x="603" y="149"/>
                </a:cubicBezTo>
                <a:cubicBezTo>
                  <a:pt x="625" y="249"/>
                  <a:pt x="591" y="257"/>
                  <a:pt x="669" y="313"/>
                </a:cubicBezTo>
                <a:cubicBezTo>
                  <a:pt x="683" y="362"/>
                  <a:pt x="668" y="357"/>
                  <a:pt x="628" y="368"/>
                </a:cubicBezTo>
                <a:cubicBezTo>
                  <a:pt x="597" y="476"/>
                  <a:pt x="625" y="367"/>
                  <a:pt x="603" y="487"/>
                </a:cubicBezTo>
                <a:cubicBezTo>
                  <a:pt x="601" y="496"/>
                  <a:pt x="603" y="510"/>
                  <a:pt x="595" y="514"/>
                </a:cubicBezTo>
                <a:cubicBezTo>
                  <a:pt x="578" y="524"/>
                  <a:pt x="557" y="520"/>
                  <a:pt x="538" y="523"/>
                </a:cubicBezTo>
                <a:cubicBezTo>
                  <a:pt x="509" y="535"/>
                  <a:pt x="484" y="540"/>
                  <a:pt x="457" y="560"/>
                </a:cubicBezTo>
                <a:cubicBezTo>
                  <a:pt x="444" y="604"/>
                  <a:pt x="461" y="626"/>
                  <a:pt x="416" y="642"/>
                </a:cubicBezTo>
                <a:cubicBezTo>
                  <a:pt x="354" y="639"/>
                  <a:pt x="291" y="644"/>
                  <a:pt x="230" y="633"/>
                </a:cubicBezTo>
                <a:cubicBezTo>
                  <a:pt x="220" y="631"/>
                  <a:pt x="44" y="631"/>
                  <a:pt x="54" y="630"/>
                </a:cubicBezTo>
                <a:cubicBezTo>
                  <a:pt x="145" y="620"/>
                  <a:pt x="398" y="606"/>
                  <a:pt x="489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600000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rgbClr val="CC99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4020" name="Freeform 4"/>
          <p:cNvSpPr>
            <a:spLocks/>
          </p:cNvSpPr>
          <p:nvPr/>
        </p:nvSpPr>
        <p:spPr bwMode="auto">
          <a:xfrm>
            <a:off x="1882775" y="40767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4021" name="Oval 5"/>
          <p:cNvSpPr>
            <a:spLocks noChangeArrowheads="1"/>
          </p:cNvSpPr>
          <p:nvPr/>
        </p:nvSpPr>
        <p:spPr bwMode="auto">
          <a:xfrm>
            <a:off x="4284663" y="1628775"/>
            <a:ext cx="2592387" cy="244951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14022" name="AutoShape 6"/>
          <p:cNvSpPr>
            <a:spLocks noChangeArrowheads="1"/>
          </p:cNvSpPr>
          <p:nvPr/>
        </p:nvSpPr>
        <p:spPr bwMode="auto">
          <a:xfrm>
            <a:off x="4332288" y="1658938"/>
            <a:ext cx="2447925" cy="2447925"/>
          </a:xfrm>
          <a:prstGeom prst="star32">
            <a:avLst>
              <a:gd name="adj" fmla="val 259"/>
            </a:avLst>
          </a:prstGeom>
          <a:solidFill>
            <a:schemeClr val="folHlink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COMUM</a:t>
            </a:r>
          </a:p>
        </p:txBody>
      </p:sp>
      <p:sp>
        <p:nvSpPr>
          <p:cNvPr id="333833" name="Rectangle 7"/>
          <p:cNvSpPr>
            <a:spLocks noChangeArrowheads="1"/>
          </p:cNvSpPr>
          <p:nvPr/>
        </p:nvSpPr>
        <p:spPr bwMode="auto">
          <a:xfrm>
            <a:off x="1403350" y="630238"/>
            <a:ext cx="50403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Consequências:</a:t>
            </a:r>
          </a:p>
        </p:txBody>
      </p:sp>
      <p:sp>
        <p:nvSpPr>
          <p:cNvPr id="333834" name="Rectangle 8"/>
          <p:cNvSpPr>
            <a:spLocks noChangeArrowheads="1"/>
          </p:cNvSpPr>
          <p:nvPr/>
        </p:nvSpPr>
        <p:spPr bwMode="auto">
          <a:xfrm>
            <a:off x="5364163" y="4292600"/>
            <a:ext cx="3529012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Cada consciência:</a:t>
            </a:r>
          </a:p>
          <a:p>
            <a:pPr algn="l">
              <a:spcBef>
                <a:spcPct val="20000"/>
              </a:spcBef>
            </a:pPr>
            <a:r>
              <a:rPr lang="pt-BR" sz="2400" b="0" i="1"/>
              <a:t> Receberá o auxílio natural de todos os que lhe recolhem a simpatia e a cooperação...</a:t>
            </a:r>
          </a:p>
          <a:p>
            <a:pPr algn="r">
              <a:spcBef>
                <a:spcPct val="20000"/>
              </a:spcBef>
            </a:pPr>
            <a:endParaRPr lang="pt-BR" sz="2400" b="0" i="1"/>
          </a:p>
        </p:txBody>
      </p:sp>
      <p:sp>
        <p:nvSpPr>
          <p:cNvPr id="333835" name="Text Box 9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3836" name="Rectangle 10"/>
          <p:cNvSpPr>
            <a:spLocks noChangeArrowheads="1"/>
          </p:cNvSpPr>
          <p:nvPr/>
        </p:nvSpPr>
        <p:spPr bwMode="auto">
          <a:xfrm>
            <a:off x="539750" y="1844675"/>
            <a:ext cx="367188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Cada espírito plasma os reflexos de si mesmo por onde passa ...</a:t>
            </a:r>
          </a:p>
        </p:txBody>
      </p:sp>
      <p:sp>
        <p:nvSpPr>
          <p:cNvPr id="333837" name="WordArt 11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4028" name="AutoShape 12"/>
          <p:cNvSpPr>
            <a:spLocks noChangeArrowheads="1"/>
          </p:cNvSpPr>
          <p:nvPr/>
        </p:nvSpPr>
        <p:spPr bwMode="auto">
          <a:xfrm>
            <a:off x="5195888" y="2595563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4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4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2140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214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"/>
                                        <p:tgtEl>
                                          <p:spTgt spid="214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3" dur="250" autoRev="1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4" dur="250" autoRev="1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5" dur="250" autoRev="1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2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00"/>
                            </p:stCondLst>
                            <p:childTnLst>
                              <p:par>
                                <p:cTn id="5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50" autoRev="1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4" dur="250" autoRev="1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5" dur="250" autoRev="1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50" autoRev="1" fill="hold"/>
                                        <p:tgtEl>
                                          <p:spTgt spid="2140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30" grpId="0" animBg="1"/>
      <p:bldP spid="214030" grpId="1" animBg="1"/>
      <p:bldP spid="214029" grpId="0" animBg="1"/>
      <p:bldP spid="214029" grpId="1" animBg="1"/>
      <p:bldP spid="214018" grpId="0" animBg="1"/>
      <p:bldP spid="214018" grpId="1" animBg="1"/>
      <p:bldP spid="214019" grpId="0" animBg="1"/>
      <p:bldP spid="214020" grpId="0" animBg="1"/>
      <p:bldP spid="214020" grpId="1" animBg="1"/>
      <p:bldP spid="214022" grpId="0" animBg="1"/>
      <p:bldP spid="214028" grpId="0" animBg="1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5" name="Freeform 15"/>
          <p:cNvSpPr>
            <a:spLocks/>
          </p:cNvSpPr>
          <p:nvPr/>
        </p:nvSpPr>
        <p:spPr bwMode="auto">
          <a:xfrm>
            <a:off x="611188" y="47117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44" name="Freeform 4"/>
          <p:cNvSpPr>
            <a:spLocks/>
          </p:cNvSpPr>
          <p:nvPr/>
        </p:nvSpPr>
        <p:spPr bwMode="auto">
          <a:xfrm flipH="1">
            <a:off x="6877050" y="13985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3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45" name="Freeform 5"/>
          <p:cNvSpPr>
            <a:spLocks/>
          </p:cNvSpPr>
          <p:nvPr/>
        </p:nvSpPr>
        <p:spPr bwMode="auto">
          <a:xfrm>
            <a:off x="3138488" y="5589588"/>
            <a:ext cx="1196975" cy="1022350"/>
          </a:xfrm>
          <a:custGeom>
            <a:avLst/>
            <a:gdLst/>
            <a:ahLst/>
            <a:cxnLst>
              <a:cxn ang="0">
                <a:pos x="276" y="615"/>
              </a:cxn>
              <a:cxn ang="0">
                <a:pos x="172" y="630"/>
              </a:cxn>
              <a:cxn ang="0">
                <a:pos x="25" y="602"/>
              </a:cxn>
              <a:cxn ang="0">
                <a:pos x="25" y="548"/>
              </a:cxn>
              <a:cxn ang="0">
                <a:pos x="34" y="456"/>
              </a:cxn>
              <a:cxn ang="0">
                <a:pos x="89" y="310"/>
              </a:cxn>
              <a:cxn ang="0">
                <a:pos x="219" y="130"/>
              </a:cxn>
              <a:cxn ang="0">
                <a:pos x="333" y="75"/>
              </a:cxn>
              <a:cxn ang="0">
                <a:pos x="399" y="39"/>
              </a:cxn>
              <a:cxn ang="0">
                <a:pos x="423" y="30"/>
              </a:cxn>
              <a:cxn ang="0">
                <a:pos x="617" y="57"/>
              </a:cxn>
              <a:cxn ang="0">
                <a:pos x="650" y="103"/>
              </a:cxn>
              <a:cxn ang="0">
                <a:pos x="658" y="130"/>
              </a:cxn>
              <a:cxn ang="0">
                <a:pos x="674" y="149"/>
              </a:cxn>
              <a:cxn ang="0">
                <a:pos x="740" y="313"/>
              </a:cxn>
              <a:cxn ang="0">
                <a:pos x="699" y="368"/>
              </a:cxn>
              <a:cxn ang="0">
                <a:pos x="674" y="487"/>
              </a:cxn>
              <a:cxn ang="0">
                <a:pos x="666" y="514"/>
              </a:cxn>
              <a:cxn ang="0">
                <a:pos x="609" y="523"/>
              </a:cxn>
              <a:cxn ang="0">
                <a:pos x="528" y="560"/>
              </a:cxn>
              <a:cxn ang="0">
                <a:pos x="487" y="642"/>
              </a:cxn>
              <a:cxn ang="0">
                <a:pos x="301" y="633"/>
              </a:cxn>
              <a:cxn ang="0">
                <a:pos x="125" y="630"/>
              </a:cxn>
              <a:cxn ang="0">
                <a:pos x="560" y="606"/>
              </a:cxn>
            </a:cxnLst>
            <a:rect l="0" t="0" r="r" b="b"/>
            <a:pathLst>
              <a:path w="754" h="644">
                <a:moveTo>
                  <a:pt x="276" y="615"/>
                </a:moveTo>
                <a:cubicBezTo>
                  <a:pt x="266" y="610"/>
                  <a:pt x="192" y="640"/>
                  <a:pt x="172" y="630"/>
                </a:cubicBezTo>
                <a:cubicBezTo>
                  <a:pt x="130" y="628"/>
                  <a:pt x="50" y="616"/>
                  <a:pt x="25" y="602"/>
                </a:cubicBezTo>
                <a:cubicBezTo>
                  <a:pt x="0" y="588"/>
                  <a:pt x="23" y="572"/>
                  <a:pt x="25" y="548"/>
                </a:cubicBezTo>
                <a:cubicBezTo>
                  <a:pt x="14" y="510"/>
                  <a:pt x="55" y="487"/>
                  <a:pt x="34" y="456"/>
                </a:cubicBezTo>
                <a:cubicBezTo>
                  <a:pt x="23" y="438"/>
                  <a:pt x="89" y="310"/>
                  <a:pt x="89" y="310"/>
                </a:cubicBezTo>
                <a:cubicBezTo>
                  <a:pt x="71" y="245"/>
                  <a:pt x="149" y="156"/>
                  <a:pt x="219" y="130"/>
                </a:cubicBezTo>
                <a:cubicBezTo>
                  <a:pt x="249" y="98"/>
                  <a:pt x="294" y="91"/>
                  <a:pt x="333" y="75"/>
                </a:cubicBezTo>
                <a:cubicBezTo>
                  <a:pt x="362" y="44"/>
                  <a:pt x="343" y="60"/>
                  <a:pt x="399" y="39"/>
                </a:cubicBezTo>
                <a:cubicBezTo>
                  <a:pt x="407" y="36"/>
                  <a:pt x="423" y="30"/>
                  <a:pt x="423" y="30"/>
                </a:cubicBezTo>
                <a:cubicBezTo>
                  <a:pt x="487" y="33"/>
                  <a:pt x="576" y="0"/>
                  <a:pt x="617" y="57"/>
                </a:cubicBezTo>
                <a:cubicBezTo>
                  <a:pt x="662" y="120"/>
                  <a:pt x="583" y="53"/>
                  <a:pt x="650" y="103"/>
                </a:cubicBezTo>
                <a:cubicBezTo>
                  <a:pt x="653" y="112"/>
                  <a:pt x="654" y="122"/>
                  <a:pt x="658" y="130"/>
                </a:cubicBezTo>
                <a:cubicBezTo>
                  <a:pt x="662" y="138"/>
                  <a:pt x="672" y="141"/>
                  <a:pt x="674" y="149"/>
                </a:cubicBezTo>
                <a:cubicBezTo>
                  <a:pt x="696" y="249"/>
                  <a:pt x="662" y="257"/>
                  <a:pt x="740" y="313"/>
                </a:cubicBezTo>
                <a:cubicBezTo>
                  <a:pt x="754" y="362"/>
                  <a:pt x="739" y="357"/>
                  <a:pt x="699" y="368"/>
                </a:cubicBezTo>
                <a:cubicBezTo>
                  <a:pt x="668" y="476"/>
                  <a:pt x="696" y="367"/>
                  <a:pt x="674" y="487"/>
                </a:cubicBezTo>
                <a:cubicBezTo>
                  <a:pt x="672" y="496"/>
                  <a:pt x="674" y="510"/>
                  <a:pt x="666" y="514"/>
                </a:cubicBezTo>
                <a:cubicBezTo>
                  <a:pt x="649" y="524"/>
                  <a:pt x="628" y="520"/>
                  <a:pt x="609" y="523"/>
                </a:cubicBezTo>
                <a:cubicBezTo>
                  <a:pt x="580" y="535"/>
                  <a:pt x="555" y="540"/>
                  <a:pt x="528" y="560"/>
                </a:cubicBezTo>
                <a:cubicBezTo>
                  <a:pt x="515" y="604"/>
                  <a:pt x="532" y="626"/>
                  <a:pt x="487" y="642"/>
                </a:cubicBezTo>
                <a:cubicBezTo>
                  <a:pt x="425" y="639"/>
                  <a:pt x="362" y="644"/>
                  <a:pt x="301" y="633"/>
                </a:cubicBezTo>
                <a:cubicBezTo>
                  <a:pt x="291" y="631"/>
                  <a:pt x="115" y="631"/>
                  <a:pt x="125" y="630"/>
                </a:cubicBezTo>
                <a:cubicBezTo>
                  <a:pt x="216" y="620"/>
                  <a:pt x="469" y="606"/>
                  <a:pt x="560" y="606"/>
                </a:cubicBezTo>
              </a:path>
            </a:pathLst>
          </a:custGeom>
          <a:solidFill>
            <a:srgbClr val="CC9900"/>
          </a:solidFill>
          <a:ln w="12700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600000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rgbClr val="CC99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46" name="Freeform 6"/>
          <p:cNvSpPr>
            <a:spLocks/>
          </p:cNvSpPr>
          <p:nvPr/>
        </p:nvSpPr>
        <p:spPr bwMode="auto">
          <a:xfrm>
            <a:off x="1882775" y="40767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47" name="Oval 7"/>
          <p:cNvSpPr>
            <a:spLocks noChangeArrowheads="1"/>
          </p:cNvSpPr>
          <p:nvPr/>
        </p:nvSpPr>
        <p:spPr bwMode="auto">
          <a:xfrm>
            <a:off x="4284663" y="1773238"/>
            <a:ext cx="2592387" cy="2449512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15048" name="AutoShape 8"/>
          <p:cNvSpPr>
            <a:spLocks noChangeArrowheads="1"/>
          </p:cNvSpPr>
          <p:nvPr/>
        </p:nvSpPr>
        <p:spPr bwMode="auto">
          <a:xfrm>
            <a:off x="4356100" y="1773238"/>
            <a:ext cx="2447925" cy="2447925"/>
          </a:xfrm>
          <a:prstGeom prst="star32">
            <a:avLst>
              <a:gd name="adj" fmla="val 259"/>
            </a:avLst>
          </a:prstGeom>
          <a:solidFill>
            <a:schemeClr val="folHlink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COMUM</a:t>
            </a:r>
          </a:p>
        </p:txBody>
      </p:sp>
      <p:sp>
        <p:nvSpPr>
          <p:cNvPr id="334856" name="Rectangle 9"/>
          <p:cNvSpPr>
            <a:spLocks noChangeArrowheads="1"/>
          </p:cNvSpPr>
          <p:nvPr/>
        </p:nvSpPr>
        <p:spPr bwMode="auto">
          <a:xfrm>
            <a:off x="1403350" y="630238"/>
            <a:ext cx="50403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Consequências:</a:t>
            </a:r>
          </a:p>
        </p:txBody>
      </p:sp>
      <p:sp>
        <p:nvSpPr>
          <p:cNvPr id="334857" name="Rectangle 10"/>
          <p:cNvSpPr>
            <a:spLocks noChangeArrowheads="1"/>
          </p:cNvSpPr>
          <p:nvPr/>
        </p:nvSpPr>
        <p:spPr bwMode="auto">
          <a:xfrm>
            <a:off x="1042988" y="1700213"/>
            <a:ext cx="2951162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Cada espírito abre-se aos reflexos das mentes mais elevadas ...</a:t>
            </a:r>
          </a:p>
          <a:p>
            <a:pPr algn="r">
              <a:spcBef>
                <a:spcPct val="20000"/>
              </a:spcBef>
            </a:pPr>
            <a:endParaRPr lang="pt-BR" sz="2400" b="0" i="1"/>
          </a:p>
        </p:txBody>
      </p:sp>
      <p:sp>
        <p:nvSpPr>
          <p:cNvPr id="334858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4859" name="Rectangle 12"/>
          <p:cNvSpPr>
            <a:spLocks noChangeArrowheads="1"/>
          </p:cNvSpPr>
          <p:nvPr/>
        </p:nvSpPr>
        <p:spPr bwMode="auto">
          <a:xfrm>
            <a:off x="5292725" y="4221163"/>
            <a:ext cx="367188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Que o impulsionam ao progresso e assimilação de mais altos valores da vida...</a:t>
            </a:r>
          </a:p>
        </p:txBody>
      </p:sp>
      <p:sp>
        <p:nvSpPr>
          <p:cNvPr id="334860" name="WordArt 13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5054" name="AutoShape 14"/>
          <p:cNvSpPr>
            <a:spLocks noChangeArrowheads="1"/>
          </p:cNvSpPr>
          <p:nvPr/>
        </p:nvSpPr>
        <p:spPr bwMode="auto">
          <a:xfrm>
            <a:off x="5195888" y="2595563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56" name="Freeform 16"/>
          <p:cNvSpPr>
            <a:spLocks/>
          </p:cNvSpPr>
          <p:nvPr/>
        </p:nvSpPr>
        <p:spPr bwMode="auto">
          <a:xfrm>
            <a:off x="3132138" y="34290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57" name="Freeform 17"/>
          <p:cNvSpPr>
            <a:spLocks/>
          </p:cNvSpPr>
          <p:nvPr/>
        </p:nvSpPr>
        <p:spPr bwMode="auto">
          <a:xfrm flipH="1">
            <a:off x="7235825" y="12684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58" name="Freeform 18"/>
          <p:cNvSpPr>
            <a:spLocks/>
          </p:cNvSpPr>
          <p:nvPr/>
        </p:nvSpPr>
        <p:spPr bwMode="auto">
          <a:xfrm flipH="1">
            <a:off x="7451725" y="11255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9DFFFD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59" name="Freeform 19"/>
          <p:cNvSpPr>
            <a:spLocks/>
          </p:cNvSpPr>
          <p:nvPr/>
        </p:nvSpPr>
        <p:spPr bwMode="auto">
          <a:xfrm>
            <a:off x="3203575" y="5835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9DFFFD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060" name="Freeform 20"/>
          <p:cNvSpPr>
            <a:spLocks/>
          </p:cNvSpPr>
          <p:nvPr/>
        </p:nvSpPr>
        <p:spPr bwMode="auto">
          <a:xfrm>
            <a:off x="3924300" y="46529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C4A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2150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215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"/>
                                        <p:tgtEl>
                                          <p:spTgt spid="215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3" dur="250" autoRev="1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4" dur="250" autoRev="1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5" dur="250" autoRev="1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2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150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00"/>
                            </p:stCondLst>
                            <p:childTnLst>
                              <p:par>
                                <p:cTn id="5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50" autoRev="1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4" dur="250" autoRev="1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5" dur="250" autoRev="1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50" autoRev="1" fill="hold"/>
                                        <p:tgtEl>
                                          <p:spTgt spid="2150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200"/>
                            </p:stCondLst>
                            <p:childTnLst>
                              <p:par>
                                <p:cTn id="6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50" autoRev="1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50" autoRev="1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50" autoRev="1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autoRev="1" fill="hold"/>
                                        <p:tgtEl>
                                          <p:spTgt spid="2150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700"/>
                            </p:stCondLst>
                            <p:childTnLst>
                              <p:par>
                                <p:cTn id="7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3" dur="250" autoRev="1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4" dur="250" autoRev="1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5" dur="250" autoRev="1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autoRev="1" fill="hold"/>
                                        <p:tgtEl>
                                          <p:spTgt spid="215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200"/>
                            </p:stCondLst>
                            <p:childTnLst>
                              <p:par>
                                <p:cTn id="8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250" autoRev="1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4" dur="250" autoRev="1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5" dur="250" autoRev="1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250" autoRev="1" fill="hold"/>
                                        <p:tgtEl>
                                          <p:spTgt spid="2150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700"/>
                            </p:stCondLst>
                            <p:childTnLst>
                              <p:par>
                                <p:cTn id="9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250" autoRev="1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4" dur="250" autoRev="1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5" dur="250" autoRev="1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250" autoRev="1" fill="hold"/>
                                        <p:tgtEl>
                                          <p:spTgt spid="2150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55" grpId="0" animBg="1"/>
      <p:bldP spid="215055" grpId="1" animBg="1"/>
      <p:bldP spid="215044" grpId="0" animBg="1"/>
      <p:bldP spid="215044" grpId="1" animBg="1"/>
      <p:bldP spid="215045" grpId="0" animBg="1"/>
      <p:bldP spid="215046" grpId="0" animBg="1"/>
      <p:bldP spid="215046" grpId="1" animBg="1"/>
      <p:bldP spid="215048" grpId="0" animBg="1"/>
      <p:bldP spid="215054" grpId="0" animBg="1"/>
      <p:bldP spid="215056" grpId="0" animBg="1"/>
      <p:bldP spid="215056" grpId="1" animBg="1"/>
      <p:bldP spid="215057" grpId="0" animBg="1"/>
      <p:bldP spid="215057" grpId="1" animBg="1"/>
      <p:bldP spid="215058" grpId="0" animBg="1"/>
      <p:bldP spid="215058" grpId="1" animBg="1"/>
      <p:bldP spid="215059" grpId="0" animBg="1"/>
      <p:bldP spid="215059" grpId="1" animBg="1"/>
      <p:bldP spid="215060" grpId="0" animBg="1"/>
      <p:bldP spid="215060" grpId="1" animBg="1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Freeform 2"/>
          <p:cNvSpPr>
            <a:spLocks/>
          </p:cNvSpPr>
          <p:nvPr/>
        </p:nvSpPr>
        <p:spPr bwMode="auto">
          <a:xfrm>
            <a:off x="611188" y="47117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67" name="Freeform 3"/>
          <p:cNvSpPr>
            <a:spLocks/>
          </p:cNvSpPr>
          <p:nvPr/>
        </p:nvSpPr>
        <p:spPr bwMode="auto">
          <a:xfrm flipH="1">
            <a:off x="6877050" y="13985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FFFF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3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68" name="Freeform 4"/>
          <p:cNvSpPr>
            <a:spLocks/>
          </p:cNvSpPr>
          <p:nvPr/>
        </p:nvSpPr>
        <p:spPr bwMode="auto">
          <a:xfrm>
            <a:off x="3138488" y="5589588"/>
            <a:ext cx="1196975" cy="1022350"/>
          </a:xfrm>
          <a:custGeom>
            <a:avLst/>
            <a:gdLst/>
            <a:ahLst/>
            <a:cxnLst>
              <a:cxn ang="0">
                <a:pos x="276" y="615"/>
              </a:cxn>
              <a:cxn ang="0">
                <a:pos x="172" y="630"/>
              </a:cxn>
              <a:cxn ang="0">
                <a:pos x="25" y="602"/>
              </a:cxn>
              <a:cxn ang="0">
                <a:pos x="25" y="548"/>
              </a:cxn>
              <a:cxn ang="0">
                <a:pos x="34" y="456"/>
              </a:cxn>
              <a:cxn ang="0">
                <a:pos x="89" y="310"/>
              </a:cxn>
              <a:cxn ang="0">
                <a:pos x="219" y="130"/>
              </a:cxn>
              <a:cxn ang="0">
                <a:pos x="333" y="75"/>
              </a:cxn>
              <a:cxn ang="0">
                <a:pos x="399" y="39"/>
              </a:cxn>
              <a:cxn ang="0">
                <a:pos x="423" y="30"/>
              </a:cxn>
              <a:cxn ang="0">
                <a:pos x="617" y="57"/>
              </a:cxn>
              <a:cxn ang="0">
                <a:pos x="650" y="103"/>
              </a:cxn>
              <a:cxn ang="0">
                <a:pos x="658" y="130"/>
              </a:cxn>
              <a:cxn ang="0">
                <a:pos x="674" y="149"/>
              </a:cxn>
              <a:cxn ang="0">
                <a:pos x="740" y="313"/>
              </a:cxn>
              <a:cxn ang="0">
                <a:pos x="699" y="368"/>
              </a:cxn>
              <a:cxn ang="0">
                <a:pos x="674" y="487"/>
              </a:cxn>
              <a:cxn ang="0">
                <a:pos x="666" y="514"/>
              </a:cxn>
              <a:cxn ang="0">
                <a:pos x="609" y="523"/>
              </a:cxn>
              <a:cxn ang="0">
                <a:pos x="528" y="560"/>
              </a:cxn>
              <a:cxn ang="0">
                <a:pos x="487" y="642"/>
              </a:cxn>
              <a:cxn ang="0">
                <a:pos x="301" y="633"/>
              </a:cxn>
              <a:cxn ang="0">
                <a:pos x="125" y="630"/>
              </a:cxn>
              <a:cxn ang="0">
                <a:pos x="560" y="606"/>
              </a:cxn>
            </a:cxnLst>
            <a:rect l="0" t="0" r="r" b="b"/>
            <a:pathLst>
              <a:path w="754" h="644">
                <a:moveTo>
                  <a:pt x="276" y="615"/>
                </a:moveTo>
                <a:cubicBezTo>
                  <a:pt x="266" y="610"/>
                  <a:pt x="192" y="640"/>
                  <a:pt x="172" y="630"/>
                </a:cubicBezTo>
                <a:cubicBezTo>
                  <a:pt x="130" y="628"/>
                  <a:pt x="50" y="616"/>
                  <a:pt x="25" y="602"/>
                </a:cubicBezTo>
                <a:cubicBezTo>
                  <a:pt x="0" y="588"/>
                  <a:pt x="23" y="572"/>
                  <a:pt x="25" y="548"/>
                </a:cubicBezTo>
                <a:cubicBezTo>
                  <a:pt x="14" y="510"/>
                  <a:pt x="55" y="487"/>
                  <a:pt x="34" y="456"/>
                </a:cubicBezTo>
                <a:cubicBezTo>
                  <a:pt x="23" y="438"/>
                  <a:pt x="89" y="310"/>
                  <a:pt x="89" y="310"/>
                </a:cubicBezTo>
                <a:cubicBezTo>
                  <a:pt x="71" y="245"/>
                  <a:pt x="149" y="156"/>
                  <a:pt x="219" y="130"/>
                </a:cubicBezTo>
                <a:cubicBezTo>
                  <a:pt x="249" y="98"/>
                  <a:pt x="294" y="91"/>
                  <a:pt x="333" y="75"/>
                </a:cubicBezTo>
                <a:cubicBezTo>
                  <a:pt x="362" y="44"/>
                  <a:pt x="343" y="60"/>
                  <a:pt x="399" y="39"/>
                </a:cubicBezTo>
                <a:cubicBezTo>
                  <a:pt x="407" y="36"/>
                  <a:pt x="423" y="30"/>
                  <a:pt x="423" y="30"/>
                </a:cubicBezTo>
                <a:cubicBezTo>
                  <a:pt x="487" y="33"/>
                  <a:pt x="576" y="0"/>
                  <a:pt x="617" y="57"/>
                </a:cubicBezTo>
                <a:cubicBezTo>
                  <a:pt x="662" y="120"/>
                  <a:pt x="583" y="53"/>
                  <a:pt x="650" y="103"/>
                </a:cubicBezTo>
                <a:cubicBezTo>
                  <a:pt x="653" y="112"/>
                  <a:pt x="654" y="122"/>
                  <a:pt x="658" y="130"/>
                </a:cubicBezTo>
                <a:cubicBezTo>
                  <a:pt x="662" y="138"/>
                  <a:pt x="672" y="141"/>
                  <a:pt x="674" y="149"/>
                </a:cubicBezTo>
                <a:cubicBezTo>
                  <a:pt x="696" y="249"/>
                  <a:pt x="662" y="257"/>
                  <a:pt x="740" y="313"/>
                </a:cubicBezTo>
                <a:cubicBezTo>
                  <a:pt x="754" y="362"/>
                  <a:pt x="739" y="357"/>
                  <a:pt x="699" y="368"/>
                </a:cubicBezTo>
                <a:cubicBezTo>
                  <a:pt x="668" y="476"/>
                  <a:pt x="696" y="367"/>
                  <a:pt x="674" y="487"/>
                </a:cubicBezTo>
                <a:cubicBezTo>
                  <a:pt x="672" y="496"/>
                  <a:pt x="674" y="510"/>
                  <a:pt x="666" y="514"/>
                </a:cubicBezTo>
                <a:cubicBezTo>
                  <a:pt x="649" y="524"/>
                  <a:pt x="628" y="520"/>
                  <a:pt x="609" y="523"/>
                </a:cubicBezTo>
                <a:cubicBezTo>
                  <a:pt x="580" y="535"/>
                  <a:pt x="555" y="540"/>
                  <a:pt x="528" y="560"/>
                </a:cubicBezTo>
                <a:cubicBezTo>
                  <a:pt x="515" y="604"/>
                  <a:pt x="532" y="626"/>
                  <a:pt x="487" y="642"/>
                </a:cubicBezTo>
                <a:cubicBezTo>
                  <a:pt x="425" y="639"/>
                  <a:pt x="362" y="644"/>
                  <a:pt x="301" y="633"/>
                </a:cubicBezTo>
                <a:cubicBezTo>
                  <a:pt x="291" y="631"/>
                  <a:pt x="115" y="631"/>
                  <a:pt x="125" y="630"/>
                </a:cubicBezTo>
                <a:cubicBezTo>
                  <a:pt x="216" y="620"/>
                  <a:pt x="469" y="606"/>
                  <a:pt x="560" y="606"/>
                </a:cubicBezTo>
              </a:path>
            </a:pathLst>
          </a:custGeom>
          <a:solidFill>
            <a:srgbClr val="CC9900"/>
          </a:solidFill>
          <a:ln w="12700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600000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rgbClr val="CC99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69" name="Freeform 5"/>
          <p:cNvSpPr>
            <a:spLocks/>
          </p:cNvSpPr>
          <p:nvPr/>
        </p:nvSpPr>
        <p:spPr bwMode="auto">
          <a:xfrm>
            <a:off x="1882775" y="40767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70" name="Oval 6"/>
          <p:cNvSpPr>
            <a:spLocks noChangeArrowheads="1"/>
          </p:cNvSpPr>
          <p:nvPr/>
        </p:nvSpPr>
        <p:spPr bwMode="auto">
          <a:xfrm>
            <a:off x="4284663" y="1773238"/>
            <a:ext cx="2592387" cy="2449512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solidFill>
              <a:schemeClr val="bg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216071" name="AutoShape 7"/>
          <p:cNvSpPr>
            <a:spLocks noChangeArrowheads="1"/>
          </p:cNvSpPr>
          <p:nvPr/>
        </p:nvSpPr>
        <p:spPr bwMode="auto">
          <a:xfrm>
            <a:off x="4356100" y="1773238"/>
            <a:ext cx="2447925" cy="2447925"/>
          </a:xfrm>
          <a:prstGeom prst="star32">
            <a:avLst>
              <a:gd name="adj" fmla="val 259"/>
            </a:avLst>
          </a:prstGeom>
          <a:solidFill>
            <a:schemeClr val="folHlink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COMUM</a:t>
            </a:r>
          </a:p>
        </p:txBody>
      </p:sp>
      <p:sp>
        <p:nvSpPr>
          <p:cNvPr id="335880" name="Rectangle 8"/>
          <p:cNvSpPr>
            <a:spLocks noChangeArrowheads="1"/>
          </p:cNvSpPr>
          <p:nvPr/>
        </p:nvSpPr>
        <p:spPr bwMode="auto">
          <a:xfrm>
            <a:off x="1403350" y="630238"/>
            <a:ext cx="50403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Consequências:</a:t>
            </a:r>
          </a:p>
        </p:txBody>
      </p:sp>
      <p:sp>
        <p:nvSpPr>
          <p:cNvPr id="335881" name="Rectangle 9"/>
          <p:cNvSpPr>
            <a:spLocks noChangeArrowheads="1"/>
          </p:cNvSpPr>
          <p:nvPr/>
        </p:nvSpPr>
        <p:spPr bwMode="auto">
          <a:xfrm>
            <a:off x="1042988" y="1700213"/>
            <a:ext cx="2952750" cy="172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Pela execução do dever, exteriorizamos a nossa melhor parte...</a:t>
            </a:r>
          </a:p>
        </p:txBody>
      </p:sp>
      <p:sp>
        <p:nvSpPr>
          <p:cNvPr id="335882" name="Text Box 10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335883" name="Rectangle 11"/>
          <p:cNvSpPr>
            <a:spLocks noChangeArrowheads="1"/>
          </p:cNvSpPr>
          <p:nvPr/>
        </p:nvSpPr>
        <p:spPr bwMode="auto">
          <a:xfrm>
            <a:off x="5292725" y="4724400"/>
            <a:ext cx="367188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 Recolhendo                                  a melhor parte                                        dos outros...</a:t>
            </a:r>
          </a:p>
        </p:txBody>
      </p:sp>
      <p:sp>
        <p:nvSpPr>
          <p:cNvPr id="335884" name="WordArt 12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6077" name="AutoShape 13"/>
          <p:cNvSpPr>
            <a:spLocks noChangeArrowheads="1"/>
          </p:cNvSpPr>
          <p:nvPr/>
        </p:nvSpPr>
        <p:spPr bwMode="auto">
          <a:xfrm>
            <a:off x="5195888" y="2595563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78" name="Freeform 14"/>
          <p:cNvSpPr>
            <a:spLocks/>
          </p:cNvSpPr>
          <p:nvPr/>
        </p:nvSpPr>
        <p:spPr bwMode="auto">
          <a:xfrm>
            <a:off x="3132138" y="34290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79" name="Freeform 15"/>
          <p:cNvSpPr>
            <a:spLocks/>
          </p:cNvSpPr>
          <p:nvPr/>
        </p:nvSpPr>
        <p:spPr bwMode="auto">
          <a:xfrm flipH="1">
            <a:off x="7235825" y="12684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folHlink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80" name="Freeform 16"/>
          <p:cNvSpPr>
            <a:spLocks/>
          </p:cNvSpPr>
          <p:nvPr/>
        </p:nvSpPr>
        <p:spPr bwMode="auto">
          <a:xfrm flipH="1">
            <a:off x="7451725" y="11255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9DFFFD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81" name="Freeform 17"/>
          <p:cNvSpPr>
            <a:spLocks/>
          </p:cNvSpPr>
          <p:nvPr/>
        </p:nvSpPr>
        <p:spPr bwMode="auto">
          <a:xfrm>
            <a:off x="3203575" y="58356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9DFFFD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6082" name="Freeform 18"/>
          <p:cNvSpPr>
            <a:spLocks/>
          </p:cNvSpPr>
          <p:nvPr/>
        </p:nvSpPr>
        <p:spPr bwMode="auto">
          <a:xfrm>
            <a:off x="3924300" y="465296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4C4A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6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6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2160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21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"/>
                                        <p:tgtEl>
                                          <p:spTgt spid="216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3" dur="250" autoRev="1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4" dur="250" autoRev="1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5" dur="250" autoRev="1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autoRev="1" fill="hold"/>
                                        <p:tgtEl>
                                          <p:spTgt spid="2160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2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160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00"/>
                            </p:stCondLst>
                            <p:childTnLst>
                              <p:par>
                                <p:cTn id="5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50" autoRev="1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4" dur="250" autoRev="1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5" dur="250" autoRev="1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50" autoRev="1" fill="hold"/>
                                        <p:tgtEl>
                                          <p:spTgt spid="2160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200"/>
                            </p:stCondLst>
                            <p:childTnLst>
                              <p:par>
                                <p:cTn id="6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50" autoRev="1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4" dur="250" autoRev="1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5" dur="250" autoRev="1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autoRev="1" fill="hold"/>
                                        <p:tgtEl>
                                          <p:spTgt spid="21607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700"/>
                            </p:stCondLst>
                            <p:childTnLst>
                              <p:par>
                                <p:cTn id="7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3" dur="250" autoRev="1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4" dur="250" autoRev="1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5" dur="250" autoRev="1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50" autoRev="1" fill="hold"/>
                                        <p:tgtEl>
                                          <p:spTgt spid="21608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200"/>
                            </p:stCondLst>
                            <p:childTnLst>
                              <p:par>
                                <p:cTn id="8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250" autoRev="1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4" dur="250" autoRev="1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5" dur="250" autoRev="1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250" autoRev="1" fill="hold"/>
                                        <p:tgtEl>
                                          <p:spTgt spid="21608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700"/>
                            </p:stCondLst>
                            <p:childTnLst>
                              <p:par>
                                <p:cTn id="9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250" autoRev="1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4" dur="250" autoRev="1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5" dur="250" autoRev="1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250" autoRev="1" fill="hold"/>
                                        <p:tgtEl>
                                          <p:spTgt spid="2160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6" grpId="0" animBg="1"/>
      <p:bldP spid="216066" grpId="1" animBg="1"/>
      <p:bldP spid="216067" grpId="0" animBg="1"/>
      <p:bldP spid="216067" grpId="1" animBg="1"/>
      <p:bldP spid="216068" grpId="0" animBg="1"/>
      <p:bldP spid="216069" grpId="0" animBg="1"/>
      <p:bldP spid="216069" grpId="1" animBg="1"/>
      <p:bldP spid="216071" grpId="0" animBg="1"/>
      <p:bldP spid="216077" grpId="0" animBg="1"/>
      <p:bldP spid="216078" grpId="0" animBg="1"/>
      <p:bldP spid="216078" grpId="1" animBg="1"/>
      <p:bldP spid="216079" grpId="0" animBg="1"/>
      <p:bldP spid="216079" grpId="1" animBg="1"/>
      <p:bldP spid="216080" grpId="0" animBg="1"/>
      <p:bldP spid="216080" grpId="1" animBg="1"/>
      <p:bldP spid="216081" grpId="0" animBg="1"/>
      <p:bldP spid="216081" grpId="1" animBg="1"/>
      <p:bldP spid="216082" grpId="0" animBg="1"/>
      <p:bldP spid="216082" grpId="1" animBg="1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319" name="Picture 47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6156325" y="1628775"/>
            <a:ext cx="2592388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6899" name="Rectangle 2"/>
          <p:cNvSpPr>
            <a:spLocks noGrp="1" noChangeArrowheads="1"/>
          </p:cNvSpPr>
          <p:nvPr>
            <p:ph type="title"/>
          </p:nvPr>
        </p:nvSpPr>
        <p:spPr>
          <a:xfrm>
            <a:off x="2124075" y="414338"/>
            <a:ext cx="6202363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Se criamos Perturbações                                                   </a:t>
            </a:r>
            <a:r>
              <a:rPr lang="pt-BR" sz="3600" smtClean="0"/>
              <a:t>em nós e nos outros</a:t>
            </a:r>
            <a:r>
              <a:rPr lang="pt-BR" sz="4000" smtClean="0"/>
              <a:t>...</a:t>
            </a:r>
          </a:p>
        </p:txBody>
      </p:sp>
      <p:sp>
        <p:nvSpPr>
          <p:cNvPr id="182276" name="Rectangle 4"/>
          <p:cNvSpPr>
            <a:spLocks noChangeArrowheads="1"/>
          </p:cNvSpPr>
          <p:nvPr/>
        </p:nvSpPr>
        <p:spPr bwMode="auto">
          <a:xfrm>
            <a:off x="4643438" y="5157788"/>
            <a:ext cx="3671887" cy="1187450"/>
          </a:xfrm>
          <a:prstGeom prst="rect">
            <a:avLst/>
          </a:prstGeom>
          <a:solidFill>
            <a:schemeClr val="bg1">
              <a:alpha val="2500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...Desajustando muitas peças na máquina do destino.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2277" name="Rectangle 5"/>
          <p:cNvSpPr>
            <a:spLocks noChangeArrowheads="1"/>
          </p:cNvSpPr>
          <p:nvPr/>
        </p:nvSpPr>
        <p:spPr bwMode="auto">
          <a:xfrm>
            <a:off x="1116013" y="1731963"/>
            <a:ext cx="2559050" cy="1917700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...Colocamos em desordem a nossa e as existências alheias...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2278" name="Freeform 6"/>
          <p:cNvSpPr>
            <a:spLocks/>
          </p:cNvSpPr>
          <p:nvPr/>
        </p:nvSpPr>
        <p:spPr bwMode="auto">
          <a:xfrm flipH="1">
            <a:off x="1757363" y="36544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79" name="Freeform 7"/>
          <p:cNvSpPr>
            <a:spLocks/>
          </p:cNvSpPr>
          <p:nvPr/>
        </p:nvSpPr>
        <p:spPr bwMode="auto">
          <a:xfrm>
            <a:off x="2251075" y="2924175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0" name="Freeform 8"/>
          <p:cNvSpPr>
            <a:spLocks/>
          </p:cNvSpPr>
          <p:nvPr/>
        </p:nvSpPr>
        <p:spPr bwMode="auto">
          <a:xfrm>
            <a:off x="2203450" y="2427288"/>
            <a:ext cx="3862388" cy="1649412"/>
          </a:xfrm>
          <a:custGeom>
            <a:avLst/>
            <a:gdLst/>
            <a:ahLst/>
            <a:cxnLst>
              <a:cxn ang="0">
                <a:pos x="0" y="1039"/>
              </a:cxn>
              <a:cxn ang="0">
                <a:pos x="185" y="845"/>
              </a:cxn>
              <a:cxn ang="0">
                <a:pos x="259" y="780"/>
              </a:cxn>
              <a:cxn ang="0">
                <a:pos x="407" y="716"/>
              </a:cxn>
              <a:cxn ang="0">
                <a:pos x="518" y="694"/>
              </a:cxn>
              <a:cxn ang="0">
                <a:pos x="703" y="500"/>
              </a:cxn>
              <a:cxn ang="0">
                <a:pos x="777" y="565"/>
              </a:cxn>
              <a:cxn ang="0">
                <a:pos x="943" y="252"/>
              </a:cxn>
              <a:cxn ang="0">
                <a:pos x="1184" y="371"/>
              </a:cxn>
              <a:cxn ang="0">
                <a:pos x="1295" y="393"/>
              </a:cxn>
              <a:cxn ang="0">
                <a:pos x="1332" y="457"/>
              </a:cxn>
              <a:cxn ang="0">
                <a:pos x="1442" y="436"/>
              </a:cxn>
              <a:cxn ang="0">
                <a:pos x="1627" y="432"/>
              </a:cxn>
              <a:cxn ang="0">
                <a:pos x="1735" y="0"/>
              </a:cxn>
              <a:cxn ang="0">
                <a:pos x="1886" y="393"/>
              </a:cxn>
              <a:cxn ang="0">
                <a:pos x="2145" y="199"/>
              </a:cxn>
              <a:cxn ang="0">
                <a:pos x="2367" y="285"/>
              </a:cxn>
              <a:cxn ang="0">
                <a:pos x="2515" y="156"/>
              </a:cxn>
              <a:cxn ang="0">
                <a:pos x="2737" y="69"/>
              </a:cxn>
              <a:cxn ang="0">
                <a:pos x="2663" y="48"/>
              </a:cxn>
            </a:cxnLst>
            <a:rect l="0" t="0" r="r" b="b"/>
            <a:pathLst>
              <a:path w="2737" h="1039">
                <a:moveTo>
                  <a:pt x="0" y="1039"/>
                </a:moveTo>
                <a:cubicBezTo>
                  <a:pt x="65" y="926"/>
                  <a:pt x="15" y="994"/>
                  <a:pt x="185" y="845"/>
                </a:cubicBezTo>
                <a:cubicBezTo>
                  <a:pt x="210" y="824"/>
                  <a:pt x="259" y="780"/>
                  <a:pt x="259" y="780"/>
                </a:cubicBezTo>
                <a:cubicBezTo>
                  <a:pt x="330" y="534"/>
                  <a:pt x="225" y="680"/>
                  <a:pt x="407" y="716"/>
                </a:cubicBezTo>
                <a:cubicBezTo>
                  <a:pt x="444" y="723"/>
                  <a:pt x="481" y="701"/>
                  <a:pt x="518" y="694"/>
                </a:cubicBezTo>
                <a:cubicBezTo>
                  <a:pt x="592" y="630"/>
                  <a:pt x="629" y="565"/>
                  <a:pt x="703" y="500"/>
                </a:cubicBezTo>
                <a:cubicBezTo>
                  <a:pt x="727" y="522"/>
                  <a:pt x="734" y="556"/>
                  <a:pt x="777" y="565"/>
                </a:cubicBezTo>
                <a:cubicBezTo>
                  <a:pt x="937" y="595"/>
                  <a:pt x="896" y="292"/>
                  <a:pt x="943" y="252"/>
                </a:cubicBezTo>
                <a:cubicBezTo>
                  <a:pt x="967" y="231"/>
                  <a:pt x="1147" y="385"/>
                  <a:pt x="1184" y="371"/>
                </a:cubicBezTo>
                <a:cubicBezTo>
                  <a:pt x="1221" y="378"/>
                  <a:pt x="1267" y="376"/>
                  <a:pt x="1295" y="393"/>
                </a:cubicBezTo>
                <a:cubicBezTo>
                  <a:pt x="1322" y="409"/>
                  <a:pt x="1298" y="446"/>
                  <a:pt x="1332" y="457"/>
                </a:cubicBezTo>
                <a:cubicBezTo>
                  <a:pt x="1365" y="468"/>
                  <a:pt x="1409" y="446"/>
                  <a:pt x="1442" y="436"/>
                </a:cubicBezTo>
                <a:cubicBezTo>
                  <a:pt x="1491" y="418"/>
                  <a:pt x="1578" y="461"/>
                  <a:pt x="1627" y="432"/>
                </a:cubicBezTo>
                <a:cubicBezTo>
                  <a:pt x="1676" y="359"/>
                  <a:pt x="1692" y="6"/>
                  <a:pt x="1735" y="0"/>
                </a:cubicBezTo>
                <a:cubicBezTo>
                  <a:pt x="1785" y="43"/>
                  <a:pt x="1837" y="436"/>
                  <a:pt x="1886" y="393"/>
                </a:cubicBezTo>
                <a:cubicBezTo>
                  <a:pt x="2062" y="238"/>
                  <a:pt x="1973" y="299"/>
                  <a:pt x="2145" y="199"/>
                </a:cubicBezTo>
                <a:cubicBezTo>
                  <a:pt x="2219" y="227"/>
                  <a:pt x="2318" y="328"/>
                  <a:pt x="2367" y="285"/>
                </a:cubicBezTo>
                <a:cubicBezTo>
                  <a:pt x="2416" y="242"/>
                  <a:pt x="2441" y="184"/>
                  <a:pt x="2515" y="156"/>
                </a:cubicBezTo>
                <a:cubicBezTo>
                  <a:pt x="2589" y="127"/>
                  <a:pt x="2737" y="69"/>
                  <a:pt x="2737" y="69"/>
                </a:cubicBezTo>
                <a:cubicBezTo>
                  <a:pt x="2614" y="46"/>
                  <a:pt x="2586" y="48"/>
                  <a:pt x="2663" y="48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1" name="Oval 9"/>
          <p:cNvSpPr>
            <a:spLocks noChangeArrowheads="1"/>
          </p:cNvSpPr>
          <p:nvPr/>
        </p:nvSpPr>
        <p:spPr bwMode="auto">
          <a:xfrm>
            <a:off x="5924550" y="29479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2" name="Oval 10"/>
          <p:cNvSpPr>
            <a:spLocks noChangeArrowheads="1"/>
          </p:cNvSpPr>
          <p:nvPr/>
        </p:nvSpPr>
        <p:spPr bwMode="auto">
          <a:xfrm>
            <a:off x="4962525" y="2349500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3" name="Freeform 11"/>
          <p:cNvSpPr>
            <a:spLocks/>
          </p:cNvSpPr>
          <p:nvPr/>
        </p:nvSpPr>
        <p:spPr bwMode="auto">
          <a:xfrm flipH="1">
            <a:off x="1949450" y="38703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4" name="Freeform 12"/>
          <p:cNvSpPr>
            <a:spLocks/>
          </p:cNvSpPr>
          <p:nvPr/>
        </p:nvSpPr>
        <p:spPr bwMode="auto">
          <a:xfrm>
            <a:off x="2338388" y="3067050"/>
            <a:ext cx="4768850" cy="1177925"/>
          </a:xfrm>
          <a:custGeom>
            <a:avLst/>
            <a:gdLst/>
            <a:ahLst/>
            <a:cxnLst>
              <a:cxn ang="0">
                <a:pos x="0" y="742"/>
              </a:cxn>
              <a:cxn ang="0">
                <a:pos x="228" y="627"/>
              </a:cxn>
              <a:cxn ang="0">
                <a:pos x="320" y="588"/>
              </a:cxn>
              <a:cxn ang="0">
                <a:pos x="502" y="550"/>
              </a:cxn>
              <a:cxn ang="0">
                <a:pos x="639" y="537"/>
              </a:cxn>
              <a:cxn ang="0">
                <a:pos x="868" y="422"/>
              </a:cxn>
              <a:cxn ang="0">
                <a:pos x="959" y="460"/>
              </a:cxn>
              <a:cxn ang="0">
                <a:pos x="1325" y="371"/>
              </a:cxn>
              <a:cxn ang="0">
                <a:pos x="1547" y="0"/>
              </a:cxn>
              <a:cxn ang="0">
                <a:pos x="1599" y="358"/>
              </a:cxn>
              <a:cxn ang="0">
                <a:pos x="1644" y="396"/>
              </a:cxn>
              <a:cxn ang="0">
                <a:pos x="1781" y="384"/>
              </a:cxn>
              <a:cxn ang="0">
                <a:pos x="2147" y="281"/>
              </a:cxn>
              <a:cxn ang="0">
                <a:pos x="2329" y="358"/>
              </a:cxn>
              <a:cxn ang="0">
                <a:pos x="2649" y="243"/>
              </a:cxn>
              <a:cxn ang="0">
                <a:pos x="2923" y="294"/>
              </a:cxn>
              <a:cxn ang="0">
                <a:pos x="3106" y="217"/>
              </a:cxn>
              <a:cxn ang="0">
                <a:pos x="3380" y="166"/>
              </a:cxn>
              <a:cxn ang="0">
                <a:pos x="3289" y="153"/>
              </a:cxn>
            </a:cxnLst>
            <a:rect l="0" t="0" r="r" b="b"/>
            <a:pathLst>
              <a:path w="3380" h="742">
                <a:moveTo>
                  <a:pt x="0" y="742"/>
                </a:moveTo>
                <a:cubicBezTo>
                  <a:pt x="80" y="675"/>
                  <a:pt x="19" y="715"/>
                  <a:pt x="228" y="627"/>
                </a:cubicBezTo>
                <a:cubicBezTo>
                  <a:pt x="259" y="614"/>
                  <a:pt x="320" y="588"/>
                  <a:pt x="320" y="588"/>
                </a:cubicBezTo>
                <a:cubicBezTo>
                  <a:pt x="407" y="442"/>
                  <a:pt x="278" y="529"/>
                  <a:pt x="502" y="550"/>
                </a:cubicBezTo>
                <a:cubicBezTo>
                  <a:pt x="548" y="554"/>
                  <a:pt x="594" y="541"/>
                  <a:pt x="639" y="537"/>
                </a:cubicBezTo>
                <a:cubicBezTo>
                  <a:pt x="731" y="499"/>
                  <a:pt x="776" y="460"/>
                  <a:pt x="868" y="422"/>
                </a:cubicBezTo>
                <a:cubicBezTo>
                  <a:pt x="898" y="435"/>
                  <a:pt x="906" y="455"/>
                  <a:pt x="959" y="460"/>
                </a:cubicBezTo>
                <a:cubicBezTo>
                  <a:pt x="1157" y="478"/>
                  <a:pt x="1268" y="394"/>
                  <a:pt x="1325" y="371"/>
                </a:cubicBezTo>
                <a:cubicBezTo>
                  <a:pt x="1355" y="358"/>
                  <a:pt x="1501" y="9"/>
                  <a:pt x="1547" y="0"/>
                </a:cubicBezTo>
                <a:cubicBezTo>
                  <a:pt x="1592" y="4"/>
                  <a:pt x="1564" y="348"/>
                  <a:pt x="1599" y="358"/>
                </a:cubicBezTo>
                <a:cubicBezTo>
                  <a:pt x="1633" y="368"/>
                  <a:pt x="1602" y="390"/>
                  <a:pt x="1644" y="396"/>
                </a:cubicBezTo>
                <a:cubicBezTo>
                  <a:pt x="1686" y="403"/>
                  <a:pt x="1739" y="390"/>
                  <a:pt x="1781" y="384"/>
                </a:cubicBezTo>
                <a:cubicBezTo>
                  <a:pt x="1945" y="361"/>
                  <a:pt x="2048" y="323"/>
                  <a:pt x="2147" y="281"/>
                </a:cubicBezTo>
                <a:cubicBezTo>
                  <a:pt x="2208" y="307"/>
                  <a:pt x="2269" y="384"/>
                  <a:pt x="2329" y="358"/>
                </a:cubicBezTo>
                <a:cubicBezTo>
                  <a:pt x="2546" y="266"/>
                  <a:pt x="2436" y="302"/>
                  <a:pt x="2649" y="243"/>
                </a:cubicBezTo>
                <a:cubicBezTo>
                  <a:pt x="2741" y="260"/>
                  <a:pt x="2862" y="320"/>
                  <a:pt x="2923" y="294"/>
                </a:cubicBezTo>
                <a:cubicBezTo>
                  <a:pt x="2984" y="268"/>
                  <a:pt x="3015" y="234"/>
                  <a:pt x="3106" y="217"/>
                </a:cubicBezTo>
                <a:cubicBezTo>
                  <a:pt x="3197" y="200"/>
                  <a:pt x="3380" y="166"/>
                  <a:pt x="3380" y="166"/>
                </a:cubicBezTo>
                <a:cubicBezTo>
                  <a:pt x="3228" y="152"/>
                  <a:pt x="3193" y="153"/>
                  <a:pt x="3289" y="153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5" name="Freeform 13"/>
          <p:cNvSpPr>
            <a:spLocks/>
          </p:cNvSpPr>
          <p:nvPr/>
        </p:nvSpPr>
        <p:spPr bwMode="auto">
          <a:xfrm>
            <a:off x="2382838" y="1962150"/>
            <a:ext cx="3862387" cy="2322513"/>
          </a:xfrm>
          <a:custGeom>
            <a:avLst/>
            <a:gdLst/>
            <a:ahLst/>
            <a:cxnLst>
              <a:cxn ang="0">
                <a:pos x="0" y="1463"/>
              </a:cxn>
              <a:cxn ang="0">
                <a:pos x="185" y="1272"/>
              </a:cxn>
              <a:cxn ang="0">
                <a:pos x="259" y="1208"/>
              </a:cxn>
              <a:cxn ang="0">
                <a:pos x="483" y="1020"/>
              </a:cxn>
              <a:cxn ang="0">
                <a:pos x="518" y="1123"/>
              </a:cxn>
              <a:cxn ang="0">
                <a:pos x="843" y="792"/>
              </a:cxn>
              <a:cxn ang="0">
                <a:pos x="777" y="996"/>
              </a:cxn>
              <a:cxn ang="0">
                <a:pos x="1073" y="848"/>
              </a:cxn>
              <a:cxn ang="0">
                <a:pos x="1191" y="888"/>
              </a:cxn>
              <a:cxn ang="0">
                <a:pos x="1295" y="826"/>
              </a:cxn>
              <a:cxn ang="0">
                <a:pos x="1332" y="890"/>
              </a:cxn>
              <a:cxn ang="0">
                <a:pos x="1442" y="869"/>
              </a:cxn>
              <a:cxn ang="0">
                <a:pos x="1738" y="699"/>
              </a:cxn>
              <a:cxn ang="0">
                <a:pos x="1886" y="826"/>
              </a:cxn>
              <a:cxn ang="0">
                <a:pos x="2067" y="0"/>
              </a:cxn>
              <a:cxn ang="0">
                <a:pos x="2367" y="720"/>
              </a:cxn>
              <a:cxn ang="0">
                <a:pos x="2515" y="593"/>
              </a:cxn>
              <a:cxn ang="0">
                <a:pos x="2737" y="508"/>
              </a:cxn>
              <a:cxn ang="0">
                <a:pos x="2663" y="487"/>
              </a:cxn>
            </a:cxnLst>
            <a:rect l="0" t="0" r="r" b="b"/>
            <a:pathLst>
              <a:path w="2737" h="1463">
                <a:moveTo>
                  <a:pt x="0" y="1463"/>
                </a:moveTo>
                <a:cubicBezTo>
                  <a:pt x="65" y="1352"/>
                  <a:pt x="15" y="1419"/>
                  <a:pt x="185" y="1272"/>
                </a:cubicBezTo>
                <a:cubicBezTo>
                  <a:pt x="210" y="1251"/>
                  <a:pt x="259" y="1208"/>
                  <a:pt x="259" y="1208"/>
                </a:cubicBezTo>
                <a:cubicBezTo>
                  <a:pt x="330" y="966"/>
                  <a:pt x="301" y="984"/>
                  <a:pt x="483" y="1020"/>
                </a:cubicBezTo>
                <a:cubicBezTo>
                  <a:pt x="520" y="1027"/>
                  <a:pt x="481" y="1131"/>
                  <a:pt x="518" y="1123"/>
                </a:cubicBezTo>
                <a:cubicBezTo>
                  <a:pt x="592" y="1060"/>
                  <a:pt x="769" y="856"/>
                  <a:pt x="843" y="792"/>
                </a:cubicBezTo>
                <a:cubicBezTo>
                  <a:pt x="867" y="814"/>
                  <a:pt x="734" y="987"/>
                  <a:pt x="777" y="996"/>
                </a:cubicBezTo>
                <a:cubicBezTo>
                  <a:pt x="937" y="1026"/>
                  <a:pt x="1026" y="886"/>
                  <a:pt x="1073" y="848"/>
                </a:cubicBezTo>
                <a:cubicBezTo>
                  <a:pt x="1097" y="826"/>
                  <a:pt x="1154" y="902"/>
                  <a:pt x="1191" y="888"/>
                </a:cubicBezTo>
                <a:cubicBezTo>
                  <a:pt x="1228" y="895"/>
                  <a:pt x="1267" y="810"/>
                  <a:pt x="1295" y="826"/>
                </a:cubicBezTo>
                <a:cubicBezTo>
                  <a:pt x="1322" y="842"/>
                  <a:pt x="1298" y="879"/>
                  <a:pt x="1332" y="890"/>
                </a:cubicBezTo>
                <a:cubicBezTo>
                  <a:pt x="1365" y="901"/>
                  <a:pt x="1409" y="879"/>
                  <a:pt x="1442" y="869"/>
                </a:cubicBezTo>
                <a:cubicBezTo>
                  <a:pt x="1575" y="832"/>
                  <a:pt x="1658" y="768"/>
                  <a:pt x="1738" y="699"/>
                </a:cubicBezTo>
                <a:cubicBezTo>
                  <a:pt x="1788" y="741"/>
                  <a:pt x="1837" y="869"/>
                  <a:pt x="1886" y="826"/>
                </a:cubicBezTo>
                <a:cubicBezTo>
                  <a:pt x="2062" y="674"/>
                  <a:pt x="1895" y="99"/>
                  <a:pt x="2067" y="0"/>
                </a:cubicBezTo>
                <a:cubicBezTo>
                  <a:pt x="2141" y="29"/>
                  <a:pt x="2318" y="763"/>
                  <a:pt x="2367" y="720"/>
                </a:cubicBezTo>
                <a:cubicBezTo>
                  <a:pt x="2416" y="678"/>
                  <a:pt x="2441" y="621"/>
                  <a:pt x="2515" y="593"/>
                </a:cubicBezTo>
                <a:cubicBezTo>
                  <a:pt x="2589" y="565"/>
                  <a:pt x="2737" y="508"/>
                  <a:pt x="2737" y="508"/>
                </a:cubicBezTo>
                <a:cubicBezTo>
                  <a:pt x="2614" y="485"/>
                  <a:pt x="2586" y="487"/>
                  <a:pt x="2663" y="487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6" name="Oval 14"/>
          <p:cNvSpPr>
            <a:spLocks noChangeArrowheads="1"/>
          </p:cNvSpPr>
          <p:nvPr/>
        </p:nvSpPr>
        <p:spPr bwMode="auto">
          <a:xfrm>
            <a:off x="6115050" y="31638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7" name="Oval 15"/>
          <p:cNvSpPr>
            <a:spLocks noChangeArrowheads="1"/>
          </p:cNvSpPr>
          <p:nvPr/>
        </p:nvSpPr>
        <p:spPr bwMode="auto">
          <a:xfrm>
            <a:off x="5154613" y="2565400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8" name="Freeform 16"/>
          <p:cNvSpPr>
            <a:spLocks/>
          </p:cNvSpPr>
          <p:nvPr/>
        </p:nvSpPr>
        <p:spPr bwMode="auto">
          <a:xfrm flipH="1">
            <a:off x="2139950" y="40862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89" name="Freeform 17"/>
          <p:cNvSpPr>
            <a:spLocks/>
          </p:cNvSpPr>
          <p:nvPr/>
        </p:nvSpPr>
        <p:spPr bwMode="auto">
          <a:xfrm>
            <a:off x="2530475" y="3524250"/>
            <a:ext cx="4768850" cy="1712913"/>
          </a:xfrm>
          <a:custGeom>
            <a:avLst/>
            <a:gdLst/>
            <a:ahLst/>
            <a:cxnLst>
              <a:cxn ang="0">
                <a:pos x="0" y="590"/>
              </a:cxn>
              <a:cxn ang="0">
                <a:pos x="228" y="475"/>
              </a:cxn>
              <a:cxn ang="0">
                <a:pos x="320" y="436"/>
              </a:cxn>
              <a:cxn ang="0">
                <a:pos x="502" y="398"/>
              </a:cxn>
              <a:cxn ang="0">
                <a:pos x="639" y="385"/>
              </a:cxn>
              <a:cxn ang="0">
                <a:pos x="868" y="270"/>
              </a:cxn>
              <a:cxn ang="0">
                <a:pos x="959" y="308"/>
              </a:cxn>
              <a:cxn ang="0">
                <a:pos x="1507" y="1056"/>
              </a:cxn>
              <a:cxn ang="0">
                <a:pos x="1462" y="193"/>
              </a:cxn>
              <a:cxn ang="0">
                <a:pos x="1599" y="206"/>
              </a:cxn>
              <a:cxn ang="0">
                <a:pos x="1644" y="244"/>
              </a:cxn>
              <a:cxn ang="0">
                <a:pos x="1781" y="232"/>
              </a:cxn>
              <a:cxn ang="0">
                <a:pos x="2147" y="129"/>
              </a:cxn>
              <a:cxn ang="0">
                <a:pos x="2329" y="206"/>
              </a:cxn>
              <a:cxn ang="0">
                <a:pos x="2649" y="91"/>
              </a:cxn>
              <a:cxn ang="0">
                <a:pos x="2923" y="142"/>
              </a:cxn>
              <a:cxn ang="0">
                <a:pos x="3106" y="65"/>
              </a:cxn>
              <a:cxn ang="0">
                <a:pos x="3380" y="14"/>
              </a:cxn>
              <a:cxn ang="0">
                <a:pos x="3289" y="1"/>
              </a:cxn>
            </a:cxnLst>
            <a:rect l="0" t="0" r="r" b="b"/>
            <a:pathLst>
              <a:path w="3380" h="1079">
                <a:moveTo>
                  <a:pt x="0" y="590"/>
                </a:moveTo>
                <a:cubicBezTo>
                  <a:pt x="80" y="523"/>
                  <a:pt x="19" y="563"/>
                  <a:pt x="228" y="475"/>
                </a:cubicBezTo>
                <a:cubicBezTo>
                  <a:pt x="259" y="462"/>
                  <a:pt x="320" y="436"/>
                  <a:pt x="320" y="436"/>
                </a:cubicBezTo>
                <a:cubicBezTo>
                  <a:pt x="407" y="290"/>
                  <a:pt x="278" y="377"/>
                  <a:pt x="502" y="398"/>
                </a:cubicBezTo>
                <a:cubicBezTo>
                  <a:pt x="548" y="402"/>
                  <a:pt x="594" y="389"/>
                  <a:pt x="639" y="385"/>
                </a:cubicBezTo>
                <a:cubicBezTo>
                  <a:pt x="731" y="347"/>
                  <a:pt x="776" y="308"/>
                  <a:pt x="868" y="270"/>
                </a:cubicBezTo>
                <a:cubicBezTo>
                  <a:pt x="898" y="283"/>
                  <a:pt x="906" y="303"/>
                  <a:pt x="959" y="308"/>
                </a:cubicBezTo>
                <a:cubicBezTo>
                  <a:pt x="1157" y="326"/>
                  <a:pt x="1450" y="1079"/>
                  <a:pt x="1507" y="1056"/>
                </a:cubicBezTo>
                <a:cubicBezTo>
                  <a:pt x="1537" y="1043"/>
                  <a:pt x="1416" y="202"/>
                  <a:pt x="1462" y="193"/>
                </a:cubicBezTo>
                <a:cubicBezTo>
                  <a:pt x="1507" y="197"/>
                  <a:pt x="1564" y="196"/>
                  <a:pt x="1599" y="206"/>
                </a:cubicBezTo>
                <a:cubicBezTo>
                  <a:pt x="1633" y="216"/>
                  <a:pt x="1602" y="238"/>
                  <a:pt x="1644" y="244"/>
                </a:cubicBezTo>
                <a:cubicBezTo>
                  <a:pt x="1686" y="251"/>
                  <a:pt x="1739" y="238"/>
                  <a:pt x="1781" y="232"/>
                </a:cubicBezTo>
                <a:cubicBezTo>
                  <a:pt x="1945" y="209"/>
                  <a:pt x="2048" y="171"/>
                  <a:pt x="2147" y="129"/>
                </a:cubicBezTo>
                <a:cubicBezTo>
                  <a:pt x="2208" y="155"/>
                  <a:pt x="2269" y="232"/>
                  <a:pt x="2329" y="206"/>
                </a:cubicBezTo>
                <a:cubicBezTo>
                  <a:pt x="2546" y="114"/>
                  <a:pt x="2436" y="150"/>
                  <a:pt x="2649" y="91"/>
                </a:cubicBezTo>
                <a:cubicBezTo>
                  <a:pt x="2741" y="108"/>
                  <a:pt x="2862" y="168"/>
                  <a:pt x="2923" y="142"/>
                </a:cubicBezTo>
                <a:cubicBezTo>
                  <a:pt x="2984" y="116"/>
                  <a:pt x="3015" y="82"/>
                  <a:pt x="3106" y="65"/>
                </a:cubicBezTo>
                <a:cubicBezTo>
                  <a:pt x="3197" y="48"/>
                  <a:pt x="3380" y="14"/>
                  <a:pt x="3380" y="14"/>
                </a:cubicBezTo>
                <a:cubicBezTo>
                  <a:pt x="3228" y="0"/>
                  <a:pt x="3193" y="1"/>
                  <a:pt x="3289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0" name="Freeform 18"/>
          <p:cNvSpPr>
            <a:spLocks/>
          </p:cNvSpPr>
          <p:nvPr/>
        </p:nvSpPr>
        <p:spPr bwMode="auto">
          <a:xfrm>
            <a:off x="2574925" y="2947988"/>
            <a:ext cx="3930650" cy="1552575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407" y="660"/>
              </a:cxn>
              <a:cxn ang="0">
                <a:pos x="518" y="638"/>
              </a:cxn>
              <a:cxn ang="0">
                <a:pos x="983" y="351"/>
              </a:cxn>
              <a:cxn ang="0">
                <a:pos x="777" y="511"/>
              </a:cxn>
              <a:cxn ang="0">
                <a:pos x="1073" y="363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571" y="231"/>
              </a:cxn>
              <a:cxn ang="0">
                <a:pos x="1886" y="341"/>
              </a:cxn>
              <a:cxn ang="0">
                <a:pos x="2711" y="759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85" h="978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225" y="624"/>
                  <a:pt x="407" y="660"/>
                </a:cubicBezTo>
                <a:cubicBezTo>
                  <a:pt x="444" y="667"/>
                  <a:pt x="481" y="646"/>
                  <a:pt x="518" y="638"/>
                </a:cubicBezTo>
                <a:cubicBezTo>
                  <a:pt x="592" y="575"/>
                  <a:pt x="909" y="415"/>
                  <a:pt x="983" y="351"/>
                </a:cubicBezTo>
                <a:cubicBezTo>
                  <a:pt x="1007" y="373"/>
                  <a:pt x="734" y="502"/>
                  <a:pt x="777" y="511"/>
                </a:cubicBezTo>
                <a:cubicBezTo>
                  <a:pt x="937" y="541"/>
                  <a:pt x="1026" y="401"/>
                  <a:pt x="1073" y="363"/>
                </a:cubicBezTo>
                <a:cubicBezTo>
                  <a:pt x="1097" y="341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491" y="300"/>
                  <a:pt x="1571" y="231"/>
                </a:cubicBezTo>
                <a:cubicBezTo>
                  <a:pt x="1621" y="273"/>
                  <a:pt x="1837" y="384"/>
                  <a:pt x="1886" y="341"/>
                </a:cubicBezTo>
                <a:cubicBezTo>
                  <a:pt x="2062" y="189"/>
                  <a:pt x="2539" y="858"/>
                  <a:pt x="2711" y="759"/>
                </a:cubicBezTo>
                <a:cubicBezTo>
                  <a:pt x="2785" y="788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1" name="Oval 19"/>
          <p:cNvSpPr>
            <a:spLocks noChangeArrowheads="1"/>
          </p:cNvSpPr>
          <p:nvPr/>
        </p:nvSpPr>
        <p:spPr bwMode="auto">
          <a:xfrm>
            <a:off x="6307138" y="33797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2" name="Oval 20"/>
          <p:cNvSpPr>
            <a:spLocks noChangeArrowheads="1"/>
          </p:cNvSpPr>
          <p:nvPr/>
        </p:nvSpPr>
        <p:spPr bwMode="auto">
          <a:xfrm>
            <a:off x="5346700" y="27813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3" name="Freeform 21"/>
          <p:cNvSpPr>
            <a:spLocks/>
          </p:cNvSpPr>
          <p:nvPr/>
        </p:nvSpPr>
        <p:spPr bwMode="auto">
          <a:xfrm flipH="1">
            <a:off x="2332038" y="43021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4" name="Freeform 22"/>
          <p:cNvSpPr>
            <a:spLocks/>
          </p:cNvSpPr>
          <p:nvPr/>
        </p:nvSpPr>
        <p:spPr bwMode="auto">
          <a:xfrm>
            <a:off x="2722563" y="37401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5" name="Freeform 23"/>
          <p:cNvSpPr>
            <a:spLocks/>
          </p:cNvSpPr>
          <p:nvPr/>
        </p:nvSpPr>
        <p:spPr bwMode="auto">
          <a:xfrm>
            <a:off x="2767013" y="3163888"/>
            <a:ext cx="3862387" cy="1639887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407" y="660"/>
              </a:cxn>
              <a:cxn ang="0">
                <a:pos x="518" y="638"/>
              </a:cxn>
              <a:cxn ang="0">
                <a:pos x="703" y="447"/>
              </a:cxn>
              <a:cxn ang="0">
                <a:pos x="777" y="511"/>
              </a:cxn>
              <a:cxn ang="0">
                <a:pos x="1579" y="995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738" y="214"/>
              </a:cxn>
              <a:cxn ang="0">
                <a:pos x="1886" y="341"/>
              </a:cxn>
              <a:cxn ang="0">
                <a:pos x="2145" y="150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37" h="1033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225" y="624"/>
                  <a:pt x="407" y="660"/>
                </a:cubicBezTo>
                <a:cubicBezTo>
                  <a:pt x="444" y="667"/>
                  <a:pt x="481" y="646"/>
                  <a:pt x="518" y="638"/>
                </a:cubicBezTo>
                <a:cubicBezTo>
                  <a:pt x="592" y="575"/>
                  <a:pt x="629" y="511"/>
                  <a:pt x="703" y="447"/>
                </a:cubicBezTo>
                <a:cubicBezTo>
                  <a:pt x="727" y="469"/>
                  <a:pt x="734" y="502"/>
                  <a:pt x="777" y="511"/>
                </a:cubicBezTo>
                <a:cubicBezTo>
                  <a:pt x="937" y="541"/>
                  <a:pt x="1532" y="1033"/>
                  <a:pt x="1579" y="995"/>
                </a:cubicBezTo>
                <a:cubicBezTo>
                  <a:pt x="1603" y="973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658" y="283"/>
                  <a:pt x="1738" y="214"/>
                </a:cubicBezTo>
                <a:cubicBezTo>
                  <a:pt x="1788" y="256"/>
                  <a:pt x="1837" y="384"/>
                  <a:pt x="1886" y="341"/>
                </a:cubicBezTo>
                <a:cubicBezTo>
                  <a:pt x="2062" y="189"/>
                  <a:pt x="1973" y="249"/>
                  <a:pt x="2145" y="150"/>
                </a:cubicBezTo>
                <a:cubicBezTo>
                  <a:pt x="2219" y="179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6" name="Oval 24"/>
          <p:cNvSpPr>
            <a:spLocks noChangeArrowheads="1"/>
          </p:cNvSpPr>
          <p:nvPr/>
        </p:nvSpPr>
        <p:spPr bwMode="auto">
          <a:xfrm>
            <a:off x="6499225" y="35956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7" name="Oval 25"/>
          <p:cNvSpPr>
            <a:spLocks noChangeArrowheads="1"/>
          </p:cNvSpPr>
          <p:nvPr/>
        </p:nvSpPr>
        <p:spPr bwMode="auto">
          <a:xfrm>
            <a:off x="5538788" y="29972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8" name="Freeform 26"/>
          <p:cNvSpPr>
            <a:spLocks/>
          </p:cNvSpPr>
          <p:nvPr/>
        </p:nvSpPr>
        <p:spPr bwMode="auto">
          <a:xfrm flipH="1">
            <a:off x="2524125" y="45180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299" name="Freeform 27"/>
          <p:cNvSpPr>
            <a:spLocks/>
          </p:cNvSpPr>
          <p:nvPr/>
        </p:nvSpPr>
        <p:spPr bwMode="auto">
          <a:xfrm>
            <a:off x="2914650" y="39560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0" name="Freeform 28"/>
          <p:cNvSpPr>
            <a:spLocks/>
          </p:cNvSpPr>
          <p:nvPr/>
        </p:nvSpPr>
        <p:spPr bwMode="auto">
          <a:xfrm>
            <a:off x="2638425" y="3379788"/>
            <a:ext cx="4183063" cy="1552575"/>
          </a:xfrm>
          <a:custGeom>
            <a:avLst/>
            <a:gdLst/>
            <a:ahLst/>
            <a:cxnLst>
              <a:cxn ang="0">
                <a:pos x="227" y="978"/>
              </a:cxn>
              <a:cxn ang="0">
                <a:pos x="412" y="787"/>
              </a:cxn>
              <a:cxn ang="0">
                <a:pos x="486" y="723"/>
              </a:cxn>
              <a:cxn ang="0">
                <a:pos x="182" y="655"/>
              </a:cxn>
              <a:cxn ang="0">
                <a:pos x="745" y="638"/>
              </a:cxn>
              <a:cxn ang="0">
                <a:pos x="930" y="447"/>
              </a:cxn>
              <a:cxn ang="0">
                <a:pos x="1004" y="511"/>
              </a:cxn>
              <a:cxn ang="0">
                <a:pos x="1300" y="363"/>
              </a:cxn>
              <a:cxn ang="0">
                <a:pos x="1411" y="320"/>
              </a:cxn>
              <a:cxn ang="0">
                <a:pos x="1522" y="341"/>
              </a:cxn>
              <a:cxn ang="0">
                <a:pos x="1559" y="405"/>
              </a:cxn>
              <a:cxn ang="0">
                <a:pos x="1669" y="384"/>
              </a:cxn>
              <a:cxn ang="0">
                <a:pos x="1965" y="214"/>
              </a:cxn>
              <a:cxn ang="0">
                <a:pos x="2113" y="341"/>
              </a:cxn>
              <a:cxn ang="0">
                <a:pos x="2372" y="150"/>
              </a:cxn>
              <a:cxn ang="0">
                <a:pos x="2594" y="235"/>
              </a:cxn>
              <a:cxn ang="0">
                <a:pos x="2742" y="108"/>
              </a:cxn>
              <a:cxn ang="0">
                <a:pos x="2964" y="23"/>
              </a:cxn>
              <a:cxn ang="0">
                <a:pos x="2890" y="2"/>
              </a:cxn>
            </a:cxnLst>
            <a:rect l="0" t="0" r="r" b="b"/>
            <a:pathLst>
              <a:path w="2964" h="978">
                <a:moveTo>
                  <a:pt x="227" y="978"/>
                </a:moveTo>
                <a:cubicBezTo>
                  <a:pt x="292" y="867"/>
                  <a:pt x="242" y="934"/>
                  <a:pt x="412" y="787"/>
                </a:cubicBezTo>
                <a:cubicBezTo>
                  <a:pt x="437" y="766"/>
                  <a:pt x="486" y="723"/>
                  <a:pt x="486" y="723"/>
                </a:cubicBezTo>
                <a:cubicBezTo>
                  <a:pt x="557" y="481"/>
                  <a:pt x="0" y="619"/>
                  <a:pt x="182" y="655"/>
                </a:cubicBezTo>
                <a:cubicBezTo>
                  <a:pt x="219" y="662"/>
                  <a:pt x="708" y="646"/>
                  <a:pt x="745" y="638"/>
                </a:cubicBezTo>
                <a:cubicBezTo>
                  <a:pt x="819" y="575"/>
                  <a:pt x="856" y="511"/>
                  <a:pt x="930" y="447"/>
                </a:cubicBezTo>
                <a:cubicBezTo>
                  <a:pt x="954" y="469"/>
                  <a:pt x="961" y="502"/>
                  <a:pt x="1004" y="511"/>
                </a:cubicBezTo>
                <a:cubicBezTo>
                  <a:pt x="1164" y="541"/>
                  <a:pt x="1253" y="401"/>
                  <a:pt x="1300" y="363"/>
                </a:cubicBezTo>
                <a:cubicBezTo>
                  <a:pt x="1324" y="341"/>
                  <a:pt x="1374" y="334"/>
                  <a:pt x="1411" y="320"/>
                </a:cubicBezTo>
                <a:cubicBezTo>
                  <a:pt x="1448" y="327"/>
                  <a:pt x="1494" y="325"/>
                  <a:pt x="1522" y="341"/>
                </a:cubicBezTo>
                <a:cubicBezTo>
                  <a:pt x="1549" y="357"/>
                  <a:pt x="1525" y="394"/>
                  <a:pt x="1559" y="405"/>
                </a:cubicBezTo>
                <a:cubicBezTo>
                  <a:pt x="1592" y="416"/>
                  <a:pt x="1636" y="394"/>
                  <a:pt x="1669" y="384"/>
                </a:cubicBezTo>
                <a:cubicBezTo>
                  <a:pt x="1802" y="347"/>
                  <a:pt x="1885" y="283"/>
                  <a:pt x="1965" y="214"/>
                </a:cubicBezTo>
                <a:cubicBezTo>
                  <a:pt x="2015" y="256"/>
                  <a:pt x="2064" y="384"/>
                  <a:pt x="2113" y="341"/>
                </a:cubicBezTo>
                <a:cubicBezTo>
                  <a:pt x="2289" y="189"/>
                  <a:pt x="2200" y="249"/>
                  <a:pt x="2372" y="150"/>
                </a:cubicBezTo>
                <a:cubicBezTo>
                  <a:pt x="2446" y="179"/>
                  <a:pt x="2545" y="278"/>
                  <a:pt x="2594" y="235"/>
                </a:cubicBezTo>
                <a:cubicBezTo>
                  <a:pt x="2643" y="193"/>
                  <a:pt x="2668" y="136"/>
                  <a:pt x="2742" y="108"/>
                </a:cubicBezTo>
                <a:cubicBezTo>
                  <a:pt x="2816" y="80"/>
                  <a:pt x="2964" y="23"/>
                  <a:pt x="2964" y="23"/>
                </a:cubicBezTo>
                <a:cubicBezTo>
                  <a:pt x="2841" y="0"/>
                  <a:pt x="2813" y="2"/>
                  <a:pt x="2890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1" name="Oval 29"/>
          <p:cNvSpPr>
            <a:spLocks noChangeArrowheads="1"/>
          </p:cNvSpPr>
          <p:nvPr/>
        </p:nvSpPr>
        <p:spPr bwMode="auto">
          <a:xfrm>
            <a:off x="6691313" y="38115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2" name="Oval 30"/>
          <p:cNvSpPr>
            <a:spLocks noChangeArrowheads="1"/>
          </p:cNvSpPr>
          <p:nvPr/>
        </p:nvSpPr>
        <p:spPr bwMode="auto">
          <a:xfrm>
            <a:off x="5730875" y="32131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3" name="Freeform 31"/>
          <p:cNvSpPr>
            <a:spLocks/>
          </p:cNvSpPr>
          <p:nvPr/>
        </p:nvSpPr>
        <p:spPr bwMode="auto">
          <a:xfrm flipH="1">
            <a:off x="2716213" y="47339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4" name="Freeform 32"/>
          <p:cNvSpPr>
            <a:spLocks/>
          </p:cNvSpPr>
          <p:nvPr/>
        </p:nvSpPr>
        <p:spPr bwMode="auto">
          <a:xfrm>
            <a:off x="3105150" y="3679825"/>
            <a:ext cx="4770438" cy="1428750"/>
          </a:xfrm>
          <a:custGeom>
            <a:avLst/>
            <a:gdLst/>
            <a:ahLst/>
            <a:cxnLst>
              <a:cxn ang="0">
                <a:pos x="0" y="900"/>
              </a:cxn>
              <a:cxn ang="0">
                <a:pos x="228" y="785"/>
              </a:cxn>
              <a:cxn ang="0">
                <a:pos x="320" y="746"/>
              </a:cxn>
              <a:cxn ang="0">
                <a:pos x="502" y="708"/>
              </a:cxn>
              <a:cxn ang="0">
                <a:pos x="639" y="695"/>
              </a:cxn>
              <a:cxn ang="0">
                <a:pos x="868" y="580"/>
              </a:cxn>
              <a:cxn ang="0">
                <a:pos x="959" y="618"/>
              </a:cxn>
              <a:cxn ang="0">
                <a:pos x="1325" y="529"/>
              </a:cxn>
              <a:cxn ang="0">
                <a:pos x="1462" y="503"/>
              </a:cxn>
              <a:cxn ang="0">
                <a:pos x="1795" y="10"/>
              </a:cxn>
              <a:cxn ang="0">
                <a:pos x="1644" y="554"/>
              </a:cxn>
              <a:cxn ang="0">
                <a:pos x="1781" y="542"/>
              </a:cxn>
              <a:cxn ang="0">
                <a:pos x="2147" y="439"/>
              </a:cxn>
              <a:cxn ang="0">
                <a:pos x="2329" y="516"/>
              </a:cxn>
              <a:cxn ang="0">
                <a:pos x="2263" y="310"/>
              </a:cxn>
              <a:cxn ang="0">
                <a:pos x="2649" y="401"/>
              </a:cxn>
              <a:cxn ang="0">
                <a:pos x="2923" y="452"/>
              </a:cxn>
              <a:cxn ang="0">
                <a:pos x="3106" y="375"/>
              </a:cxn>
              <a:cxn ang="0">
                <a:pos x="3380" y="324"/>
              </a:cxn>
              <a:cxn ang="0">
                <a:pos x="3289" y="311"/>
              </a:cxn>
            </a:cxnLst>
            <a:rect l="0" t="0" r="r" b="b"/>
            <a:pathLst>
              <a:path w="3380" h="900">
                <a:moveTo>
                  <a:pt x="0" y="900"/>
                </a:moveTo>
                <a:cubicBezTo>
                  <a:pt x="80" y="833"/>
                  <a:pt x="19" y="873"/>
                  <a:pt x="228" y="785"/>
                </a:cubicBezTo>
                <a:cubicBezTo>
                  <a:pt x="259" y="772"/>
                  <a:pt x="320" y="746"/>
                  <a:pt x="320" y="746"/>
                </a:cubicBezTo>
                <a:cubicBezTo>
                  <a:pt x="407" y="600"/>
                  <a:pt x="278" y="687"/>
                  <a:pt x="502" y="708"/>
                </a:cubicBezTo>
                <a:cubicBezTo>
                  <a:pt x="548" y="712"/>
                  <a:pt x="594" y="699"/>
                  <a:pt x="639" y="695"/>
                </a:cubicBezTo>
                <a:cubicBezTo>
                  <a:pt x="731" y="657"/>
                  <a:pt x="776" y="618"/>
                  <a:pt x="868" y="580"/>
                </a:cubicBezTo>
                <a:cubicBezTo>
                  <a:pt x="898" y="593"/>
                  <a:pt x="906" y="613"/>
                  <a:pt x="959" y="618"/>
                </a:cubicBezTo>
                <a:cubicBezTo>
                  <a:pt x="1157" y="636"/>
                  <a:pt x="1268" y="552"/>
                  <a:pt x="1325" y="529"/>
                </a:cubicBezTo>
                <a:cubicBezTo>
                  <a:pt x="1355" y="516"/>
                  <a:pt x="1416" y="512"/>
                  <a:pt x="1462" y="503"/>
                </a:cubicBezTo>
                <a:cubicBezTo>
                  <a:pt x="1507" y="507"/>
                  <a:pt x="1760" y="0"/>
                  <a:pt x="1795" y="10"/>
                </a:cubicBezTo>
                <a:cubicBezTo>
                  <a:pt x="1829" y="20"/>
                  <a:pt x="1602" y="548"/>
                  <a:pt x="1644" y="554"/>
                </a:cubicBezTo>
                <a:cubicBezTo>
                  <a:pt x="1686" y="561"/>
                  <a:pt x="1739" y="548"/>
                  <a:pt x="1781" y="542"/>
                </a:cubicBezTo>
                <a:cubicBezTo>
                  <a:pt x="1945" y="519"/>
                  <a:pt x="2048" y="481"/>
                  <a:pt x="2147" y="439"/>
                </a:cubicBezTo>
                <a:cubicBezTo>
                  <a:pt x="2208" y="465"/>
                  <a:pt x="2269" y="542"/>
                  <a:pt x="2329" y="516"/>
                </a:cubicBezTo>
                <a:cubicBezTo>
                  <a:pt x="2405" y="512"/>
                  <a:pt x="2210" y="329"/>
                  <a:pt x="2263" y="310"/>
                </a:cubicBezTo>
                <a:cubicBezTo>
                  <a:pt x="2316" y="291"/>
                  <a:pt x="2539" y="377"/>
                  <a:pt x="2649" y="401"/>
                </a:cubicBezTo>
                <a:cubicBezTo>
                  <a:pt x="2741" y="418"/>
                  <a:pt x="2862" y="478"/>
                  <a:pt x="2923" y="452"/>
                </a:cubicBezTo>
                <a:cubicBezTo>
                  <a:pt x="2984" y="426"/>
                  <a:pt x="3015" y="392"/>
                  <a:pt x="3106" y="375"/>
                </a:cubicBezTo>
                <a:cubicBezTo>
                  <a:pt x="3197" y="358"/>
                  <a:pt x="3380" y="324"/>
                  <a:pt x="3380" y="324"/>
                </a:cubicBezTo>
                <a:cubicBezTo>
                  <a:pt x="3228" y="310"/>
                  <a:pt x="3193" y="311"/>
                  <a:pt x="3289" y="311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5" name="Freeform 33"/>
          <p:cNvSpPr>
            <a:spLocks/>
          </p:cNvSpPr>
          <p:nvPr/>
        </p:nvSpPr>
        <p:spPr bwMode="auto">
          <a:xfrm>
            <a:off x="3151188" y="3595688"/>
            <a:ext cx="3862387" cy="1997075"/>
          </a:xfrm>
          <a:custGeom>
            <a:avLst/>
            <a:gdLst/>
            <a:ahLst/>
            <a:cxnLst>
              <a:cxn ang="0">
                <a:pos x="0" y="978"/>
              </a:cxn>
              <a:cxn ang="0">
                <a:pos x="185" y="787"/>
              </a:cxn>
              <a:cxn ang="0">
                <a:pos x="259" y="723"/>
              </a:cxn>
              <a:cxn ang="0">
                <a:pos x="983" y="1251"/>
              </a:cxn>
              <a:cxn ang="0">
                <a:pos x="518" y="638"/>
              </a:cxn>
              <a:cxn ang="0">
                <a:pos x="703" y="447"/>
              </a:cxn>
              <a:cxn ang="0">
                <a:pos x="777" y="511"/>
              </a:cxn>
              <a:cxn ang="0">
                <a:pos x="1073" y="363"/>
              </a:cxn>
              <a:cxn ang="0">
                <a:pos x="1184" y="320"/>
              </a:cxn>
              <a:cxn ang="0">
                <a:pos x="1295" y="341"/>
              </a:cxn>
              <a:cxn ang="0">
                <a:pos x="1332" y="405"/>
              </a:cxn>
              <a:cxn ang="0">
                <a:pos x="1442" y="384"/>
              </a:cxn>
              <a:cxn ang="0">
                <a:pos x="1738" y="214"/>
              </a:cxn>
              <a:cxn ang="0">
                <a:pos x="1886" y="341"/>
              </a:cxn>
              <a:cxn ang="0">
                <a:pos x="2145" y="150"/>
              </a:cxn>
              <a:cxn ang="0">
                <a:pos x="2367" y="235"/>
              </a:cxn>
              <a:cxn ang="0">
                <a:pos x="2515" y="108"/>
              </a:cxn>
              <a:cxn ang="0">
                <a:pos x="2737" y="23"/>
              </a:cxn>
              <a:cxn ang="0">
                <a:pos x="2663" y="2"/>
              </a:cxn>
            </a:cxnLst>
            <a:rect l="0" t="0" r="r" b="b"/>
            <a:pathLst>
              <a:path w="2737" h="1258">
                <a:moveTo>
                  <a:pt x="0" y="978"/>
                </a:moveTo>
                <a:cubicBezTo>
                  <a:pt x="65" y="867"/>
                  <a:pt x="15" y="934"/>
                  <a:pt x="185" y="787"/>
                </a:cubicBezTo>
                <a:cubicBezTo>
                  <a:pt x="210" y="766"/>
                  <a:pt x="259" y="723"/>
                  <a:pt x="259" y="723"/>
                </a:cubicBezTo>
                <a:cubicBezTo>
                  <a:pt x="330" y="481"/>
                  <a:pt x="801" y="1215"/>
                  <a:pt x="983" y="1251"/>
                </a:cubicBezTo>
                <a:cubicBezTo>
                  <a:pt x="1020" y="1258"/>
                  <a:pt x="481" y="646"/>
                  <a:pt x="518" y="638"/>
                </a:cubicBezTo>
                <a:cubicBezTo>
                  <a:pt x="592" y="575"/>
                  <a:pt x="629" y="511"/>
                  <a:pt x="703" y="447"/>
                </a:cubicBezTo>
                <a:cubicBezTo>
                  <a:pt x="727" y="469"/>
                  <a:pt x="734" y="502"/>
                  <a:pt x="777" y="511"/>
                </a:cubicBezTo>
                <a:cubicBezTo>
                  <a:pt x="937" y="541"/>
                  <a:pt x="1026" y="401"/>
                  <a:pt x="1073" y="363"/>
                </a:cubicBezTo>
                <a:cubicBezTo>
                  <a:pt x="1097" y="341"/>
                  <a:pt x="1147" y="334"/>
                  <a:pt x="1184" y="320"/>
                </a:cubicBezTo>
                <a:cubicBezTo>
                  <a:pt x="1221" y="327"/>
                  <a:pt x="1267" y="325"/>
                  <a:pt x="1295" y="341"/>
                </a:cubicBezTo>
                <a:cubicBezTo>
                  <a:pt x="1322" y="357"/>
                  <a:pt x="1298" y="394"/>
                  <a:pt x="1332" y="405"/>
                </a:cubicBezTo>
                <a:cubicBezTo>
                  <a:pt x="1365" y="416"/>
                  <a:pt x="1409" y="394"/>
                  <a:pt x="1442" y="384"/>
                </a:cubicBezTo>
                <a:cubicBezTo>
                  <a:pt x="1575" y="347"/>
                  <a:pt x="1658" y="283"/>
                  <a:pt x="1738" y="214"/>
                </a:cubicBezTo>
                <a:cubicBezTo>
                  <a:pt x="1788" y="256"/>
                  <a:pt x="1837" y="384"/>
                  <a:pt x="1886" y="341"/>
                </a:cubicBezTo>
                <a:cubicBezTo>
                  <a:pt x="2062" y="189"/>
                  <a:pt x="1973" y="249"/>
                  <a:pt x="2145" y="150"/>
                </a:cubicBezTo>
                <a:cubicBezTo>
                  <a:pt x="2219" y="179"/>
                  <a:pt x="2318" y="278"/>
                  <a:pt x="2367" y="235"/>
                </a:cubicBezTo>
                <a:cubicBezTo>
                  <a:pt x="2416" y="193"/>
                  <a:pt x="2441" y="136"/>
                  <a:pt x="2515" y="108"/>
                </a:cubicBezTo>
                <a:cubicBezTo>
                  <a:pt x="2589" y="80"/>
                  <a:pt x="2737" y="23"/>
                  <a:pt x="2737" y="23"/>
                </a:cubicBezTo>
                <a:cubicBezTo>
                  <a:pt x="2614" y="0"/>
                  <a:pt x="2586" y="2"/>
                  <a:pt x="2663" y="2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6" name="Oval 34"/>
          <p:cNvSpPr>
            <a:spLocks noChangeArrowheads="1"/>
          </p:cNvSpPr>
          <p:nvPr/>
        </p:nvSpPr>
        <p:spPr bwMode="auto">
          <a:xfrm>
            <a:off x="6883400" y="40274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7" name="Oval 35"/>
          <p:cNvSpPr>
            <a:spLocks noChangeArrowheads="1"/>
          </p:cNvSpPr>
          <p:nvPr/>
        </p:nvSpPr>
        <p:spPr bwMode="auto">
          <a:xfrm>
            <a:off x="5922963" y="34290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8" name="Freeform 36"/>
          <p:cNvSpPr>
            <a:spLocks/>
          </p:cNvSpPr>
          <p:nvPr/>
        </p:nvSpPr>
        <p:spPr bwMode="auto">
          <a:xfrm flipH="1">
            <a:off x="2908300" y="49498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09" name="Freeform 37"/>
          <p:cNvSpPr>
            <a:spLocks/>
          </p:cNvSpPr>
          <p:nvPr/>
        </p:nvSpPr>
        <p:spPr bwMode="auto">
          <a:xfrm>
            <a:off x="3297238" y="3162300"/>
            <a:ext cx="4770437" cy="2162175"/>
          </a:xfrm>
          <a:custGeom>
            <a:avLst/>
            <a:gdLst/>
            <a:ahLst/>
            <a:cxnLst>
              <a:cxn ang="0">
                <a:pos x="0" y="1362"/>
              </a:cxn>
              <a:cxn ang="0">
                <a:pos x="228" y="1247"/>
              </a:cxn>
              <a:cxn ang="0">
                <a:pos x="320" y="1208"/>
              </a:cxn>
              <a:cxn ang="0">
                <a:pos x="502" y="1170"/>
              </a:cxn>
              <a:cxn ang="0">
                <a:pos x="639" y="1157"/>
              </a:cxn>
              <a:cxn ang="0">
                <a:pos x="868" y="1042"/>
              </a:cxn>
              <a:cxn ang="0">
                <a:pos x="959" y="1080"/>
              </a:cxn>
              <a:cxn ang="0">
                <a:pos x="1325" y="991"/>
              </a:cxn>
              <a:cxn ang="0">
                <a:pos x="1462" y="965"/>
              </a:cxn>
              <a:cxn ang="0">
                <a:pos x="1599" y="978"/>
              </a:cxn>
              <a:cxn ang="0">
                <a:pos x="1644" y="1016"/>
              </a:cxn>
              <a:cxn ang="0">
                <a:pos x="1781" y="1004"/>
              </a:cxn>
              <a:cxn ang="0">
                <a:pos x="1899" y="0"/>
              </a:cxn>
              <a:cxn ang="0">
                <a:pos x="2463" y="600"/>
              </a:cxn>
              <a:cxn ang="0">
                <a:pos x="2649" y="863"/>
              </a:cxn>
              <a:cxn ang="0">
                <a:pos x="2923" y="914"/>
              </a:cxn>
              <a:cxn ang="0">
                <a:pos x="3106" y="837"/>
              </a:cxn>
              <a:cxn ang="0">
                <a:pos x="3380" y="786"/>
              </a:cxn>
              <a:cxn ang="0">
                <a:pos x="3289" y="773"/>
              </a:cxn>
            </a:cxnLst>
            <a:rect l="0" t="0" r="r" b="b"/>
            <a:pathLst>
              <a:path w="3380" h="1362">
                <a:moveTo>
                  <a:pt x="0" y="1362"/>
                </a:moveTo>
                <a:cubicBezTo>
                  <a:pt x="80" y="1295"/>
                  <a:pt x="19" y="1335"/>
                  <a:pt x="228" y="1247"/>
                </a:cubicBezTo>
                <a:cubicBezTo>
                  <a:pt x="259" y="1234"/>
                  <a:pt x="320" y="1208"/>
                  <a:pt x="320" y="1208"/>
                </a:cubicBezTo>
                <a:cubicBezTo>
                  <a:pt x="407" y="1062"/>
                  <a:pt x="278" y="1149"/>
                  <a:pt x="502" y="1170"/>
                </a:cubicBezTo>
                <a:cubicBezTo>
                  <a:pt x="548" y="1174"/>
                  <a:pt x="594" y="1161"/>
                  <a:pt x="639" y="1157"/>
                </a:cubicBezTo>
                <a:cubicBezTo>
                  <a:pt x="731" y="1119"/>
                  <a:pt x="776" y="1080"/>
                  <a:pt x="868" y="1042"/>
                </a:cubicBezTo>
                <a:cubicBezTo>
                  <a:pt x="898" y="1055"/>
                  <a:pt x="906" y="1075"/>
                  <a:pt x="959" y="1080"/>
                </a:cubicBezTo>
                <a:cubicBezTo>
                  <a:pt x="1157" y="1098"/>
                  <a:pt x="1268" y="1014"/>
                  <a:pt x="1325" y="991"/>
                </a:cubicBezTo>
                <a:cubicBezTo>
                  <a:pt x="1355" y="978"/>
                  <a:pt x="1416" y="974"/>
                  <a:pt x="1462" y="965"/>
                </a:cubicBezTo>
                <a:cubicBezTo>
                  <a:pt x="1507" y="969"/>
                  <a:pt x="1564" y="968"/>
                  <a:pt x="1599" y="978"/>
                </a:cubicBezTo>
                <a:cubicBezTo>
                  <a:pt x="1633" y="988"/>
                  <a:pt x="1602" y="1010"/>
                  <a:pt x="1644" y="1016"/>
                </a:cubicBezTo>
                <a:cubicBezTo>
                  <a:pt x="1686" y="1023"/>
                  <a:pt x="1739" y="1010"/>
                  <a:pt x="1781" y="1004"/>
                </a:cubicBezTo>
                <a:cubicBezTo>
                  <a:pt x="1945" y="981"/>
                  <a:pt x="1800" y="42"/>
                  <a:pt x="1899" y="0"/>
                </a:cubicBezTo>
                <a:cubicBezTo>
                  <a:pt x="1960" y="26"/>
                  <a:pt x="2403" y="626"/>
                  <a:pt x="2463" y="600"/>
                </a:cubicBezTo>
                <a:cubicBezTo>
                  <a:pt x="2680" y="508"/>
                  <a:pt x="2436" y="922"/>
                  <a:pt x="2649" y="863"/>
                </a:cubicBezTo>
                <a:cubicBezTo>
                  <a:pt x="2741" y="880"/>
                  <a:pt x="2862" y="940"/>
                  <a:pt x="2923" y="914"/>
                </a:cubicBezTo>
                <a:cubicBezTo>
                  <a:pt x="2984" y="888"/>
                  <a:pt x="3015" y="854"/>
                  <a:pt x="3106" y="837"/>
                </a:cubicBezTo>
                <a:cubicBezTo>
                  <a:pt x="3197" y="820"/>
                  <a:pt x="3380" y="786"/>
                  <a:pt x="3380" y="786"/>
                </a:cubicBezTo>
                <a:cubicBezTo>
                  <a:pt x="3228" y="772"/>
                  <a:pt x="3193" y="773"/>
                  <a:pt x="3289" y="773"/>
                </a:cubicBezTo>
              </a:path>
            </a:pathLst>
          </a:custGeom>
          <a:noFill/>
          <a:ln w="57150" cap="flat" cmpd="sng">
            <a:solidFill>
              <a:schemeClr val="bg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0" name="Freeform 38"/>
          <p:cNvSpPr>
            <a:spLocks/>
          </p:cNvSpPr>
          <p:nvPr/>
        </p:nvSpPr>
        <p:spPr bwMode="auto">
          <a:xfrm>
            <a:off x="3343275" y="3217863"/>
            <a:ext cx="3862388" cy="2146300"/>
          </a:xfrm>
          <a:custGeom>
            <a:avLst/>
            <a:gdLst/>
            <a:ahLst/>
            <a:cxnLst>
              <a:cxn ang="0">
                <a:pos x="0" y="1352"/>
              </a:cxn>
              <a:cxn ang="0">
                <a:pos x="185" y="1161"/>
              </a:cxn>
              <a:cxn ang="0">
                <a:pos x="259" y="1097"/>
              </a:cxn>
              <a:cxn ang="0">
                <a:pos x="407" y="1034"/>
              </a:cxn>
              <a:cxn ang="0">
                <a:pos x="427" y="193"/>
              </a:cxn>
              <a:cxn ang="0">
                <a:pos x="703" y="821"/>
              </a:cxn>
              <a:cxn ang="0">
                <a:pos x="777" y="885"/>
              </a:cxn>
              <a:cxn ang="0">
                <a:pos x="1073" y="737"/>
              </a:cxn>
              <a:cxn ang="0">
                <a:pos x="1184" y="694"/>
              </a:cxn>
              <a:cxn ang="0">
                <a:pos x="1295" y="715"/>
              </a:cxn>
              <a:cxn ang="0">
                <a:pos x="1315" y="61"/>
              </a:cxn>
              <a:cxn ang="0">
                <a:pos x="1135" y="37"/>
              </a:cxn>
              <a:cxn ang="0">
                <a:pos x="1738" y="588"/>
              </a:cxn>
              <a:cxn ang="0">
                <a:pos x="1886" y="715"/>
              </a:cxn>
              <a:cxn ang="0">
                <a:pos x="2145" y="524"/>
              </a:cxn>
              <a:cxn ang="0">
                <a:pos x="2095" y="997"/>
              </a:cxn>
              <a:cxn ang="0">
                <a:pos x="2515" y="482"/>
              </a:cxn>
              <a:cxn ang="0">
                <a:pos x="2737" y="397"/>
              </a:cxn>
              <a:cxn ang="0">
                <a:pos x="2663" y="376"/>
              </a:cxn>
            </a:cxnLst>
            <a:rect l="0" t="0" r="r" b="b"/>
            <a:pathLst>
              <a:path w="2737" h="1352">
                <a:moveTo>
                  <a:pt x="0" y="1352"/>
                </a:moveTo>
                <a:cubicBezTo>
                  <a:pt x="65" y="1241"/>
                  <a:pt x="15" y="1308"/>
                  <a:pt x="185" y="1161"/>
                </a:cubicBezTo>
                <a:cubicBezTo>
                  <a:pt x="210" y="1140"/>
                  <a:pt x="259" y="1097"/>
                  <a:pt x="259" y="1097"/>
                </a:cubicBezTo>
                <a:cubicBezTo>
                  <a:pt x="330" y="855"/>
                  <a:pt x="225" y="998"/>
                  <a:pt x="407" y="1034"/>
                </a:cubicBezTo>
                <a:cubicBezTo>
                  <a:pt x="444" y="1041"/>
                  <a:pt x="390" y="201"/>
                  <a:pt x="427" y="193"/>
                </a:cubicBezTo>
                <a:cubicBezTo>
                  <a:pt x="501" y="130"/>
                  <a:pt x="629" y="885"/>
                  <a:pt x="703" y="821"/>
                </a:cubicBezTo>
                <a:cubicBezTo>
                  <a:pt x="727" y="843"/>
                  <a:pt x="734" y="876"/>
                  <a:pt x="777" y="885"/>
                </a:cubicBezTo>
                <a:cubicBezTo>
                  <a:pt x="937" y="915"/>
                  <a:pt x="1026" y="775"/>
                  <a:pt x="1073" y="737"/>
                </a:cubicBezTo>
                <a:cubicBezTo>
                  <a:pt x="1097" y="715"/>
                  <a:pt x="1147" y="708"/>
                  <a:pt x="1184" y="694"/>
                </a:cubicBezTo>
                <a:cubicBezTo>
                  <a:pt x="1221" y="701"/>
                  <a:pt x="1267" y="699"/>
                  <a:pt x="1295" y="715"/>
                </a:cubicBezTo>
                <a:cubicBezTo>
                  <a:pt x="1322" y="731"/>
                  <a:pt x="1281" y="50"/>
                  <a:pt x="1315" y="61"/>
                </a:cubicBezTo>
                <a:cubicBezTo>
                  <a:pt x="1348" y="72"/>
                  <a:pt x="1102" y="47"/>
                  <a:pt x="1135" y="37"/>
                </a:cubicBezTo>
                <a:cubicBezTo>
                  <a:pt x="1268" y="0"/>
                  <a:pt x="1658" y="657"/>
                  <a:pt x="1738" y="588"/>
                </a:cubicBezTo>
                <a:cubicBezTo>
                  <a:pt x="1788" y="630"/>
                  <a:pt x="1837" y="758"/>
                  <a:pt x="1886" y="715"/>
                </a:cubicBezTo>
                <a:cubicBezTo>
                  <a:pt x="2062" y="563"/>
                  <a:pt x="1973" y="623"/>
                  <a:pt x="2145" y="524"/>
                </a:cubicBezTo>
                <a:cubicBezTo>
                  <a:pt x="2219" y="553"/>
                  <a:pt x="2046" y="1040"/>
                  <a:pt x="2095" y="997"/>
                </a:cubicBezTo>
                <a:cubicBezTo>
                  <a:pt x="2144" y="955"/>
                  <a:pt x="2441" y="510"/>
                  <a:pt x="2515" y="482"/>
                </a:cubicBezTo>
                <a:cubicBezTo>
                  <a:pt x="2589" y="454"/>
                  <a:pt x="2737" y="397"/>
                  <a:pt x="2737" y="397"/>
                </a:cubicBezTo>
                <a:cubicBezTo>
                  <a:pt x="2614" y="374"/>
                  <a:pt x="2586" y="376"/>
                  <a:pt x="2663" y="376"/>
                </a:cubicBezTo>
              </a:path>
            </a:pathLst>
          </a:custGeom>
          <a:noFill/>
          <a:ln w="76200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1" name="Oval 39"/>
          <p:cNvSpPr>
            <a:spLocks noChangeArrowheads="1"/>
          </p:cNvSpPr>
          <p:nvPr/>
        </p:nvSpPr>
        <p:spPr bwMode="auto">
          <a:xfrm>
            <a:off x="5580063" y="3944938"/>
            <a:ext cx="3216275" cy="1096962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Desajustando nós mesmos</a:t>
            </a:r>
          </a:p>
        </p:txBody>
      </p:sp>
      <p:sp>
        <p:nvSpPr>
          <p:cNvPr id="182312" name="Oval 40"/>
          <p:cNvSpPr>
            <a:spLocks noChangeArrowheads="1"/>
          </p:cNvSpPr>
          <p:nvPr/>
        </p:nvSpPr>
        <p:spPr bwMode="auto">
          <a:xfrm>
            <a:off x="6115050" y="36449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2314" name="AutoShape 42"/>
          <p:cNvSpPr>
            <a:spLocks noChangeArrowheads="1"/>
          </p:cNvSpPr>
          <p:nvPr/>
        </p:nvSpPr>
        <p:spPr bwMode="auto">
          <a:xfrm rot="2482093">
            <a:off x="5410200" y="2143125"/>
            <a:ext cx="3729038" cy="1403350"/>
          </a:xfrm>
          <a:prstGeom prst="cloudCallout">
            <a:avLst>
              <a:gd name="adj1" fmla="val 6838"/>
              <a:gd name="adj2" fmla="val 4676"/>
            </a:avLst>
          </a:prstGeom>
          <a:gradFill rotWithShape="1">
            <a:gsLst>
              <a:gs pos="0">
                <a:srgbClr val="8C3D91">
                  <a:alpha val="59000"/>
                </a:srgbClr>
              </a:gs>
              <a:gs pos="6000">
                <a:srgbClr val="7005D4">
                  <a:alpha val="63920"/>
                </a:srgbClr>
              </a:gs>
              <a:gs pos="15000">
                <a:srgbClr val="181CC7">
                  <a:alpha val="71300"/>
                </a:srgbClr>
              </a:gs>
              <a:gs pos="30001">
                <a:srgbClr val="0A128C">
                  <a:alpha val="83600"/>
                </a:srgbClr>
              </a:gs>
              <a:gs pos="50000">
                <a:srgbClr val="000000"/>
              </a:gs>
              <a:gs pos="70000">
                <a:srgbClr val="0A128C">
                  <a:alpha val="83600"/>
                </a:srgbClr>
              </a:gs>
              <a:gs pos="85000">
                <a:srgbClr val="181CC7">
                  <a:alpha val="71300"/>
                </a:srgbClr>
              </a:gs>
              <a:gs pos="94000">
                <a:srgbClr val="7005D4">
                  <a:alpha val="63920"/>
                </a:srgbClr>
              </a:gs>
              <a:gs pos="100000">
                <a:srgbClr val="8C3D91">
                  <a:alpha val="5900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  <a:defRPr/>
            </a:pPr>
            <a:r>
              <a:rPr lang="pt-BR">
                <a:solidFill>
                  <a:srgbClr val="FF66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Nossas perturbações</a:t>
            </a:r>
          </a:p>
        </p:txBody>
      </p:sp>
      <p:sp>
        <p:nvSpPr>
          <p:cNvPr id="336940" name="Text Box 46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182320" name="Freeform 48" descr="Confetes grandes"/>
          <p:cNvSpPr>
            <a:spLocks/>
          </p:cNvSpPr>
          <p:nvPr/>
        </p:nvSpPr>
        <p:spPr bwMode="auto">
          <a:xfrm>
            <a:off x="7451725" y="2708275"/>
            <a:ext cx="395288" cy="1008063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pattFill prst="lgConfetti">
            <a:fgClr>
              <a:schemeClr val="tx1"/>
            </a:fgClr>
            <a:bgClr>
              <a:srgbClr val="FFFFFF"/>
            </a:bgClr>
          </a:pattFill>
          <a:ln w="57150" cap="flat" cmpd="sng">
            <a:pattFill prst="smCheck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6942" name="WordArt 49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2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2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9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7917 -0.09445 C -0.01142 -0.09445 0.125 0.01065 0.125 0.14027 C 0.125 0.26967 -0.01142 0.375 -0.17917 0.375 C -0.34707 0.375 -0.48334 0.26967 -0.48334 0.14027 C -0.48334 0.01065 -0.34707 -0.09445 -0.17917 -0.09445 Z " pathEditMode="relative" rAng="0" ptsTypes="fffff">
                                      <p:cBhvr>
                                        <p:cTn id="15" dur="2000" fill="hold"/>
                                        <p:tgtEl>
                                          <p:spTgt spid="182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5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2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182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500"/>
                            </p:stCondLst>
                            <p:childTnLst>
                              <p:par>
                                <p:cTn id="3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2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200"/>
                                        <p:tgtEl>
                                          <p:spTgt spid="18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200"/>
                            </p:stCondLst>
                            <p:childTnLst>
                              <p:par>
                                <p:cTn id="5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700"/>
                            </p:stCondLst>
                            <p:childTnLst>
                              <p:par>
                                <p:cTn id="62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200"/>
                                        <p:tgtEl>
                                          <p:spTgt spid="182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2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200"/>
                            </p:stCondLst>
                            <p:childTnLst>
                              <p:par>
                                <p:cTn id="7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2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700"/>
                            </p:stCondLst>
                            <p:childTnLst>
                              <p:par>
                                <p:cTn id="7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2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200"/>
                                        <p:tgtEl>
                                          <p:spTgt spid="18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200"/>
                                        <p:tgtEl>
                                          <p:spTgt spid="18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200"/>
                                        <p:tgtEl>
                                          <p:spTgt spid="182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200"/>
                                        <p:tgtEl>
                                          <p:spTgt spid="18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200"/>
                            </p:stCondLst>
                            <p:childTnLst>
                              <p:par>
                                <p:cTn id="116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18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" fill="hold"/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" fill="hold"/>
                                        <p:tgtEl>
                                          <p:spTgt spid="18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00" fill="hold"/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" fill="hold"/>
                                        <p:tgtEl>
                                          <p:spTgt spid="182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200" fill="hold"/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182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200" fill="hold"/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" fill="hold"/>
                                        <p:tgtEl>
                                          <p:spTgt spid="182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200" fill="hold"/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200" fill="hold"/>
                                        <p:tgtEl>
                                          <p:spTgt spid="182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200"/>
                                        <p:tgtEl>
                                          <p:spTgt spid="18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18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200" fill="hold"/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00" fill="hold"/>
                                        <p:tgtEl>
                                          <p:spTgt spid="182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200" fill="hold"/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200" fill="hold"/>
                                        <p:tgtEl>
                                          <p:spTgt spid="18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9700"/>
                            </p:stCondLst>
                            <p:childTnLst>
                              <p:par>
                                <p:cTn id="16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82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200"/>
                                        <p:tgtEl>
                                          <p:spTgt spid="18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200"/>
                                        <p:tgtEl>
                                          <p:spTgt spid="18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200" fill="hold"/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 fill="hold"/>
                                        <p:tgtEl>
                                          <p:spTgt spid="182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200" fill="hold"/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200" fill="hold"/>
                                        <p:tgtEl>
                                          <p:spTgt spid="182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182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4" dur="200"/>
                                        <p:tgtEl>
                                          <p:spTgt spid="182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" fill="hold"/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" fill="hold"/>
                                        <p:tgtEl>
                                          <p:spTgt spid="18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200" fill="hold"/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200" fill="hold"/>
                                        <p:tgtEl>
                                          <p:spTgt spid="182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7" dur="200"/>
                                        <p:tgtEl>
                                          <p:spTgt spid="182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0" dur="200"/>
                                        <p:tgtEl>
                                          <p:spTgt spid="182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200" fill="hold"/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200" fill="hold"/>
                                        <p:tgtEl>
                                          <p:spTgt spid="182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200" fill="hold"/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200" fill="hold"/>
                                        <p:tgtEl>
                                          <p:spTgt spid="182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10200"/>
                            </p:stCondLst>
                            <p:childTnLst>
                              <p:par>
                                <p:cTn id="250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278" grpId="0" animBg="1"/>
      <p:bldP spid="182279" grpId="0" animBg="1"/>
      <p:bldP spid="182279" grpId="1" animBg="1"/>
      <p:bldP spid="182280" grpId="0" animBg="1"/>
      <p:bldP spid="182280" grpId="1" animBg="1"/>
      <p:bldP spid="182281" grpId="0" animBg="1"/>
      <p:bldP spid="182282" grpId="0" animBg="1"/>
      <p:bldP spid="182283" grpId="0" animBg="1"/>
      <p:bldP spid="182284" grpId="0" animBg="1"/>
      <p:bldP spid="182284" grpId="1" animBg="1"/>
      <p:bldP spid="182285" grpId="0" animBg="1"/>
      <p:bldP spid="182285" grpId="1" animBg="1"/>
      <p:bldP spid="182286" grpId="0" animBg="1"/>
      <p:bldP spid="182287" grpId="0" animBg="1"/>
      <p:bldP spid="182288" grpId="0" animBg="1"/>
      <p:bldP spid="182289" grpId="0" animBg="1"/>
      <p:bldP spid="182289" grpId="1" animBg="1"/>
      <p:bldP spid="182290" grpId="0" animBg="1"/>
      <p:bldP spid="182290" grpId="1" animBg="1"/>
      <p:bldP spid="182291" grpId="0" animBg="1"/>
      <p:bldP spid="182292" grpId="0" animBg="1"/>
      <p:bldP spid="182293" grpId="0" animBg="1"/>
      <p:bldP spid="182294" grpId="0" animBg="1"/>
      <p:bldP spid="182294" grpId="1" animBg="1"/>
      <p:bldP spid="182295" grpId="0" animBg="1"/>
      <p:bldP spid="182295" grpId="1" animBg="1"/>
      <p:bldP spid="182296" grpId="0" animBg="1"/>
      <p:bldP spid="182297" grpId="0" animBg="1"/>
      <p:bldP spid="182298" grpId="0" animBg="1"/>
      <p:bldP spid="182299" grpId="0" animBg="1"/>
      <p:bldP spid="182299" grpId="1" animBg="1"/>
      <p:bldP spid="182300" grpId="0" animBg="1"/>
      <p:bldP spid="182300" grpId="1" animBg="1"/>
      <p:bldP spid="182301" grpId="0" animBg="1"/>
      <p:bldP spid="182302" grpId="0" animBg="1"/>
      <p:bldP spid="182303" grpId="0" animBg="1"/>
      <p:bldP spid="182304" grpId="0" animBg="1"/>
      <p:bldP spid="182304" grpId="1" animBg="1"/>
      <p:bldP spid="182305" grpId="0" animBg="1"/>
      <p:bldP spid="182305" grpId="1" animBg="1"/>
      <p:bldP spid="182306" grpId="0" animBg="1"/>
      <p:bldP spid="182307" grpId="0" animBg="1"/>
      <p:bldP spid="182308" grpId="0" animBg="1"/>
      <p:bldP spid="182309" grpId="0" animBg="1"/>
      <p:bldP spid="182309" grpId="1" animBg="1"/>
      <p:bldP spid="182310" grpId="0" animBg="1"/>
      <p:bldP spid="182310" grpId="1" animBg="1"/>
      <p:bldP spid="182311" grpId="0" animBg="1"/>
      <p:bldP spid="182312" grpId="0" animBg="1"/>
      <p:bldP spid="182320" grpId="0" animBg="1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274638"/>
            <a:ext cx="6202362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Consequência:                            Dever Regeneração</a:t>
            </a:r>
          </a:p>
        </p:txBody>
      </p:sp>
      <p:sp>
        <p:nvSpPr>
          <p:cNvPr id="181253" name="Freeform 5"/>
          <p:cNvSpPr>
            <a:spLocks/>
          </p:cNvSpPr>
          <p:nvPr/>
        </p:nvSpPr>
        <p:spPr bwMode="auto">
          <a:xfrm>
            <a:off x="1757363" y="36544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4" name="Freeform 6"/>
          <p:cNvSpPr>
            <a:spLocks/>
          </p:cNvSpPr>
          <p:nvPr/>
        </p:nvSpPr>
        <p:spPr bwMode="auto">
          <a:xfrm>
            <a:off x="2146300" y="30924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5" name="Freeform 7"/>
          <p:cNvSpPr>
            <a:spLocks/>
          </p:cNvSpPr>
          <p:nvPr/>
        </p:nvSpPr>
        <p:spPr bwMode="auto">
          <a:xfrm>
            <a:off x="2190750" y="25161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6" name="Oval 8"/>
          <p:cNvSpPr>
            <a:spLocks noChangeArrowheads="1"/>
          </p:cNvSpPr>
          <p:nvPr/>
        </p:nvSpPr>
        <p:spPr bwMode="auto">
          <a:xfrm>
            <a:off x="5924550" y="29479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7" name="Oval 9"/>
          <p:cNvSpPr>
            <a:spLocks noChangeArrowheads="1"/>
          </p:cNvSpPr>
          <p:nvPr/>
        </p:nvSpPr>
        <p:spPr bwMode="auto">
          <a:xfrm>
            <a:off x="4962525" y="2349500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8" name="Freeform 10"/>
          <p:cNvSpPr>
            <a:spLocks/>
          </p:cNvSpPr>
          <p:nvPr/>
        </p:nvSpPr>
        <p:spPr bwMode="auto">
          <a:xfrm>
            <a:off x="1949450" y="3870325"/>
            <a:ext cx="993775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59" name="Freeform 11"/>
          <p:cNvSpPr>
            <a:spLocks/>
          </p:cNvSpPr>
          <p:nvPr/>
        </p:nvSpPr>
        <p:spPr bwMode="auto">
          <a:xfrm>
            <a:off x="2338388" y="33083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0" name="Freeform 12"/>
          <p:cNvSpPr>
            <a:spLocks/>
          </p:cNvSpPr>
          <p:nvPr/>
        </p:nvSpPr>
        <p:spPr bwMode="auto">
          <a:xfrm>
            <a:off x="2382838" y="27320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1" name="Oval 13"/>
          <p:cNvSpPr>
            <a:spLocks noChangeArrowheads="1"/>
          </p:cNvSpPr>
          <p:nvPr/>
        </p:nvSpPr>
        <p:spPr bwMode="auto">
          <a:xfrm>
            <a:off x="6115050" y="31638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2" name="Oval 14"/>
          <p:cNvSpPr>
            <a:spLocks noChangeArrowheads="1"/>
          </p:cNvSpPr>
          <p:nvPr/>
        </p:nvSpPr>
        <p:spPr bwMode="auto">
          <a:xfrm>
            <a:off x="5154613" y="2565400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3" name="Freeform 15"/>
          <p:cNvSpPr>
            <a:spLocks/>
          </p:cNvSpPr>
          <p:nvPr/>
        </p:nvSpPr>
        <p:spPr bwMode="auto">
          <a:xfrm>
            <a:off x="2139950" y="40862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4" name="Freeform 16"/>
          <p:cNvSpPr>
            <a:spLocks/>
          </p:cNvSpPr>
          <p:nvPr/>
        </p:nvSpPr>
        <p:spPr bwMode="auto">
          <a:xfrm>
            <a:off x="2530475" y="35242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5" name="Freeform 17"/>
          <p:cNvSpPr>
            <a:spLocks/>
          </p:cNvSpPr>
          <p:nvPr/>
        </p:nvSpPr>
        <p:spPr bwMode="auto">
          <a:xfrm>
            <a:off x="2574925" y="29479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6" name="Oval 18"/>
          <p:cNvSpPr>
            <a:spLocks noChangeArrowheads="1"/>
          </p:cNvSpPr>
          <p:nvPr/>
        </p:nvSpPr>
        <p:spPr bwMode="auto">
          <a:xfrm>
            <a:off x="6307138" y="33797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7" name="Oval 19"/>
          <p:cNvSpPr>
            <a:spLocks noChangeArrowheads="1"/>
          </p:cNvSpPr>
          <p:nvPr/>
        </p:nvSpPr>
        <p:spPr bwMode="auto">
          <a:xfrm>
            <a:off x="5346700" y="27813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8" name="Freeform 20"/>
          <p:cNvSpPr>
            <a:spLocks/>
          </p:cNvSpPr>
          <p:nvPr/>
        </p:nvSpPr>
        <p:spPr bwMode="auto">
          <a:xfrm>
            <a:off x="2289175" y="4302125"/>
            <a:ext cx="1038225" cy="1022350"/>
          </a:xfrm>
          <a:custGeom>
            <a:avLst/>
            <a:gdLst/>
            <a:ahLst/>
            <a:cxnLst>
              <a:cxn ang="0">
                <a:pos x="159" y="615"/>
              </a:cxn>
              <a:cxn ang="0">
                <a:pos x="67" y="581"/>
              </a:cxn>
              <a:cxn ang="0">
                <a:pos x="12" y="481"/>
              </a:cxn>
              <a:cxn ang="0">
                <a:pos x="58" y="295"/>
              </a:cxn>
              <a:cxn ang="0">
                <a:pos x="100" y="130"/>
              </a:cxn>
              <a:cxn ang="0">
                <a:pos x="218" y="75"/>
              </a:cxn>
              <a:cxn ang="0">
                <a:pos x="286" y="39"/>
              </a:cxn>
              <a:cxn ang="0">
                <a:pos x="311" y="30"/>
              </a:cxn>
              <a:cxn ang="0">
                <a:pos x="512" y="57"/>
              </a:cxn>
              <a:cxn ang="0">
                <a:pos x="546" y="103"/>
              </a:cxn>
              <a:cxn ang="0">
                <a:pos x="555" y="130"/>
              </a:cxn>
              <a:cxn ang="0">
                <a:pos x="571" y="149"/>
              </a:cxn>
              <a:cxn ang="0">
                <a:pos x="639" y="313"/>
              </a:cxn>
              <a:cxn ang="0">
                <a:pos x="597" y="368"/>
              </a:cxn>
              <a:cxn ang="0">
                <a:pos x="571" y="487"/>
              </a:cxn>
              <a:cxn ang="0">
                <a:pos x="563" y="514"/>
              </a:cxn>
              <a:cxn ang="0">
                <a:pos x="504" y="523"/>
              </a:cxn>
              <a:cxn ang="0">
                <a:pos x="420" y="560"/>
              </a:cxn>
              <a:cxn ang="0">
                <a:pos x="378" y="642"/>
              </a:cxn>
              <a:cxn ang="0">
                <a:pos x="184" y="633"/>
              </a:cxn>
              <a:cxn ang="0">
                <a:pos x="168" y="606"/>
              </a:cxn>
              <a:cxn ang="0">
                <a:pos x="453" y="606"/>
              </a:cxn>
            </a:cxnLst>
            <a:rect l="0" t="0" r="r" b="b"/>
            <a:pathLst>
              <a:path w="654" h="644">
                <a:moveTo>
                  <a:pt x="159" y="615"/>
                </a:moveTo>
                <a:cubicBezTo>
                  <a:pt x="177" y="560"/>
                  <a:pt x="106" y="626"/>
                  <a:pt x="67" y="581"/>
                </a:cubicBezTo>
                <a:cubicBezTo>
                  <a:pt x="55" y="543"/>
                  <a:pt x="34" y="512"/>
                  <a:pt x="12" y="481"/>
                </a:cubicBezTo>
                <a:cubicBezTo>
                  <a:pt x="0" y="463"/>
                  <a:pt x="58" y="295"/>
                  <a:pt x="58" y="295"/>
                </a:cubicBezTo>
                <a:cubicBezTo>
                  <a:pt x="39" y="230"/>
                  <a:pt x="27" y="156"/>
                  <a:pt x="100" y="130"/>
                </a:cubicBezTo>
                <a:cubicBezTo>
                  <a:pt x="131" y="98"/>
                  <a:pt x="177" y="91"/>
                  <a:pt x="218" y="75"/>
                </a:cubicBezTo>
                <a:cubicBezTo>
                  <a:pt x="248" y="44"/>
                  <a:pt x="228" y="60"/>
                  <a:pt x="286" y="39"/>
                </a:cubicBezTo>
                <a:cubicBezTo>
                  <a:pt x="294" y="36"/>
                  <a:pt x="311" y="30"/>
                  <a:pt x="311" y="30"/>
                </a:cubicBezTo>
                <a:cubicBezTo>
                  <a:pt x="378" y="33"/>
                  <a:pt x="470" y="0"/>
                  <a:pt x="512" y="57"/>
                </a:cubicBezTo>
                <a:cubicBezTo>
                  <a:pt x="558" y="120"/>
                  <a:pt x="477" y="53"/>
                  <a:pt x="546" y="103"/>
                </a:cubicBezTo>
                <a:cubicBezTo>
                  <a:pt x="549" y="112"/>
                  <a:pt x="550" y="122"/>
                  <a:pt x="555" y="130"/>
                </a:cubicBezTo>
                <a:cubicBezTo>
                  <a:pt x="558" y="138"/>
                  <a:pt x="569" y="141"/>
                  <a:pt x="571" y="149"/>
                </a:cubicBezTo>
                <a:cubicBezTo>
                  <a:pt x="594" y="249"/>
                  <a:pt x="558" y="257"/>
                  <a:pt x="639" y="313"/>
                </a:cubicBezTo>
                <a:cubicBezTo>
                  <a:pt x="654" y="362"/>
                  <a:pt x="638" y="357"/>
                  <a:pt x="597" y="368"/>
                </a:cubicBezTo>
                <a:cubicBezTo>
                  <a:pt x="565" y="476"/>
                  <a:pt x="594" y="367"/>
                  <a:pt x="571" y="487"/>
                </a:cubicBezTo>
                <a:cubicBezTo>
                  <a:pt x="569" y="496"/>
                  <a:pt x="571" y="510"/>
                  <a:pt x="563" y="514"/>
                </a:cubicBezTo>
                <a:cubicBezTo>
                  <a:pt x="545" y="524"/>
                  <a:pt x="523" y="520"/>
                  <a:pt x="504" y="523"/>
                </a:cubicBezTo>
                <a:cubicBezTo>
                  <a:pt x="474" y="535"/>
                  <a:pt x="448" y="540"/>
                  <a:pt x="420" y="560"/>
                </a:cubicBezTo>
                <a:cubicBezTo>
                  <a:pt x="406" y="604"/>
                  <a:pt x="424" y="626"/>
                  <a:pt x="378" y="642"/>
                </a:cubicBezTo>
                <a:cubicBezTo>
                  <a:pt x="313" y="639"/>
                  <a:pt x="248" y="644"/>
                  <a:pt x="184" y="633"/>
                </a:cubicBezTo>
                <a:cubicBezTo>
                  <a:pt x="174" y="631"/>
                  <a:pt x="158" y="607"/>
                  <a:pt x="168" y="606"/>
                </a:cubicBezTo>
                <a:cubicBezTo>
                  <a:pt x="263" y="596"/>
                  <a:pt x="358" y="606"/>
                  <a:pt x="45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69" name="Freeform 21"/>
          <p:cNvSpPr>
            <a:spLocks/>
          </p:cNvSpPr>
          <p:nvPr/>
        </p:nvSpPr>
        <p:spPr bwMode="auto">
          <a:xfrm>
            <a:off x="2722563" y="37401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0" name="Freeform 22"/>
          <p:cNvSpPr>
            <a:spLocks/>
          </p:cNvSpPr>
          <p:nvPr/>
        </p:nvSpPr>
        <p:spPr bwMode="auto">
          <a:xfrm>
            <a:off x="2767013" y="31638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1" name="Oval 23"/>
          <p:cNvSpPr>
            <a:spLocks noChangeArrowheads="1"/>
          </p:cNvSpPr>
          <p:nvPr/>
        </p:nvSpPr>
        <p:spPr bwMode="auto">
          <a:xfrm>
            <a:off x="6499225" y="3595688"/>
            <a:ext cx="1722438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2" name="Oval 24"/>
          <p:cNvSpPr>
            <a:spLocks noChangeArrowheads="1"/>
          </p:cNvSpPr>
          <p:nvPr/>
        </p:nvSpPr>
        <p:spPr bwMode="auto">
          <a:xfrm>
            <a:off x="5538788" y="29972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3" name="Freeform 25"/>
          <p:cNvSpPr>
            <a:spLocks/>
          </p:cNvSpPr>
          <p:nvPr/>
        </p:nvSpPr>
        <p:spPr bwMode="auto">
          <a:xfrm>
            <a:off x="2524125" y="45180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4" name="Freeform 26"/>
          <p:cNvSpPr>
            <a:spLocks/>
          </p:cNvSpPr>
          <p:nvPr/>
        </p:nvSpPr>
        <p:spPr bwMode="auto">
          <a:xfrm>
            <a:off x="2914650" y="39560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5" name="Freeform 27"/>
          <p:cNvSpPr>
            <a:spLocks/>
          </p:cNvSpPr>
          <p:nvPr/>
        </p:nvSpPr>
        <p:spPr bwMode="auto">
          <a:xfrm>
            <a:off x="2959100" y="33797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6" name="Oval 28"/>
          <p:cNvSpPr>
            <a:spLocks noChangeArrowheads="1"/>
          </p:cNvSpPr>
          <p:nvPr/>
        </p:nvSpPr>
        <p:spPr bwMode="auto">
          <a:xfrm>
            <a:off x="6691313" y="3811588"/>
            <a:ext cx="172243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7" name="Oval 29"/>
          <p:cNvSpPr>
            <a:spLocks noChangeArrowheads="1"/>
          </p:cNvSpPr>
          <p:nvPr/>
        </p:nvSpPr>
        <p:spPr bwMode="auto">
          <a:xfrm>
            <a:off x="5730875" y="32131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8" name="Freeform 30"/>
          <p:cNvSpPr>
            <a:spLocks/>
          </p:cNvSpPr>
          <p:nvPr/>
        </p:nvSpPr>
        <p:spPr bwMode="auto">
          <a:xfrm>
            <a:off x="2716213" y="4733925"/>
            <a:ext cx="995362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79" name="Freeform 31"/>
          <p:cNvSpPr>
            <a:spLocks/>
          </p:cNvSpPr>
          <p:nvPr/>
        </p:nvSpPr>
        <p:spPr bwMode="auto">
          <a:xfrm>
            <a:off x="3105150" y="4171950"/>
            <a:ext cx="4770438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0" name="Freeform 32"/>
          <p:cNvSpPr>
            <a:spLocks/>
          </p:cNvSpPr>
          <p:nvPr/>
        </p:nvSpPr>
        <p:spPr bwMode="auto">
          <a:xfrm>
            <a:off x="3151188" y="3595688"/>
            <a:ext cx="3862387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1" name="Oval 33"/>
          <p:cNvSpPr>
            <a:spLocks noChangeArrowheads="1"/>
          </p:cNvSpPr>
          <p:nvPr/>
        </p:nvSpPr>
        <p:spPr bwMode="auto">
          <a:xfrm>
            <a:off x="6883400" y="4027488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2" name="Oval 34"/>
          <p:cNvSpPr>
            <a:spLocks noChangeArrowheads="1"/>
          </p:cNvSpPr>
          <p:nvPr/>
        </p:nvSpPr>
        <p:spPr bwMode="auto">
          <a:xfrm>
            <a:off x="5922963" y="34290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3" name="Freeform 35"/>
          <p:cNvSpPr>
            <a:spLocks/>
          </p:cNvSpPr>
          <p:nvPr/>
        </p:nvSpPr>
        <p:spPr bwMode="auto">
          <a:xfrm>
            <a:off x="2908300" y="4949825"/>
            <a:ext cx="995363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19050" cap="flat" cmpd="sng">
            <a:solidFill>
              <a:srgbClr val="DDEC6A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4" name="Freeform 36"/>
          <p:cNvSpPr>
            <a:spLocks/>
          </p:cNvSpPr>
          <p:nvPr/>
        </p:nvSpPr>
        <p:spPr bwMode="auto">
          <a:xfrm>
            <a:off x="3297238" y="4387850"/>
            <a:ext cx="4770437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5" name="Freeform 37"/>
          <p:cNvSpPr>
            <a:spLocks/>
          </p:cNvSpPr>
          <p:nvPr/>
        </p:nvSpPr>
        <p:spPr bwMode="auto">
          <a:xfrm>
            <a:off x="3343275" y="3811588"/>
            <a:ext cx="3862388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6" name="Oval 38"/>
          <p:cNvSpPr>
            <a:spLocks noChangeArrowheads="1"/>
          </p:cNvSpPr>
          <p:nvPr/>
        </p:nvSpPr>
        <p:spPr bwMode="auto">
          <a:xfrm>
            <a:off x="5580063" y="3933825"/>
            <a:ext cx="3565525" cy="1096963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Recuperando nós mesmos</a:t>
            </a:r>
          </a:p>
        </p:txBody>
      </p:sp>
      <p:sp>
        <p:nvSpPr>
          <p:cNvPr id="181287" name="Oval 39"/>
          <p:cNvSpPr>
            <a:spLocks noChangeArrowheads="1"/>
          </p:cNvSpPr>
          <p:nvPr/>
        </p:nvSpPr>
        <p:spPr bwMode="auto">
          <a:xfrm>
            <a:off x="6115050" y="3644900"/>
            <a:ext cx="172085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88" name="AutoShape 40"/>
          <p:cNvSpPr>
            <a:spLocks noChangeArrowheads="1"/>
          </p:cNvSpPr>
          <p:nvPr/>
        </p:nvSpPr>
        <p:spPr bwMode="auto">
          <a:xfrm rot="2482093">
            <a:off x="4706938" y="2747963"/>
            <a:ext cx="4454525" cy="1412875"/>
          </a:xfrm>
          <a:prstGeom prst="cloudCallout">
            <a:avLst>
              <a:gd name="adj1" fmla="val -23699"/>
              <a:gd name="adj2" fmla="val -15264"/>
            </a:avLst>
          </a:prstGeom>
          <a:solidFill>
            <a:srgbClr val="00FFFF">
              <a:alpha val="59000"/>
            </a:srgbClr>
          </a:solidFill>
          <a:ln w="9525">
            <a:solidFill>
              <a:srgbClr val="00FFFF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  <a:defRPr/>
            </a:pPr>
            <a:r>
              <a:rPr lang="pt-BR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renovadores</a:t>
            </a:r>
          </a:p>
        </p:txBody>
      </p:sp>
      <p:sp>
        <p:nvSpPr>
          <p:cNvPr id="337959" name="Text Box 4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181293" name="Freeform 45" descr="Confetes grandes"/>
          <p:cNvSpPr>
            <a:spLocks/>
          </p:cNvSpPr>
          <p:nvPr/>
        </p:nvSpPr>
        <p:spPr bwMode="auto">
          <a:xfrm>
            <a:off x="7451725" y="2708275"/>
            <a:ext cx="395288" cy="1008063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pattFill prst="lgConfetti">
            <a:fgClr>
              <a:schemeClr val="tx1"/>
            </a:fgClr>
            <a:bgClr>
              <a:srgbClr val="FFFFFF"/>
            </a:bgClr>
          </a:pattFill>
          <a:ln w="57150" cap="flat" cmpd="sng">
            <a:pattFill prst="smCheck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1294" name="Rectangle 46"/>
          <p:cNvSpPr>
            <a:spLocks noChangeArrowheads="1"/>
          </p:cNvSpPr>
          <p:nvPr/>
        </p:nvSpPr>
        <p:spPr bwMode="auto">
          <a:xfrm>
            <a:off x="4211638" y="4797425"/>
            <a:ext cx="3671887" cy="1552575"/>
          </a:xfrm>
          <a:prstGeom prst="rect">
            <a:avLst/>
          </a:prstGeom>
          <a:solidFill>
            <a:schemeClr val="bg1">
              <a:alpha val="2500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...à frente daqueles que se fizeram credores das nossas quotas de sacrifício.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81295" name="Rectangle 47"/>
          <p:cNvSpPr>
            <a:spLocks noChangeArrowheads="1"/>
          </p:cNvSpPr>
          <p:nvPr/>
        </p:nvSpPr>
        <p:spPr bwMode="auto">
          <a:xfrm>
            <a:off x="1116013" y="1731963"/>
            <a:ext cx="2559050" cy="1552575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...Somos compelidos a produzir reflexos renovadores...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37963" name="WordArt 49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181298" name="Rectangle 50"/>
          <p:cNvSpPr>
            <a:spLocks noChangeArrowheads="1"/>
          </p:cNvSpPr>
          <p:nvPr/>
        </p:nvSpPr>
        <p:spPr bwMode="auto">
          <a:xfrm>
            <a:off x="250825" y="4292600"/>
            <a:ext cx="2952750" cy="2063750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defRPr/>
            </a:pPr>
            <a:r>
              <a:rPr lang="pt-BR" sz="2400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...esposa(o) incompreensiva filho doente                       chefe agressivo tarefa compulsória subalterno infeliz...</a:t>
            </a: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9861 -0.1632 C -0.03256 -0.1632 0.10247 -0.04283 0.10247 0.10578 C 0.10247 0.25439 -0.03256 0.375 -0.19861 0.375 C -0.36481 0.375 -0.49953 0.25439 -0.49953 0.10578 C -0.49953 -0.04283 -0.36481 -0.1632 -0.19861 -0.1632 Z " pathEditMode="relative" rAng="0" ptsTypes="fffff">
                                      <p:cBhvr>
                                        <p:cTn id="16" dur="2000" fill="hold"/>
                                        <p:tgtEl>
                                          <p:spTgt spid="181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200"/>
                                        <p:tgtEl>
                                          <p:spTgt spid="18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200"/>
                            </p:stCondLst>
                            <p:childTnLst>
                              <p:par>
                                <p:cTn id="4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700"/>
                            </p:stCondLst>
                            <p:childTnLst>
                              <p:par>
                                <p:cTn id="51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2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200"/>
                            </p:stCondLst>
                            <p:childTnLst>
                              <p:par>
                                <p:cTn id="5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700"/>
                            </p:stCondLst>
                            <p:childTnLst>
                              <p:par>
                                <p:cTn id="6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200"/>
                            </p:stCondLst>
                            <p:childTnLst>
                              <p:par>
                                <p:cTn id="69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fill="hold"/>
                                        <p:tgtEl>
                                          <p:spTgt spid="18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fill="hold"/>
                                        <p:tgtEl>
                                          <p:spTgt spid="18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200"/>
                                        <p:tgtEl>
                                          <p:spTgt spid="18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18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" fill="hold"/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" fill="hold"/>
                                        <p:tgtEl>
                                          <p:spTgt spid="18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200" fill="hold"/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fill="hold"/>
                                        <p:tgtEl>
                                          <p:spTgt spid="18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200"/>
                                        <p:tgtEl>
                                          <p:spTgt spid="18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200"/>
                                        <p:tgtEl>
                                          <p:spTgt spid="18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200" fill="hold"/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" fill="hold"/>
                                        <p:tgtEl>
                                          <p:spTgt spid="18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" fill="hold"/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" fill="hold"/>
                                        <p:tgtEl>
                                          <p:spTgt spid="18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200"/>
                                        <p:tgtEl>
                                          <p:spTgt spid="18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200"/>
                                        <p:tgtEl>
                                          <p:spTgt spid="18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200" fill="hold"/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200" fill="hold"/>
                                        <p:tgtEl>
                                          <p:spTgt spid="18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200" fill="hold"/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00" fill="hold"/>
                                        <p:tgtEl>
                                          <p:spTgt spid="18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7700"/>
                            </p:stCondLst>
                            <p:childTnLst>
                              <p:par>
                                <p:cTn id="15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8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200"/>
                                        <p:tgtEl>
                                          <p:spTgt spid="18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7" dur="200"/>
                                        <p:tgtEl>
                                          <p:spTgt spid="18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200" fill="hold"/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200" fill="hold"/>
                                        <p:tgtEl>
                                          <p:spTgt spid="18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200" fill="hold"/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200" fill="hold"/>
                                        <p:tgtEl>
                                          <p:spTgt spid="18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200"/>
                                        <p:tgtEl>
                                          <p:spTgt spid="18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3" dur="200"/>
                                        <p:tgtEl>
                                          <p:spTgt spid="18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200" fill="hold"/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 fill="hold"/>
                                        <p:tgtEl>
                                          <p:spTgt spid="18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200" fill="hold"/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200" fill="hold"/>
                                        <p:tgtEl>
                                          <p:spTgt spid="18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6" dur="200"/>
                                        <p:tgtEl>
                                          <p:spTgt spid="18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9" dur="200"/>
                                        <p:tgtEl>
                                          <p:spTgt spid="18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200" fill="hold"/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200" fill="hold"/>
                                        <p:tgtEl>
                                          <p:spTgt spid="18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200" fill="hold"/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200" fill="hold"/>
                                        <p:tgtEl>
                                          <p:spTgt spid="18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8200"/>
                            </p:stCondLst>
                            <p:childTnLst>
                              <p:par>
                                <p:cTn id="239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81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81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8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18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10100"/>
                            </p:stCondLst>
                            <p:childTnLst>
                              <p:par>
                                <p:cTn id="24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81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81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8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8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13200"/>
                            </p:stCondLst>
                            <p:childTnLst>
                              <p:par>
                                <p:cTn id="253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81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81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8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8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3" grpId="0" animBg="1"/>
      <p:bldP spid="181254" grpId="0" animBg="1"/>
      <p:bldP spid="181254" grpId="1" animBg="1"/>
      <p:bldP spid="181255" grpId="0" animBg="1"/>
      <p:bldP spid="181255" grpId="1" animBg="1"/>
      <p:bldP spid="181256" grpId="0" animBg="1"/>
      <p:bldP spid="181257" grpId="0" animBg="1"/>
      <p:bldP spid="181258" grpId="0" animBg="1"/>
      <p:bldP spid="181259" grpId="0" animBg="1"/>
      <p:bldP spid="181259" grpId="1" animBg="1"/>
      <p:bldP spid="181260" grpId="0" animBg="1"/>
      <p:bldP spid="181260" grpId="1" animBg="1"/>
      <p:bldP spid="181261" grpId="0" animBg="1"/>
      <p:bldP spid="181262" grpId="0" animBg="1"/>
      <p:bldP spid="181263" grpId="0" animBg="1"/>
      <p:bldP spid="181264" grpId="0" animBg="1"/>
      <p:bldP spid="181264" grpId="1" animBg="1"/>
      <p:bldP spid="181265" grpId="0" animBg="1"/>
      <p:bldP spid="181265" grpId="1" animBg="1"/>
      <p:bldP spid="181266" grpId="0" animBg="1"/>
      <p:bldP spid="181267" grpId="0" animBg="1"/>
      <p:bldP spid="181268" grpId="0" animBg="1"/>
      <p:bldP spid="181269" grpId="0" animBg="1"/>
      <p:bldP spid="181269" grpId="1" animBg="1"/>
      <p:bldP spid="181270" grpId="0" animBg="1"/>
      <p:bldP spid="181270" grpId="1" animBg="1"/>
      <p:bldP spid="181271" grpId="0" animBg="1"/>
      <p:bldP spid="181272" grpId="0" animBg="1"/>
      <p:bldP spid="181273" grpId="0" animBg="1"/>
      <p:bldP spid="181274" grpId="0" animBg="1"/>
      <p:bldP spid="181274" grpId="1" animBg="1"/>
      <p:bldP spid="181275" grpId="0" animBg="1"/>
      <p:bldP spid="181275" grpId="1" animBg="1"/>
      <p:bldP spid="181276" grpId="0" animBg="1"/>
      <p:bldP spid="181277" grpId="0" animBg="1"/>
      <p:bldP spid="181278" grpId="0" animBg="1"/>
      <p:bldP spid="181279" grpId="0" animBg="1"/>
      <p:bldP spid="181279" grpId="1" animBg="1"/>
      <p:bldP spid="181280" grpId="0" animBg="1"/>
      <p:bldP spid="181280" grpId="1" animBg="1"/>
      <p:bldP spid="181281" grpId="0" animBg="1"/>
      <p:bldP spid="181282" grpId="0" animBg="1"/>
      <p:bldP spid="181283" grpId="0" animBg="1"/>
      <p:bldP spid="181284" grpId="0" animBg="1"/>
      <p:bldP spid="181284" grpId="1" animBg="1"/>
      <p:bldP spid="181285" grpId="0" animBg="1"/>
      <p:bldP spid="181285" grpId="1" animBg="1"/>
      <p:bldP spid="181286" grpId="0" animBg="1"/>
      <p:bldP spid="181287" grpId="0" animBg="1"/>
      <p:bldP spid="181288" grpId="0" animBg="1"/>
      <p:bldP spid="181288" grpId="1" animBg="1"/>
      <p:bldP spid="181293" grpId="0" animBg="1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133" name="Picture 45" descr="fire9"/>
          <p:cNvPicPr preferRelativeResize="0">
            <a:picLocks noChangeAspect="1" noChangeArrowheads="1" noCrop="1"/>
          </p:cNvPicPr>
          <p:nvPr/>
        </p:nvPicPr>
        <p:blipFill>
          <a:blip r:embed="rId2">
            <a:lum bright="-100000" contrast="78000"/>
            <a:grayscl/>
            <a:biLevel thresh="50000"/>
          </a:blip>
          <a:srcRect/>
          <a:stretch>
            <a:fillRect/>
          </a:stretch>
        </p:blipFill>
        <p:spPr bwMode="auto">
          <a:xfrm>
            <a:off x="6156325" y="1628775"/>
            <a:ext cx="2592388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8947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274638"/>
            <a:ext cx="6202362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Se desertores do                            Dever Regeneração</a:t>
            </a:r>
          </a:p>
        </p:txBody>
      </p:sp>
      <p:sp>
        <p:nvSpPr>
          <p:cNvPr id="217092" name="Freeform 4"/>
          <p:cNvSpPr>
            <a:spLocks/>
          </p:cNvSpPr>
          <p:nvPr/>
        </p:nvSpPr>
        <p:spPr bwMode="auto">
          <a:xfrm>
            <a:off x="2146300" y="30924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097" name="Freeform 9"/>
          <p:cNvSpPr>
            <a:spLocks/>
          </p:cNvSpPr>
          <p:nvPr/>
        </p:nvSpPr>
        <p:spPr bwMode="auto">
          <a:xfrm>
            <a:off x="2338388" y="33083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07" name="Freeform 19"/>
          <p:cNvSpPr>
            <a:spLocks/>
          </p:cNvSpPr>
          <p:nvPr/>
        </p:nvSpPr>
        <p:spPr bwMode="auto">
          <a:xfrm>
            <a:off x="2722563" y="37401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12" name="Freeform 24"/>
          <p:cNvSpPr>
            <a:spLocks/>
          </p:cNvSpPr>
          <p:nvPr/>
        </p:nvSpPr>
        <p:spPr bwMode="auto">
          <a:xfrm>
            <a:off x="2914650" y="3956050"/>
            <a:ext cx="4768850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17" name="Freeform 29"/>
          <p:cNvSpPr>
            <a:spLocks/>
          </p:cNvSpPr>
          <p:nvPr/>
        </p:nvSpPr>
        <p:spPr bwMode="auto">
          <a:xfrm>
            <a:off x="3105150" y="4171950"/>
            <a:ext cx="4770438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22" name="Freeform 34"/>
          <p:cNvSpPr>
            <a:spLocks/>
          </p:cNvSpPr>
          <p:nvPr/>
        </p:nvSpPr>
        <p:spPr bwMode="auto">
          <a:xfrm>
            <a:off x="3297238" y="4387850"/>
            <a:ext cx="4770437" cy="93662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solidFill>
              <a:schemeClr val="bg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8954" name="Text Box 3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sp>
        <p:nvSpPr>
          <p:cNvPr id="217128" name="Freeform 40" descr="Confetes grandes"/>
          <p:cNvSpPr>
            <a:spLocks/>
          </p:cNvSpPr>
          <p:nvPr/>
        </p:nvSpPr>
        <p:spPr bwMode="auto">
          <a:xfrm>
            <a:off x="7451725" y="2708275"/>
            <a:ext cx="395288" cy="1008063"/>
          </a:xfrm>
          <a:custGeom>
            <a:avLst/>
            <a:gdLst/>
            <a:ahLst/>
            <a:cxnLst>
              <a:cxn ang="0">
                <a:pos x="219" y="34"/>
              </a:cxn>
              <a:cxn ang="0">
                <a:pos x="123" y="94"/>
              </a:cxn>
              <a:cxn ang="0">
                <a:pos x="135" y="178"/>
              </a:cxn>
              <a:cxn ang="0">
                <a:pos x="171" y="202"/>
              </a:cxn>
              <a:cxn ang="0">
                <a:pos x="195" y="238"/>
              </a:cxn>
              <a:cxn ang="0">
                <a:pos x="123" y="274"/>
              </a:cxn>
              <a:cxn ang="0">
                <a:pos x="99" y="358"/>
              </a:cxn>
              <a:cxn ang="0">
                <a:pos x="51" y="526"/>
              </a:cxn>
              <a:cxn ang="0">
                <a:pos x="267" y="586"/>
              </a:cxn>
              <a:cxn ang="0">
                <a:pos x="327" y="574"/>
              </a:cxn>
              <a:cxn ang="0">
                <a:pos x="315" y="538"/>
              </a:cxn>
              <a:cxn ang="0">
                <a:pos x="279" y="526"/>
              </a:cxn>
              <a:cxn ang="0">
                <a:pos x="111" y="550"/>
              </a:cxn>
              <a:cxn ang="0">
                <a:pos x="135" y="502"/>
              </a:cxn>
              <a:cxn ang="0">
                <a:pos x="123" y="550"/>
              </a:cxn>
              <a:cxn ang="0">
                <a:pos x="135" y="718"/>
              </a:cxn>
              <a:cxn ang="0">
                <a:pos x="159" y="754"/>
              </a:cxn>
              <a:cxn ang="0">
                <a:pos x="183" y="826"/>
              </a:cxn>
              <a:cxn ang="0">
                <a:pos x="159" y="970"/>
              </a:cxn>
              <a:cxn ang="0">
                <a:pos x="27" y="1006"/>
              </a:cxn>
              <a:cxn ang="0">
                <a:pos x="3" y="1042"/>
              </a:cxn>
              <a:cxn ang="0">
                <a:pos x="39" y="1054"/>
              </a:cxn>
              <a:cxn ang="0">
                <a:pos x="231" y="1030"/>
              </a:cxn>
              <a:cxn ang="0">
                <a:pos x="315" y="766"/>
              </a:cxn>
              <a:cxn ang="0">
                <a:pos x="411" y="1042"/>
              </a:cxn>
              <a:cxn ang="0">
                <a:pos x="591" y="1030"/>
              </a:cxn>
              <a:cxn ang="0">
                <a:pos x="579" y="994"/>
              </a:cxn>
              <a:cxn ang="0">
                <a:pos x="435" y="958"/>
              </a:cxn>
              <a:cxn ang="0">
                <a:pos x="423" y="766"/>
              </a:cxn>
              <a:cxn ang="0">
                <a:pos x="411" y="730"/>
              </a:cxn>
              <a:cxn ang="0">
                <a:pos x="483" y="682"/>
              </a:cxn>
              <a:cxn ang="0">
                <a:pos x="507" y="382"/>
              </a:cxn>
              <a:cxn ang="0">
                <a:pos x="483" y="346"/>
              </a:cxn>
              <a:cxn ang="0">
                <a:pos x="459" y="274"/>
              </a:cxn>
              <a:cxn ang="0">
                <a:pos x="387" y="250"/>
              </a:cxn>
              <a:cxn ang="0">
                <a:pos x="351" y="238"/>
              </a:cxn>
              <a:cxn ang="0">
                <a:pos x="375" y="202"/>
              </a:cxn>
              <a:cxn ang="0">
                <a:pos x="363" y="46"/>
              </a:cxn>
              <a:cxn ang="0">
                <a:pos x="291" y="22"/>
              </a:cxn>
              <a:cxn ang="0">
                <a:pos x="99" y="106"/>
              </a:cxn>
              <a:cxn ang="0">
                <a:pos x="183" y="202"/>
              </a:cxn>
              <a:cxn ang="0">
                <a:pos x="279" y="226"/>
              </a:cxn>
              <a:cxn ang="0">
                <a:pos x="375" y="214"/>
              </a:cxn>
              <a:cxn ang="0">
                <a:pos x="291" y="10"/>
              </a:cxn>
              <a:cxn ang="0">
                <a:pos x="171" y="22"/>
              </a:cxn>
              <a:cxn ang="0">
                <a:pos x="123" y="34"/>
              </a:cxn>
              <a:cxn ang="0">
                <a:pos x="99" y="106"/>
              </a:cxn>
              <a:cxn ang="0">
                <a:pos x="339" y="238"/>
              </a:cxn>
              <a:cxn ang="0">
                <a:pos x="399" y="322"/>
              </a:cxn>
              <a:cxn ang="0">
                <a:pos x="411" y="358"/>
              </a:cxn>
              <a:cxn ang="0">
                <a:pos x="423" y="394"/>
              </a:cxn>
              <a:cxn ang="0">
                <a:pos x="435" y="670"/>
              </a:cxn>
              <a:cxn ang="0">
                <a:pos x="471" y="694"/>
              </a:cxn>
              <a:cxn ang="0">
                <a:pos x="375" y="646"/>
              </a:cxn>
              <a:cxn ang="0">
                <a:pos x="471" y="694"/>
              </a:cxn>
            </a:cxnLst>
            <a:rect l="0" t="0" r="r" b="b"/>
            <a:pathLst>
              <a:path w="603" h="1055">
                <a:moveTo>
                  <a:pt x="219" y="34"/>
                </a:moveTo>
                <a:cubicBezTo>
                  <a:pt x="133" y="63"/>
                  <a:pt x="161" y="37"/>
                  <a:pt x="123" y="94"/>
                </a:cubicBezTo>
                <a:cubicBezTo>
                  <a:pt x="127" y="122"/>
                  <a:pt x="124" y="152"/>
                  <a:pt x="135" y="178"/>
                </a:cubicBezTo>
                <a:cubicBezTo>
                  <a:pt x="141" y="191"/>
                  <a:pt x="161" y="192"/>
                  <a:pt x="171" y="202"/>
                </a:cubicBezTo>
                <a:cubicBezTo>
                  <a:pt x="181" y="212"/>
                  <a:pt x="187" y="226"/>
                  <a:pt x="195" y="238"/>
                </a:cubicBezTo>
                <a:cubicBezTo>
                  <a:pt x="171" y="246"/>
                  <a:pt x="140" y="253"/>
                  <a:pt x="123" y="274"/>
                </a:cubicBezTo>
                <a:cubicBezTo>
                  <a:pt x="117" y="282"/>
                  <a:pt x="99" y="355"/>
                  <a:pt x="99" y="358"/>
                </a:cubicBezTo>
                <a:cubicBezTo>
                  <a:pt x="86" y="437"/>
                  <a:pt x="92" y="465"/>
                  <a:pt x="51" y="526"/>
                </a:cubicBezTo>
                <a:cubicBezTo>
                  <a:pt x="79" y="611"/>
                  <a:pt x="186" y="580"/>
                  <a:pt x="267" y="586"/>
                </a:cubicBezTo>
                <a:cubicBezTo>
                  <a:pt x="287" y="582"/>
                  <a:pt x="313" y="588"/>
                  <a:pt x="327" y="574"/>
                </a:cubicBezTo>
                <a:cubicBezTo>
                  <a:pt x="336" y="565"/>
                  <a:pt x="324" y="547"/>
                  <a:pt x="315" y="538"/>
                </a:cubicBezTo>
                <a:cubicBezTo>
                  <a:pt x="306" y="529"/>
                  <a:pt x="291" y="530"/>
                  <a:pt x="279" y="526"/>
                </a:cubicBezTo>
                <a:cubicBezTo>
                  <a:pt x="117" y="538"/>
                  <a:pt x="160" y="501"/>
                  <a:pt x="111" y="550"/>
                </a:cubicBezTo>
                <a:cubicBezTo>
                  <a:pt x="119" y="534"/>
                  <a:pt x="117" y="502"/>
                  <a:pt x="135" y="502"/>
                </a:cubicBezTo>
                <a:cubicBezTo>
                  <a:pt x="151" y="502"/>
                  <a:pt x="123" y="534"/>
                  <a:pt x="123" y="550"/>
                </a:cubicBezTo>
                <a:cubicBezTo>
                  <a:pt x="123" y="606"/>
                  <a:pt x="125" y="663"/>
                  <a:pt x="135" y="718"/>
                </a:cubicBezTo>
                <a:cubicBezTo>
                  <a:pt x="138" y="732"/>
                  <a:pt x="153" y="741"/>
                  <a:pt x="159" y="754"/>
                </a:cubicBezTo>
                <a:cubicBezTo>
                  <a:pt x="169" y="777"/>
                  <a:pt x="183" y="826"/>
                  <a:pt x="183" y="826"/>
                </a:cubicBezTo>
                <a:cubicBezTo>
                  <a:pt x="178" y="874"/>
                  <a:pt x="193" y="936"/>
                  <a:pt x="159" y="970"/>
                </a:cubicBezTo>
                <a:cubicBezTo>
                  <a:pt x="141" y="988"/>
                  <a:pt x="57" y="996"/>
                  <a:pt x="27" y="1006"/>
                </a:cubicBezTo>
                <a:cubicBezTo>
                  <a:pt x="19" y="1018"/>
                  <a:pt x="0" y="1028"/>
                  <a:pt x="3" y="1042"/>
                </a:cubicBezTo>
                <a:cubicBezTo>
                  <a:pt x="6" y="1054"/>
                  <a:pt x="26" y="1055"/>
                  <a:pt x="39" y="1054"/>
                </a:cubicBezTo>
                <a:cubicBezTo>
                  <a:pt x="103" y="1051"/>
                  <a:pt x="231" y="1030"/>
                  <a:pt x="231" y="1030"/>
                </a:cubicBezTo>
                <a:cubicBezTo>
                  <a:pt x="362" y="986"/>
                  <a:pt x="199" y="844"/>
                  <a:pt x="315" y="766"/>
                </a:cubicBezTo>
                <a:cubicBezTo>
                  <a:pt x="441" y="808"/>
                  <a:pt x="284" y="957"/>
                  <a:pt x="411" y="1042"/>
                </a:cubicBezTo>
                <a:cubicBezTo>
                  <a:pt x="471" y="1038"/>
                  <a:pt x="533" y="1047"/>
                  <a:pt x="591" y="1030"/>
                </a:cubicBezTo>
                <a:cubicBezTo>
                  <a:pt x="603" y="1027"/>
                  <a:pt x="589" y="1001"/>
                  <a:pt x="579" y="994"/>
                </a:cubicBezTo>
                <a:cubicBezTo>
                  <a:pt x="550" y="973"/>
                  <a:pt x="468" y="964"/>
                  <a:pt x="435" y="958"/>
                </a:cubicBezTo>
                <a:cubicBezTo>
                  <a:pt x="431" y="894"/>
                  <a:pt x="430" y="830"/>
                  <a:pt x="423" y="766"/>
                </a:cubicBezTo>
                <a:cubicBezTo>
                  <a:pt x="422" y="753"/>
                  <a:pt x="404" y="740"/>
                  <a:pt x="411" y="730"/>
                </a:cubicBezTo>
                <a:cubicBezTo>
                  <a:pt x="428" y="707"/>
                  <a:pt x="483" y="682"/>
                  <a:pt x="483" y="682"/>
                </a:cubicBezTo>
                <a:cubicBezTo>
                  <a:pt x="537" y="601"/>
                  <a:pt x="532" y="475"/>
                  <a:pt x="507" y="382"/>
                </a:cubicBezTo>
                <a:cubicBezTo>
                  <a:pt x="503" y="368"/>
                  <a:pt x="489" y="359"/>
                  <a:pt x="483" y="346"/>
                </a:cubicBezTo>
                <a:cubicBezTo>
                  <a:pt x="473" y="323"/>
                  <a:pt x="483" y="282"/>
                  <a:pt x="459" y="274"/>
                </a:cubicBezTo>
                <a:cubicBezTo>
                  <a:pt x="435" y="266"/>
                  <a:pt x="411" y="258"/>
                  <a:pt x="387" y="250"/>
                </a:cubicBezTo>
                <a:cubicBezTo>
                  <a:pt x="375" y="246"/>
                  <a:pt x="351" y="238"/>
                  <a:pt x="351" y="238"/>
                </a:cubicBezTo>
                <a:cubicBezTo>
                  <a:pt x="351" y="238"/>
                  <a:pt x="367" y="214"/>
                  <a:pt x="375" y="202"/>
                </a:cubicBezTo>
                <a:cubicBezTo>
                  <a:pt x="371" y="150"/>
                  <a:pt x="385" y="93"/>
                  <a:pt x="363" y="46"/>
                </a:cubicBezTo>
                <a:cubicBezTo>
                  <a:pt x="352" y="23"/>
                  <a:pt x="291" y="22"/>
                  <a:pt x="291" y="22"/>
                </a:cubicBezTo>
                <a:cubicBezTo>
                  <a:pt x="150" y="33"/>
                  <a:pt x="134" y="0"/>
                  <a:pt x="99" y="106"/>
                </a:cubicBezTo>
                <a:cubicBezTo>
                  <a:pt x="113" y="178"/>
                  <a:pt x="112" y="183"/>
                  <a:pt x="183" y="202"/>
                </a:cubicBezTo>
                <a:cubicBezTo>
                  <a:pt x="215" y="211"/>
                  <a:pt x="279" y="226"/>
                  <a:pt x="279" y="226"/>
                </a:cubicBezTo>
                <a:cubicBezTo>
                  <a:pt x="311" y="222"/>
                  <a:pt x="361" y="243"/>
                  <a:pt x="375" y="214"/>
                </a:cubicBezTo>
                <a:cubicBezTo>
                  <a:pt x="453" y="46"/>
                  <a:pt x="365" y="59"/>
                  <a:pt x="291" y="10"/>
                </a:cubicBezTo>
                <a:cubicBezTo>
                  <a:pt x="251" y="14"/>
                  <a:pt x="211" y="16"/>
                  <a:pt x="171" y="22"/>
                </a:cubicBezTo>
                <a:cubicBezTo>
                  <a:pt x="155" y="24"/>
                  <a:pt x="134" y="21"/>
                  <a:pt x="123" y="34"/>
                </a:cubicBezTo>
                <a:cubicBezTo>
                  <a:pt x="107" y="53"/>
                  <a:pt x="99" y="106"/>
                  <a:pt x="99" y="106"/>
                </a:cubicBezTo>
                <a:cubicBezTo>
                  <a:pt x="119" y="304"/>
                  <a:pt x="115" y="252"/>
                  <a:pt x="339" y="238"/>
                </a:cubicBezTo>
                <a:cubicBezTo>
                  <a:pt x="399" y="258"/>
                  <a:pt x="371" y="238"/>
                  <a:pt x="399" y="322"/>
                </a:cubicBezTo>
                <a:cubicBezTo>
                  <a:pt x="403" y="334"/>
                  <a:pt x="407" y="346"/>
                  <a:pt x="411" y="358"/>
                </a:cubicBezTo>
                <a:cubicBezTo>
                  <a:pt x="415" y="370"/>
                  <a:pt x="423" y="394"/>
                  <a:pt x="423" y="394"/>
                </a:cubicBezTo>
                <a:cubicBezTo>
                  <a:pt x="427" y="486"/>
                  <a:pt x="420" y="579"/>
                  <a:pt x="435" y="670"/>
                </a:cubicBezTo>
                <a:cubicBezTo>
                  <a:pt x="437" y="684"/>
                  <a:pt x="471" y="694"/>
                  <a:pt x="471" y="694"/>
                </a:cubicBezTo>
                <a:lnTo>
                  <a:pt x="375" y="646"/>
                </a:lnTo>
                <a:lnTo>
                  <a:pt x="471" y="694"/>
                </a:lnTo>
              </a:path>
            </a:pathLst>
          </a:custGeom>
          <a:pattFill prst="lgConfetti">
            <a:fgClr>
              <a:schemeClr val="tx1"/>
            </a:fgClr>
            <a:bgClr>
              <a:srgbClr val="FFFFFF"/>
            </a:bgClr>
          </a:pattFill>
          <a:ln w="57150" cap="flat" cmpd="sng">
            <a:pattFill prst="smCheck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7129" name="Rectangle 41"/>
          <p:cNvSpPr>
            <a:spLocks noChangeArrowheads="1"/>
          </p:cNvSpPr>
          <p:nvPr/>
        </p:nvSpPr>
        <p:spPr bwMode="auto">
          <a:xfrm>
            <a:off x="4211638" y="4437063"/>
            <a:ext cx="3671887" cy="1552575"/>
          </a:xfrm>
          <a:prstGeom prst="rect">
            <a:avLst/>
          </a:prstGeom>
          <a:solidFill>
            <a:schemeClr val="bg1">
              <a:alpha val="2500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que acabam na matrícula do espírito nos institutos da enfermidade ou na vala da frustração.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17130" name="Rectangle 42"/>
          <p:cNvSpPr>
            <a:spLocks noChangeArrowheads="1"/>
          </p:cNvSpPr>
          <p:nvPr/>
        </p:nvSpPr>
        <p:spPr bwMode="auto">
          <a:xfrm>
            <a:off x="2627313" y="2879725"/>
            <a:ext cx="3887787" cy="1552575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00000"/>
              </a:lnSpc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...virão sensações de desgosto, começando com ligeiras irritações e pequeninos desalentos ...</a:t>
            </a:r>
            <a:endParaRPr lang="pt-BR" b="0" i="1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38958" name="WordArt 43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217132" name="Rectangle 44"/>
          <p:cNvSpPr>
            <a:spLocks noChangeArrowheads="1"/>
          </p:cNvSpPr>
          <p:nvPr/>
        </p:nvSpPr>
        <p:spPr bwMode="auto">
          <a:xfrm>
            <a:off x="1258888" y="1665288"/>
            <a:ext cx="5761037" cy="1187450"/>
          </a:xfrm>
          <a:prstGeom prst="rect">
            <a:avLst/>
          </a:prstGeom>
          <a:solidFill>
            <a:schemeClr val="bg1">
              <a:alpha val="0"/>
            </a:schemeClr>
          </a:solidFill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100000"/>
              </a:lnSpc>
              <a:defRPr/>
            </a:pPr>
            <a:r>
              <a:rPr lang="pt-BR" sz="2400" b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...Mesmo que a apreciação alheia nos liberte deste ou daquele imposto de devotamento e renúncia...</a:t>
            </a:r>
            <a:endParaRPr lang="pt-BR" b="0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7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7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17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7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7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17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7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700"/>
                            </p:stCondLst>
                            <p:childTnLst>
                              <p:par>
                                <p:cTn id="18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200"/>
                            </p:stCondLst>
                            <p:childTnLst>
                              <p:par>
                                <p:cTn id="25" presetID="5" presetClass="entr" presetSubtype="1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200"/>
                                        <p:tgtEl>
                                          <p:spTgt spid="217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200"/>
                                        <p:tgtEl>
                                          <p:spTgt spid="217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200"/>
                                        <p:tgtEl>
                                          <p:spTgt spid="21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200"/>
                                        <p:tgtEl>
                                          <p:spTgt spid="217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200"/>
                                        <p:tgtEl>
                                          <p:spTgt spid="21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200"/>
                                        <p:tgtEl>
                                          <p:spTgt spid="217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700"/>
                            </p:stCondLst>
                            <p:childTnLst>
                              <p:par>
                                <p:cTn id="74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7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17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17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17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800"/>
                            </p:stCondLst>
                            <p:childTnLst>
                              <p:par>
                                <p:cTn id="81" presetID="17" presetClass="entr" presetSubtype="8" fill="hold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17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17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17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17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17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17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1" dur="1000"/>
                                        <p:tgtEl>
                                          <p:spTgt spid="217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2" grpId="0" animBg="1"/>
      <p:bldP spid="217092" grpId="1" animBg="1"/>
      <p:bldP spid="217097" grpId="0" animBg="1"/>
      <p:bldP spid="217097" grpId="1" animBg="1"/>
      <p:bldP spid="217107" grpId="0" animBg="1"/>
      <p:bldP spid="217107" grpId="1" animBg="1"/>
      <p:bldP spid="217112" grpId="0" animBg="1"/>
      <p:bldP spid="217112" grpId="1" animBg="1"/>
      <p:bldP spid="217117" grpId="0" animBg="1"/>
      <p:bldP spid="217117" grpId="1" animBg="1"/>
      <p:bldP spid="217122" grpId="0" animBg="1"/>
      <p:bldP spid="217122" grpId="1" animBg="1"/>
      <p:bldP spid="21712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7" name="AutoShape 17"/>
          <p:cNvSpPr>
            <a:spLocks noChangeArrowheads="1"/>
          </p:cNvSpPr>
          <p:nvPr/>
        </p:nvSpPr>
        <p:spPr bwMode="auto">
          <a:xfrm>
            <a:off x="4005263" y="2565400"/>
            <a:ext cx="1071562" cy="2159000"/>
          </a:xfrm>
          <a:prstGeom prst="moon">
            <a:avLst>
              <a:gd name="adj" fmla="val 71241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6336" name="Oval 16"/>
          <p:cNvSpPr>
            <a:spLocks noChangeArrowheads="1"/>
          </p:cNvSpPr>
          <p:nvPr/>
        </p:nvSpPr>
        <p:spPr bwMode="auto">
          <a:xfrm>
            <a:off x="1908175" y="1412875"/>
            <a:ext cx="5399088" cy="4608513"/>
          </a:xfrm>
          <a:prstGeom prst="ellipse">
            <a:avLst/>
          </a:prstGeom>
          <a:gradFill rotWithShape="1">
            <a:gsLst>
              <a:gs pos="0">
                <a:srgbClr val="000082"/>
              </a:gs>
              <a:gs pos="15000">
                <a:srgbClr val="66008F">
                  <a:alpha val="74800"/>
                </a:srgbClr>
              </a:gs>
              <a:gs pos="32499">
                <a:srgbClr val="BA0066">
                  <a:alpha val="45401"/>
                </a:srgbClr>
              </a:gs>
              <a:gs pos="45000">
                <a:srgbClr val="FF0000">
                  <a:alpha val="24401"/>
                </a:srgbClr>
              </a:gs>
              <a:gs pos="50000">
                <a:srgbClr val="FF8200">
                  <a:alpha val="16000"/>
                </a:srgbClr>
              </a:gs>
              <a:gs pos="55001">
                <a:srgbClr val="FF0000">
                  <a:alpha val="24401"/>
                </a:srgbClr>
              </a:gs>
              <a:gs pos="67501">
                <a:srgbClr val="BA0066">
                  <a:alpha val="45401"/>
                </a:srgbClr>
              </a:gs>
              <a:gs pos="85000">
                <a:srgbClr val="66008F">
                  <a:alpha val="74800"/>
                </a:srgbClr>
              </a:gs>
              <a:gs pos="100000">
                <a:srgbClr val="000082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6322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 E MOVIMENTO</a:t>
            </a:r>
          </a:p>
        </p:txBody>
      </p:sp>
      <p:graphicFrame>
        <p:nvGraphicFramePr>
          <p:cNvPr id="56323" name="Organization Chart 2"/>
          <p:cNvGraphicFramePr>
            <a:graphicFrameLocks/>
          </p:cNvGraphicFramePr>
          <p:nvPr/>
        </p:nvGraphicFramePr>
        <p:xfrm>
          <a:off x="1258888" y="1700213"/>
          <a:ext cx="6553200" cy="1152525"/>
        </p:xfrm>
        <a:graphic>
          <a:graphicData uri="http://schemas.openxmlformats.org/drawingml/2006/compatibility">
            <com:legacyDrawing xmlns:com="http://schemas.openxmlformats.org/drawingml/2006/compatibility" spid="_x0000_s13314"/>
          </a:graphicData>
        </a:graphic>
      </p:graphicFrame>
      <p:graphicFrame>
        <p:nvGraphicFramePr>
          <p:cNvPr id="56329" name="Organization Chart 5"/>
          <p:cNvGraphicFramePr>
            <a:graphicFrameLocks/>
          </p:cNvGraphicFramePr>
          <p:nvPr/>
        </p:nvGraphicFramePr>
        <p:xfrm>
          <a:off x="395288" y="4508500"/>
          <a:ext cx="8424862" cy="1441450"/>
        </p:xfrm>
        <a:graphic>
          <a:graphicData uri="http://schemas.openxmlformats.org/drawingml/2006/compatibility">
            <com:legacyDrawing xmlns:com="http://schemas.openxmlformats.org/drawingml/2006/compatibility" spid="_x0000_s13317"/>
          </a:graphicData>
        </a:graphic>
      </p:graphicFrame>
      <p:sp>
        <p:nvSpPr>
          <p:cNvPr id="56334" name="AutoShape 14"/>
          <p:cNvSpPr>
            <a:spLocks noChangeArrowheads="1"/>
          </p:cNvSpPr>
          <p:nvPr/>
        </p:nvSpPr>
        <p:spPr bwMode="auto">
          <a:xfrm>
            <a:off x="3636963" y="2781300"/>
            <a:ext cx="1871662" cy="1871663"/>
          </a:xfrm>
          <a:prstGeom prst="star32">
            <a:avLst>
              <a:gd name="adj" fmla="val 37500"/>
            </a:avLst>
          </a:prstGeom>
          <a:gradFill rotWithShape="1">
            <a:gsLst>
              <a:gs pos="0">
                <a:srgbClr val="FF8200"/>
              </a:gs>
              <a:gs pos="10001">
                <a:srgbClr val="FF0000"/>
              </a:gs>
              <a:gs pos="35001">
                <a:srgbClr val="BA0066"/>
              </a:gs>
              <a:gs pos="70000">
                <a:srgbClr val="66008F"/>
              </a:gs>
              <a:gs pos="100000">
                <a:srgbClr val="000082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6338" name="Text Box 18"/>
          <p:cNvSpPr txBox="1">
            <a:spLocks noChangeArrowheads="1"/>
          </p:cNvSpPr>
          <p:nvPr/>
        </p:nvSpPr>
        <p:spPr bwMode="auto">
          <a:xfrm>
            <a:off x="7358082" y="5589588"/>
            <a:ext cx="1750993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3320" name="Organization Chart 8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3320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56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56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1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" dur="1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" dur="1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100" fill="hold"/>
                                        <p:tgtEl>
                                          <p:spTgt spid="563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1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2" dur="1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1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500"/>
                            </p:stCondLst>
                            <p:childTnLst>
                              <p:par>
                                <p:cTn id="3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6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6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500" fill="hold"/>
                                        <p:tgtEl>
                                          <p:spTgt spid="56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9" presetClass="entr" presetSubtype="1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56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fill="hold"/>
                                        <p:tgtEl>
                                          <p:spTgt spid="56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7" grpId="0" animBg="1"/>
      <p:bldDgm spid="56323" grpId="0"/>
      <p:bldDgm spid="56329" grpId="0"/>
      <p:bldP spid="56334" grpId="0" animBg="1"/>
      <p:bldP spid="56334" grpId="1" animBg="1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Text Box 2"/>
          <p:cNvSpPr txBox="1">
            <a:spLocks noChangeArrowheads="1"/>
          </p:cNvSpPr>
          <p:nvPr/>
        </p:nvSpPr>
        <p:spPr bwMode="auto">
          <a:xfrm>
            <a:off x="5940425" y="1052513"/>
            <a:ext cx="1368425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21 </a:t>
            </a:r>
            <a:r>
              <a:rPr lang="pt-BR" sz="2000" b="0"/>
              <a:t>Cap.</a:t>
            </a:r>
          </a:p>
        </p:txBody>
      </p:sp>
      <p:pic>
        <p:nvPicPr>
          <p:cNvPr id="339971" name="Picture 3" descr="j021351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76825" y="2379663"/>
            <a:ext cx="1247775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2" name="Picture 4" descr="j035682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42988" y="4111625"/>
            <a:ext cx="82867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3" name="Picture 5" descr="j0356641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932363" y="3713163"/>
            <a:ext cx="1747837" cy="123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4" name="Picture 6" descr="j0356640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419475" y="4054475"/>
            <a:ext cx="1428750" cy="885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5" name="Picture 7" descr="j0309717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87625" y="2273300"/>
            <a:ext cx="1912938" cy="137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6" name="Picture 8" descr="j0288857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051050" y="4003675"/>
            <a:ext cx="1095375" cy="93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9977" name="Picture 9" descr="j0283219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804025" y="3500438"/>
            <a:ext cx="1428750" cy="141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8122" name="Rectangle 10"/>
          <p:cNvSpPr>
            <a:spLocks noChangeArrowheads="1"/>
          </p:cNvSpPr>
          <p:nvPr/>
        </p:nvSpPr>
        <p:spPr bwMode="auto">
          <a:xfrm>
            <a:off x="1042988" y="4938713"/>
            <a:ext cx="7200900" cy="217487"/>
          </a:xfrm>
          <a:prstGeom prst="rect">
            <a:avLst/>
          </a:prstGeom>
          <a:solidFill>
            <a:schemeClr val="hlink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39979" name="WordArt 11"/>
          <p:cNvSpPr>
            <a:spLocks noChangeArrowheads="1" noChangeShapeType="1" noTextEdit="1"/>
          </p:cNvSpPr>
          <p:nvPr/>
        </p:nvSpPr>
        <p:spPr bwMode="auto">
          <a:xfrm rot="-915307">
            <a:off x="3132138" y="1341438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Dever</a:t>
            </a:r>
          </a:p>
        </p:txBody>
      </p:sp>
      <p:sp>
        <p:nvSpPr>
          <p:cNvPr id="339980" name="WordArt 12"/>
          <p:cNvSpPr>
            <a:spLocks noChangeArrowheads="1" noChangeShapeType="1" noTextEdit="1"/>
          </p:cNvSpPr>
          <p:nvPr/>
        </p:nvSpPr>
        <p:spPr bwMode="auto">
          <a:xfrm>
            <a:off x="5067300" y="5238750"/>
            <a:ext cx="657225" cy="1285875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099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22                        Culpa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Text Box 2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2019" name="WordArt 3"/>
          <p:cNvSpPr>
            <a:spLocks noChangeArrowheads="1" noChangeShapeType="1" noTextEdit="1"/>
          </p:cNvSpPr>
          <p:nvPr/>
        </p:nvSpPr>
        <p:spPr bwMode="auto">
          <a:xfrm rot="-2121109">
            <a:off x="1187450" y="1484313"/>
            <a:ext cx="2076450" cy="87788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31988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2020" name="Rectangle 4"/>
          <p:cNvSpPr>
            <a:spLocks noGrp="1" noChangeArrowheads="1"/>
          </p:cNvSpPr>
          <p:nvPr>
            <p:ph type="title"/>
          </p:nvPr>
        </p:nvSpPr>
        <p:spPr>
          <a:xfrm>
            <a:off x="3130550" y="1196975"/>
            <a:ext cx="2736850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O que é?</a:t>
            </a:r>
          </a:p>
        </p:txBody>
      </p:sp>
      <p:sp>
        <p:nvSpPr>
          <p:cNvPr id="34202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900113" y="2781300"/>
            <a:ext cx="2592387" cy="3455988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/>
            </a:r>
            <a:br>
              <a:rPr lang="pt-BR" sz="2400" smtClean="0"/>
            </a:br>
            <a:r>
              <a:rPr lang="pt-BR" sz="2400" smtClean="0"/>
              <a:t>- </a:t>
            </a:r>
            <a:r>
              <a:rPr lang="pt-BR" sz="2400" i="1" smtClean="0"/>
              <a:t>É um sentimento.                                </a:t>
            </a:r>
            <a:endParaRPr lang="pt-BR" sz="2400" smtClean="0"/>
          </a:p>
        </p:txBody>
      </p:sp>
      <p:sp>
        <p:nvSpPr>
          <p:cNvPr id="264199" name="Oval 7"/>
          <p:cNvSpPr>
            <a:spLocks noChangeArrowheads="1"/>
          </p:cNvSpPr>
          <p:nvPr/>
        </p:nvSpPr>
        <p:spPr bwMode="auto">
          <a:xfrm>
            <a:off x="3635375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0" name="Freeform 8"/>
          <p:cNvSpPr>
            <a:spLocks/>
          </p:cNvSpPr>
          <p:nvPr/>
        </p:nvSpPr>
        <p:spPr bwMode="auto">
          <a:xfrm flipH="1">
            <a:off x="3976688" y="359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1" name="Oval 9"/>
          <p:cNvSpPr>
            <a:spLocks noChangeArrowheads="1"/>
          </p:cNvSpPr>
          <p:nvPr/>
        </p:nvSpPr>
        <p:spPr bwMode="auto">
          <a:xfrm>
            <a:off x="4248150" y="3716338"/>
            <a:ext cx="647700" cy="215900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2025" name="Rectangle 13"/>
          <p:cNvSpPr>
            <a:spLocks noChangeArrowheads="1"/>
          </p:cNvSpPr>
          <p:nvPr/>
        </p:nvSpPr>
        <p:spPr bwMode="auto">
          <a:xfrm>
            <a:off x="5435600" y="3973513"/>
            <a:ext cx="2641600" cy="749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- É consequência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 da fuga ao dever.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200" grpId="0" animBg="1"/>
      <p:bldP spid="264201" grpId="0" animBg="1"/>
    </p:bld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Text Box 2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3043" name="WordArt 3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3044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900113" y="2925763"/>
            <a:ext cx="2592387" cy="1727200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i="1" smtClean="0"/>
              <a:t> A Culpa,                            origina                            o remorso,                        com múltiplas manifestações.</a:t>
            </a:r>
            <a:endParaRPr lang="pt-BR" sz="2400" smtClean="0"/>
          </a:p>
        </p:txBody>
      </p:sp>
      <p:sp>
        <p:nvSpPr>
          <p:cNvPr id="343045" name="Rectangle 6"/>
          <p:cNvSpPr>
            <a:spLocks noChangeArrowheads="1"/>
          </p:cNvSpPr>
          <p:nvPr/>
        </p:nvSpPr>
        <p:spPr bwMode="auto">
          <a:xfrm>
            <a:off x="5292725" y="3860800"/>
            <a:ext cx="259238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</a:pPr>
            <a:r>
              <a:rPr lang="pt-BR" sz="2400" b="0"/>
              <a:t/>
            </a:r>
            <a:br>
              <a:rPr lang="pt-BR" sz="2400" b="0"/>
            </a:br>
            <a:r>
              <a:rPr lang="pt-BR" sz="2400" b="0" i="1">
                <a:solidFill>
                  <a:srgbClr val="FFCC00"/>
                </a:solidFill>
              </a:rPr>
              <a:t>O remorso impõe brechas de sombra aos tecidos sutis da alma.</a:t>
            </a:r>
          </a:p>
        </p:txBody>
      </p:sp>
      <p:sp>
        <p:nvSpPr>
          <p:cNvPr id="265223" name="Oval 7"/>
          <p:cNvSpPr>
            <a:spLocks noChangeArrowheads="1"/>
          </p:cNvSpPr>
          <p:nvPr/>
        </p:nvSpPr>
        <p:spPr bwMode="auto">
          <a:xfrm>
            <a:off x="3635375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4" name="Freeform 8"/>
          <p:cNvSpPr>
            <a:spLocks/>
          </p:cNvSpPr>
          <p:nvPr/>
        </p:nvSpPr>
        <p:spPr bwMode="auto">
          <a:xfrm flipH="1">
            <a:off x="3976688" y="359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5" name="Oval 9"/>
          <p:cNvSpPr>
            <a:spLocks noChangeArrowheads="1"/>
          </p:cNvSpPr>
          <p:nvPr/>
        </p:nvSpPr>
        <p:spPr bwMode="auto">
          <a:xfrm rot="1009285">
            <a:off x="4248150" y="3716338"/>
            <a:ext cx="647700" cy="14287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round/>
            <a:headEnd/>
            <a:tailEnd/>
          </a:ln>
          <a:effectLst/>
          <a:scene3d>
            <a:camera prst="legacyPerspectiveBottom">
              <a:rot lat="3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6" name="AutoShape 10"/>
          <p:cNvSpPr>
            <a:spLocks noChangeArrowheads="1"/>
          </p:cNvSpPr>
          <p:nvPr/>
        </p:nvSpPr>
        <p:spPr bwMode="auto">
          <a:xfrm rot="-2655438">
            <a:off x="3635375" y="476250"/>
            <a:ext cx="2306638" cy="3543300"/>
          </a:xfrm>
          <a:prstGeom prst="curvedLeftArrow">
            <a:avLst>
              <a:gd name="adj1" fmla="val 39186"/>
              <a:gd name="adj2" fmla="val 69908"/>
              <a:gd name="adj3" fmla="val 33333"/>
            </a:avLst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3050" name="Rectangle 4"/>
          <p:cNvSpPr>
            <a:spLocks noGrp="1" noChangeArrowheads="1"/>
          </p:cNvSpPr>
          <p:nvPr>
            <p:ph type="title"/>
          </p:nvPr>
        </p:nvSpPr>
        <p:spPr>
          <a:xfrm>
            <a:off x="3203575" y="549275"/>
            <a:ext cx="2736850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Remorso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0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" dur="500" fill="hold"/>
                                        <p:tgtEl>
                                          <p:spTgt spid="2652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2652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52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2652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24" grpId="0" animBg="1"/>
      <p:bldP spid="265225" grpId="0" animBg="1"/>
      <p:bldP spid="265226" grpId="0" animBg="1"/>
    </p:bld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Oval 2"/>
          <p:cNvSpPr>
            <a:spLocks noChangeArrowheads="1"/>
          </p:cNvSpPr>
          <p:nvPr/>
        </p:nvSpPr>
        <p:spPr bwMode="auto">
          <a:xfrm>
            <a:off x="3811588" y="2636838"/>
            <a:ext cx="1584325" cy="1655762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00FF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  <p:sp>
        <p:nvSpPr>
          <p:cNvPr id="272387" name="Oval 3"/>
          <p:cNvSpPr>
            <a:spLocks noChangeArrowheads="1"/>
          </p:cNvSpPr>
          <p:nvPr/>
        </p:nvSpPr>
        <p:spPr bwMode="auto">
          <a:xfrm>
            <a:off x="3771900" y="3211513"/>
            <a:ext cx="1663700" cy="504825"/>
          </a:xfrm>
          <a:prstGeom prst="ellips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2388" name="Freeform 4"/>
          <p:cNvSpPr>
            <a:spLocks/>
          </p:cNvSpPr>
          <p:nvPr/>
        </p:nvSpPr>
        <p:spPr bwMode="auto">
          <a:xfrm>
            <a:off x="4122738" y="29241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4069" name="Text Box 6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4070" name="WordArt 7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4071" name="Rectangle 8"/>
          <p:cNvSpPr>
            <a:spLocks noGrp="1" noChangeArrowheads="1"/>
          </p:cNvSpPr>
          <p:nvPr>
            <p:ph type="title"/>
          </p:nvPr>
        </p:nvSpPr>
        <p:spPr>
          <a:xfrm>
            <a:off x="1979613" y="692150"/>
            <a:ext cx="6626225" cy="1871663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/>
            </a:r>
            <a:br>
              <a:rPr lang="pt-BR" sz="4000" smtClean="0"/>
            </a:br>
            <a:r>
              <a:rPr lang="pt-BR" sz="4000" smtClean="0"/>
              <a:t>Consequência de uma lembrança amarga</a:t>
            </a:r>
          </a:p>
        </p:txBody>
      </p:sp>
      <p:sp>
        <p:nvSpPr>
          <p:cNvPr id="272394" name="Rectangle 10"/>
          <p:cNvSpPr>
            <a:spLocks noChangeArrowheads="1"/>
          </p:cNvSpPr>
          <p:nvPr/>
        </p:nvSpPr>
        <p:spPr bwMode="auto">
          <a:xfrm>
            <a:off x="3529013" y="4271963"/>
            <a:ext cx="4572000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Toda deserção do dever a cumprir traz consigo                     </a:t>
            </a:r>
            <a:r>
              <a:rPr lang="pt-BR" b="0" i="1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arrependimento</a:t>
            </a: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72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72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2387" grpId="0" animBg="1"/>
      <p:bldP spid="272388" grpId="0" animBg="1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Oval 2"/>
          <p:cNvSpPr>
            <a:spLocks noChangeArrowheads="1"/>
          </p:cNvSpPr>
          <p:nvPr/>
        </p:nvSpPr>
        <p:spPr bwMode="auto">
          <a:xfrm>
            <a:off x="1155700" y="2492375"/>
            <a:ext cx="1584325" cy="165576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00FF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  <p:sp>
        <p:nvSpPr>
          <p:cNvPr id="271363" name="Oval 3"/>
          <p:cNvSpPr>
            <a:spLocks noChangeArrowheads="1"/>
          </p:cNvSpPr>
          <p:nvPr/>
        </p:nvSpPr>
        <p:spPr bwMode="auto">
          <a:xfrm>
            <a:off x="5940425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271364" name="Oval 4"/>
          <p:cNvSpPr>
            <a:spLocks noChangeArrowheads="1"/>
          </p:cNvSpPr>
          <p:nvPr/>
        </p:nvSpPr>
        <p:spPr bwMode="auto">
          <a:xfrm>
            <a:off x="1116013" y="2924175"/>
            <a:ext cx="1663700" cy="504825"/>
          </a:xfrm>
          <a:prstGeom prst="ellipse">
            <a:avLst/>
          </a:prstGeom>
          <a:noFill/>
          <a:ln w="76200">
            <a:solidFill>
              <a:srgbClr val="004C4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5" name="Freeform 5"/>
          <p:cNvSpPr>
            <a:spLocks/>
          </p:cNvSpPr>
          <p:nvPr/>
        </p:nvSpPr>
        <p:spPr bwMode="auto">
          <a:xfrm>
            <a:off x="1466850" y="27797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6" name="Freeform 6"/>
          <p:cNvSpPr>
            <a:spLocks/>
          </p:cNvSpPr>
          <p:nvPr/>
        </p:nvSpPr>
        <p:spPr bwMode="auto">
          <a:xfrm flipH="1">
            <a:off x="6281738" y="359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7" name="Oval 7"/>
          <p:cNvSpPr>
            <a:spLocks noChangeArrowheads="1"/>
          </p:cNvSpPr>
          <p:nvPr/>
        </p:nvSpPr>
        <p:spPr bwMode="auto">
          <a:xfrm>
            <a:off x="6005513" y="3644900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8" name="Freeform 8"/>
          <p:cNvSpPr>
            <a:spLocks/>
          </p:cNvSpPr>
          <p:nvPr/>
        </p:nvSpPr>
        <p:spPr bwMode="auto">
          <a:xfrm>
            <a:off x="1985963" y="2997200"/>
            <a:ext cx="4876800" cy="1536700"/>
          </a:xfrm>
          <a:custGeom>
            <a:avLst/>
            <a:gdLst/>
            <a:ahLst/>
            <a:cxnLst>
              <a:cxn ang="0">
                <a:pos x="0" y="96"/>
              </a:cxn>
              <a:cxn ang="0">
                <a:pos x="2004" y="853"/>
              </a:cxn>
              <a:cxn ang="0">
                <a:pos x="2053" y="803"/>
              </a:cxn>
              <a:cxn ang="0">
                <a:pos x="2127" y="764"/>
              </a:cxn>
              <a:cxn ang="0">
                <a:pos x="2170" y="759"/>
              </a:cxn>
              <a:cxn ang="0">
                <a:pos x="2305" y="605"/>
              </a:cxn>
              <a:cxn ang="0">
                <a:pos x="2303" y="674"/>
              </a:cxn>
              <a:cxn ang="0">
                <a:pos x="2457" y="575"/>
              </a:cxn>
              <a:cxn ang="0">
                <a:pos x="2510" y="550"/>
              </a:cxn>
              <a:cxn ang="0">
                <a:pos x="2537" y="585"/>
              </a:cxn>
              <a:cxn ang="0">
                <a:pos x="2524" y="650"/>
              </a:cxn>
              <a:cxn ang="0">
                <a:pos x="2568" y="645"/>
              </a:cxn>
              <a:cxn ang="0">
                <a:pos x="2730" y="525"/>
              </a:cxn>
              <a:cxn ang="0">
                <a:pos x="2727" y="665"/>
              </a:cxn>
              <a:cxn ang="0">
                <a:pos x="2886" y="521"/>
              </a:cxn>
              <a:cxn ang="0">
                <a:pos x="2917" y="818"/>
              </a:cxn>
              <a:cxn ang="0">
                <a:pos x="3008" y="672"/>
              </a:cxn>
              <a:cxn ang="0">
                <a:pos x="3072" y="571"/>
              </a:cxn>
              <a:cxn ang="0">
                <a:pos x="3054" y="562"/>
              </a:cxn>
            </a:cxnLst>
            <a:rect l="0" t="0" r="r" b="b"/>
            <a:pathLst>
              <a:path w="3072" h="968">
                <a:moveTo>
                  <a:pt x="0" y="96"/>
                </a:moveTo>
                <a:cubicBezTo>
                  <a:pt x="66" y="0"/>
                  <a:pt x="1892" y="968"/>
                  <a:pt x="2004" y="853"/>
                </a:cubicBezTo>
                <a:cubicBezTo>
                  <a:pt x="2021" y="837"/>
                  <a:pt x="2053" y="803"/>
                  <a:pt x="2053" y="803"/>
                </a:cubicBezTo>
                <a:cubicBezTo>
                  <a:pt x="2172" y="585"/>
                  <a:pt x="2082" y="706"/>
                  <a:pt x="2127" y="764"/>
                </a:cubicBezTo>
                <a:cubicBezTo>
                  <a:pt x="2135" y="776"/>
                  <a:pt x="2155" y="760"/>
                  <a:pt x="2170" y="759"/>
                </a:cubicBezTo>
                <a:cubicBezTo>
                  <a:pt x="2219" y="709"/>
                  <a:pt x="2256" y="654"/>
                  <a:pt x="2305" y="605"/>
                </a:cubicBezTo>
                <a:cubicBezTo>
                  <a:pt x="2304" y="628"/>
                  <a:pt x="2293" y="660"/>
                  <a:pt x="2303" y="674"/>
                </a:cubicBezTo>
                <a:cubicBezTo>
                  <a:pt x="2343" y="725"/>
                  <a:pt x="2427" y="605"/>
                  <a:pt x="2457" y="575"/>
                </a:cubicBezTo>
                <a:cubicBezTo>
                  <a:pt x="2474" y="558"/>
                  <a:pt x="2492" y="559"/>
                  <a:pt x="2510" y="550"/>
                </a:cubicBezTo>
                <a:cubicBezTo>
                  <a:pt x="2519" y="562"/>
                  <a:pt x="2534" y="567"/>
                  <a:pt x="2537" y="585"/>
                </a:cubicBezTo>
                <a:cubicBezTo>
                  <a:pt x="2539" y="604"/>
                  <a:pt x="2517" y="635"/>
                  <a:pt x="2524" y="650"/>
                </a:cubicBezTo>
                <a:cubicBezTo>
                  <a:pt x="2530" y="665"/>
                  <a:pt x="2552" y="650"/>
                  <a:pt x="2568" y="645"/>
                </a:cubicBezTo>
                <a:cubicBezTo>
                  <a:pt x="2625" y="628"/>
                  <a:pt x="2677" y="579"/>
                  <a:pt x="2730" y="525"/>
                </a:cubicBezTo>
                <a:cubicBezTo>
                  <a:pt x="2729" y="572"/>
                  <a:pt x="2695" y="698"/>
                  <a:pt x="2727" y="665"/>
                </a:cubicBezTo>
                <a:cubicBezTo>
                  <a:pt x="2844" y="546"/>
                  <a:pt x="2791" y="590"/>
                  <a:pt x="2886" y="521"/>
                </a:cubicBezTo>
                <a:cubicBezTo>
                  <a:pt x="2898" y="558"/>
                  <a:pt x="2885" y="851"/>
                  <a:pt x="2917" y="818"/>
                </a:cubicBezTo>
                <a:cubicBezTo>
                  <a:pt x="2949" y="785"/>
                  <a:pt x="2973" y="689"/>
                  <a:pt x="3008" y="672"/>
                </a:cubicBezTo>
                <a:cubicBezTo>
                  <a:pt x="3043" y="655"/>
                  <a:pt x="3072" y="571"/>
                  <a:pt x="3072" y="571"/>
                </a:cubicBezTo>
                <a:cubicBezTo>
                  <a:pt x="3041" y="533"/>
                  <a:pt x="3029" y="551"/>
                  <a:pt x="3054" y="562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5097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5098" name="WordArt 10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5099" name="Rectangle 11"/>
          <p:cNvSpPr>
            <a:spLocks noGrp="1" noChangeArrowheads="1"/>
          </p:cNvSpPr>
          <p:nvPr>
            <p:ph type="title"/>
          </p:nvPr>
        </p:nvSpPr>
        <p:spPr>
          <a:xfrm>
            <a:off x="2339975" y="404813"/>
            <a:ext cx="5257800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Arrependimento</a:t>
            </a:r>
          </a:p>
        </p:txBody>
      </p:sp>
      <p:sp>
        <p:nvSpPr>
          <p:cNvPr id="345100" name="Rectangle 12"/>
          <p:cNvSpPr>
            <a:spLocks noChangeArrowheads="1"/>
          </p:cNvSpPr>
          <p:nvPr/>
        </p:nvSpPr>
        <p:spPr bwMode="auto">
          <a:xfrm>
            <a:off x="250825" y="4081463"/>
            <a:ext cx="3671888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b="0" i="1">
                <a:solidFill>
                  <a:srgbClr val="FFCC00"/>
                </a:solidFill>
              </a:rPr>
              <a:t>Lembrança </a:t>
            </a:r>
          </a:p>
          <a:p>
            <a:r>
              <a:rPr lang="pt-BR" b="0" i="1">
                <a:solidFill>
                  <a:srgbClr val="FFCC00"/>
                </a:solidFill>
              </a:rPr>
              <a:t>Amarga</a:t>
            </a:r>
          </a:p>
        </p:txBody>
      </p:sp>
      <p:sp>
        <p:nvSpPr>
          <p:cNvPr id="271373" name="Rectangle 13"/>
          <p:cNvSpPr>
            <a:spLocks noChangeArrowheads="1"/>
          </p:cNvSpPr>
          <p:nvPr/>
        </p:nvSpPr>
        <p:spPr bwMode="auto">
          <a:xfrm>
            <a:off x="4067175" y="1989138"/>
            <a:ext cx="4572000" cy="1628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arrependimento fortalece</a:t>
            </a:r>
          </a:p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os reflexos da</a:t>
            </a:r>
          </a:p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Lembrança                                    amarga...</a:t>
            </a:r>
          </a:p>
        </p:txBody>
      </p:sp>
      <p:sp>
        <p:nvSpPr>
          <p:cNvPr id="345102" name="Rectangle 14"/>
          <p:cNvSpPr>
            <a:spLocks noGrp="1" noChangeArrowheads="1"/>
          </p:cNvSpPr>
          <p:nvPr>
            <p:ph type="body" idx="1"/>
          </p:nvPr>
        </p:nvSpPr>
        <p:spPr>
          <a:xfrm>
            <a:off x="3778250" y="4940300"/>
            <a:ext cx="4249738" cy="1081088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...e transforma-se                        em abcesso mental...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1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1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71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71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71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1364" grpId="0" animBg="1"/>
      <p:bldP spid="271365" grpId="0" animBg="1"/>
      <p:bldP spid="271366" grpId="0" animBg="1"/>
      <p:bldP spid="271367" grpId="0" animBg="1"/>
      <p:bldP spid="271368" grpId="0" animBg="1"/>
      <p:bldP spid="271368" grpId="1" animBg="1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Oval 2"/>
          <p:cNvSpPr>
            <a:spLocks noChangeArrowheads="1"/>
          </p:cNvSpPr>
          <p:nvPr/>
        </p:nvSpPr>
        <p:spPr bwMode="auto">
          <a:xfrm>
            <a:off x="1155700" y="2492375"/>
            <a:ext cx="1584325" cy="165576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00FF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  <p:sp>
        <p:nvSpPr>
          <p:cNvPr id="266243" name="Oval 3"/>
          <p:cNvSpPr>
            <a:spLocks noChangeArrowheads="1"/>
          </p:cNvSpPr>
          <p:nvPr/>
        </p:nvSpPr>
        <p:spPr bwMode="auto">
          <a:xfrm>
            <a:off x="5940425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266244" name="Oval 4"/>
          <p:cNvSpPr>
            <a:spLocks noChangeArrowheads="1"/>
          </p:cNvSpPr>
          <p:nvPr/>
        </p:nvSpPr>
        <p:spPr bwMode="auto">
          <a:xfrm>
            <a:off x="1116013" y="2924175"/>
            <a:ext cx="1663700" cy="504825"/>
          </a:xfrm>
          <a:prstGeom prst="ellipse">
            <a:avLst/>
          </a:prstGeom>
          <a:noFill/>
          <a:ln w="76200">
            <a:solidFill>
              <a:srgbClr val="004C4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5" name="Freeform 5"/>
          <p:cNvSpPr>
            <a:spLocks/>
          </p:cNvSpPr>
          <p:nvPr/>
        </p:nvSpPr>
        <p:spPr bwMode="auto">
          <a:xfrm>
            <a:off x="1466850" y="27797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6" name="Freeform 6"/>
          <p:cNvSpPr>
            <a:spLocks/>
          </p:cNvSpPr>
          <p:nvPr/>
        </p:nvSpPr>
        <p:spPr bwMode="auto">
          <a:xfrm flipH="1">
            <a:off x="6281738" y="359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7" name="Oval 7"/>
          <p:cNvSpPr>
            <a:spLocks noChangeArrowheads="1"/>
          </p:cNvSpPr>
          <p:nvPr/>
        </p:nvSpPr>
        <p:spPr bwMode="auto">
          <a:xfrm>
            <a:off x="6005513" y="3644900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8" name="Freeform 8"/>
          <p:cNvSpPr>
            <a:spLocks/>
          </p:cNvSpPr>
          <p:nvPr/>
        </p:nvSpPr>
        <p:spPr bwMode="auto">
          <a:xfrm>
            <a:off x="1985963" y="2997200"/>
            <a:ext cx="4876800" cy="1536700"/>
          </a:xfrm>
          <a:custGeom>
            <a:avLst/>
            <a:gdLst/>
            <a:ahLst/>
            <a:cxnLst>
              <a:cxn ang="0">
                <a:pos x="0" y="96"/>
              </a:cxn>
              <a:cxn ang="0">
                <a:pos x="2004" y="853"/>
              </a:cxn>
              <a:cxn ang="0">
                <a:pos x="2053" y="803"/>
              </a:cxn>
              <a:cxn ang="0">
                <a:pos x="2127" y="764"/>
              </a:cxn>
              <a:cxn ang="0">
                <a:pos x="2170" y="759"/>
              </a:cxn>
              <a:cxn ang="0">
                <a:pos x="2305" y="605"/>
              </a:cxn>
              <a:cxn ang="0">
                <a:pos x="2303" y="674"/>
              </a:cxn>
              <a:cxn ang="0">
                <a:pos x="2457" y="575"/>
              </a:cxn>
              <a:cxn ang="0">
                <a:pos x="2510" y="550"/>
              </a:cxn>
              <a:cxn ang="0">
                <a:pos x="2537" y="585"/>
              </a:cxn>
              <a:cxn ang="0">
                <a:pos x="2524" y="650"/>
              </a:cxn>
              <a:cxn ang="0">
                <a:pos x="2568" y="645"/>
              </a:cxn>
              <a:cxn ang="0">
                <a:pos x="2730" y="525"/>
              </a:cxn>
              <a:cxn ang="0">
                <a:pos x="2727" y="665"/>
              </a:cxn>
              <a:cxn ang="0">
                <a:pos x="2886" y="521"/>
              </a:cxn>
              <a:cxn ang="0">
                <a:pos x="2917" y="818"/>
              </a:cxn>
              <a:cxn ang="0">
                <a:pos x="3008" y="672"/>
              </a:cxn>
              <a:cxn ang="0">
                <a:pos x="3072" y="571"/>
              </a:cxn>
              <a:cxn ang="0">
                <a:pos x="3054" y="562"/>
              </a:cxn>
            </a:cxnLst>
            <a:rect l="0" t="0" r="r" b="b"/>
            <a:pathLst>
              <a:path w="3072" h="968">
                <a:moveTo>
                  <a:pt x="0" y="96"/>
                </a:moveTo>
                <a:cubicBezTo>
                  <a:pt x="66" y="0"/>
                  <a:pt x="1892" y="968"/>
                  <a:pt x="2004" y="853"/>
                </a:cubicBezTo>
                <a:cubicBezTo>
                  <a:pt x="2021" y="837"/>
                  <a:pt x="2053" y="803"/>
                  <a:pt x="2053" y="803"/>
                </a:cubicBezTo>
                <a:cubicBezTo>
                  <a:pt x="2172" y="585"/>
                  <a:pt x="2082" y="706"/>
                  <a:pt x="2127" y="764"/>
                </a:cubicBezTo>
                <a:cubicBezTo>
                  <a:pt x="2135" y="776"/>
                  <a:pt x="2155" y="760"/>
                  <a:pt x="2170" y="759"/>
                </a:cubicBezTo>
                <a:cubicBezTo>
                  <a:pt x="2219" y="709"/>
                  <a:pt x="2256" y="654"/>
                  <a:pt x="2305" y="605"/>
                </a:cubicBezTo>
                <a:cubicBezTo>
                  <a:pt x="2304" y="628"/>
                  <a:pt x="2293" y="660"/>
                  <a:pt x="2303" y="674"/>
                </a:cubicBezTo>
                <a:cubicBezTo>
                  <a:pt x="2343" y="725"/>
                  <a:pt x="2427" y="605"/>
                  <a:pt x="2457" y="575"/>
                </a:cubicBezTo>
                <a:cubicBezTo>
                  <a:pt x="2474" y="558"/>
                  <a:pt x="2492" y="559"/>
                  <a:pt x="2510" y="550"/>
                </a:cubicBezTo>
                <a:cubicBezTo>
                  <a:pt x="2519" y="562"/>
                  <a:pt x="2534" y="567"/>
                  <a:pt x="2537" y="585"/>
                </a:cubicBezTo>
                <a:cubicBezTo>
                  <a:pt x="2539" y="604"/>
                  <a:pt x="2517" y="635"/>
                  <a:pt x="2524" y="650"/>
                </a:cubicBezTo>
                <a:cubicBezTo>
                  <a:pt x="2530" y="665"/>
                  <a:pt x="2552" y="650"/>
                  <a:pt x="2568" y="645"/>
                </a:cubicBezTo>
                <a:cubicBezTo>
                  <a:pt x="2625" y="628"/>
                  <a:pt x="2677" y="579"/>
                  <a:pt x="2730" y="525"/>
                </a:cubicBezTo>
                <a:cubicBezTo>
                  <a:pt x="2729" y="572"/>
                  <a:pt x="2695" y="698"/>
                  <a:pt x="2727" y="665"/>
                </a:cubicBezTo>
                <a:cubicBezTo>
                  <a:pt x="2844" y="546"/>
                  <a:pt x="2791" y="590"/>
                  <a:pt x="2886" y="521"/>
                </a:cubicBezTo>
                <a:cubicBezTo>
                  <a:pt x="2898" y="558"/>
                  <a:pt x="2885" y="851"/>
                  <a:pt x="2917" y="818"/>
                </a:cubicBezTo>
                <a:cubicBezTo>
                  <a:pt x="2949" y="785"/>
                  <a:pt x="2973" y="689"/>
                  <a:pt x="3008" y="672"/>
                </a:cubicBezTo>
                <a:cubicBezTo>
                  <a:pt x="3043" y="655"/>
                  <a:pt x="3072" y="571"/>
                  <a:pt x="3072" y="571"/>
                </a:cubicBezTo>
                <a:cubicBezTo>
                  <a:pt x="3041" y="533"/>
                  <a:pt x="3029" y="551"/>
                  <a:pt x="3054" y="562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6121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6122" name="WordArt 10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6123" name="Rectangle 11"/>
          <p:cNvSpPr>
            <a:spLocks noGrp="1" noChangeArrowheads="1"/>
          </p:cNvSpPr>
          <p:nvPr>
            <p:ph type="title"/>
          </p:nvPr>
        </p:nvSpPr>
        <p:spPr>
          <a:xfrm>
            <a:off x="2268538" y="404813"/>
            <a:ext cx="5257800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Reflexo venenoso</a:t>
            </a:r>
          </a:p>
        </p:txBody>
      </p:sp>
      <p:sp>
        <p:nvSpPr>
          <p:cNvPr id="346124" name="Rectangle 13"/>
          <p:cNvSpPr>
            <a:spLocks noChangeArrowheads="1"/>
          </p:cNvSpPr>
          <p:nvPr/>
        </p:nvSpPr>
        <p:spPr bwMode="auto">
          <a:xfrm>
            <a:off x="2700338" y="1844675"/>
            <a:ext cx="42481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70000"/>
              </a:lnSpc>
              <a:spcBef>
                <a:spcPct val="20000"/>
              </a:spcBef>
            </a:pPr>
            <a:r>
              <a:rPr lang="pt-BR" sz="2400" b="0">
                <a:solidFill>
                  <a:srgbClr val="00FFFF"/>
                </a:solidFill>
              </a:rPr>
              <a:t/>
            </a:r>
            <a:br>
              <a:rPr lang="pt-BR" sz="2400" b="0">
                <a:solidFill>
                  <a:srgbClr val="00FFFF"/>
                </a:solidFill>
              </a:rPr>
            </a:br>
            <a:r>
              <a:rPr lang="pt-BR" sz="2400" b="0">
                <a:solidFill>
                  <a:srgbClr val="00FFFF"/>
                </a:solidFill>
              </a:rPr>
              <a:t>Com estes reflexos </a:t>
            </a:r>
            <a:r>
              <a:rPr lang="pt-BR" sz="2400" b="0" i="1">
                <a:solidFill>
                  <a:srgbClr val="00FFFF"/>
                </a:solidFill>
              </a:rPr>
              <a:t>envenenando-nos pouco a pouco, expelimos em torno uma corrente miasmática.</a:t>
            </a:r>
            <a:endParaRPr lang="pt-BR" sz="2400" b="0">
              <a:solidFill>
                <a:srgbClr val="00FFFF"/>
              </a:solidFill>
            </a:endParaRPr>
          </a:p>
        </p:txBody>
      </p:sp>
      <p:sp>
        <p:nvSpPr>
          <p:cNvPr id="346125" name="Rectangle 16"/>
          <p:cNvSpPr>
            <a:spLocks noChangeArrowheads="1"/>
          </p:cNvSpPr>
          <p:nvPr/>
        </p:nvSpPr>
        <p:spPr bwMode="auto">
          <a:xfrm>
            <a:off x="250825" y="4221163"/>
            <a:ext cx="2697163" cy="749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pt-BR" sz="2400" b="0" i="1">
                <a:solidFill>
                  <a:srgbClr val="00FFFF"/>
                </a:solidFill>
              </a:rPr>
              <a:t>Lembrança </a:t>
            </a:r>
          </a:p>
          <a:p>
            <a:pPr algn="r"/>
            <a:r>
              <a:rPr lang="pt-BR" sz="2400" b="0" i="1">
                <a:solidFill>
                  <a:srgbClr val="00FFFF"/>
                </a:solidFill>
              </a:rPr>
              <a:t>Amarga...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6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6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66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" fill="hold"/>
                                        <p:tgtEl>
                                          <p:spTgt spid="266247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44" grpId="0" animBg="1"/>
      <p:bldP spid="266245" grpId="0" animBg="1"/>
      <p:bldP spid="266246" grpId="0" animBg="1"/>
      <p:bldP spid="266247" grpId="0" animBg="1"/>
      <p:bldP spid="266247" grpId="1" animBg="1"/>
      <p:bldP spid="266248" grpId="0" animBg="1"/>
      <p:bldP spid="266248" grpId="1" animBg="1"/>
    </p:bld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Oval 2"/>
          <p:cNvSpPr>
            <a:spLocks noChangeArrowheads="1"/>
          </p:cNvSpPr>
          <p:nvPr/>
        </p:nvSpPr>
        <p:spPr bwMode="auto">
          <a:xfrm>
            <a:off x="1155700" y="2492375"/>
            <a:ext cx="1584325" cy="1655763"/>
          </a:xfrm>
          <a:prstGeom prst="ellipse">
            <a:avLst/>
          </a:prstGeom>
          <a:gradFill rotWithShape="1">
            <a:gsLst>
              <a:gs pos="0">
                <a:schemeClr val="tx2"/>
              </a:gs>
              <a:gs pos="50000">
                <a:schemeClr val="tx2">
                  <a:gamma/>
                  <a:shade val="46275"/>
                  <a:invGamma/>
                </a:schemeClr>
              </a:gs>
              <a:gs pos="100000">
                <a:schemeClr val="tx2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lnSpc>
                <a:spcPct val="70000"/>
              </a:lnSpc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2931" name="Oval 3"/>
          <p:cNvSpPr>
            <a:spLocks noChangeArrowheads="1"/>
          </p:cNvSpPr>
          <p:nvPr/>
        </p:nvSpPr>
        <p:spPr bwMode="auto">
          <a:xfrm>
            <a:off x="5940425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lnSpc>
                <a:spcPct val="80000"/>
              </a:lnSpc>
              <a:defRPr/>
            </a:pPr>
            <a:endParaRPr lang="pt-BR" b="0" i="1">
              <a:solidFill>
                <a:srgbClr val="00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252933" name="Freeform 5"/>
          <p:cNvSpPr>
            <a:spLocks/>
          </p:cNvSpPr>
          <p:nvPr/>
        </p:nvSpPr>
        <p:spPr bwMode="auto">
          <a:xfrm flipH="1">
            <a:off x="1547813" y="2917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FF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4" name="Freeform 6"/>
          <p:cNvSpPr>
            <a:spLocks/>
          </p:cNvSpPr>
          <p:nvPr/>
        </p:nvSpPr>
        <p:spPr bwMode="auto">
          <a:xfrm flipH="1">
            <a:off x="6281738" y="359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6" name="Freeform 8"/>
          <p:cNvSpPr>
            <a:spLocks/>
          </p:cNvSpPr>
          <p:nvPr/>
        </p:nvSpPr>
        <p:spPr bwMode="auto">
          <a:xfrm>
            <a:off x="2700338" y="3429000"/>
            <a:ext cx="4162425" cy="1104900"/>
          </a:xfrm>
          <a:custGeom>
            <a:avLst/>
            <a:gdLst/>
            <a:ahLst/>
            <a:cxnLst>
              <a:cxn ang="0">
                <a:pos x="0" y="96"/>
              </a:cxn>
              <a:cxn ang="0">
                <a:pos x="2004" y="853"/>
              </a:cxn>
              <a:cxn ang="0">
                <a:pos x="2053" y="803"/>
              </a:cxn>
              <a:cxn ang="0">
                <a:pos x="2127" y="764"/>
              </a:cxn>
              <a:cxn ang="0">
                <a:pos x="2170" y="759"/>
              </a:cxn>
              <a:cxn ang="0">
                <a:pos x="2305" y="605"/>
              </a:cxn>
              <a:cxn ang="0">
                <a:pos x="2303" y="674"/>
              </a:cxn>
              <a:cxn ang="0">
                <a:pos x="2457" y="575"/>
              </a:cxn>
              <a:cxn ang="0">
                <a:pos x="2510" y="550"/>
              </a:cxn>
              <a:cxn ang="0">
                <a:pos x="2537" y="585"/>
              </a:cxn>
              <a:cxn ang="0">
                <a:pos x="2524" y="650"/>
              </a:cxn>
              <a:cxn ang="0">
                <a:pos x="2568" y="645"/>
              </a:cxn>
              <a:cxn ang="0">
                <a:pos x="2730" y="525"/>
              </a:cxn>
              <a:cxn ang="0">
                <a:pos x="2727" y="665"/>
              </a:cxn>
              <a:cxn ang="0">
                <a:pos x="2886" y="521"/>
              </a:cxn>
              <a:cxn ang="0">
                <a:pos x="2917" y="818"/>
              </a:cxn>
              <a:cxn ang="0">
                <a:pos x="3008" y="672"/>
              </a:cxn>
              <a:cxn ang="0">
                <a:pos x="3072" y="571"/>
              </a:cxn>
              <a:cxn ang="0">
                <a:pos x="3054" y="562"/>
              </a:cxn>
            </a:cxnLst>
            <a:rect l="0" t="0" r="r" b="b"/>
            <a:pathLst>
              <a:path w="3072" h="968">
                <a:moveTo>
                  <a:pt x="0" y="96"/>
                </a:moveTo>
                <a:cubicBezTo>
                  <a:pt x="66" y="0"/>
                  <a:pt x="1892" y="968"/>
                  <a:pt x="2004" y="853"/>
                </a:cubicBezTo>
                <a:cubicBezTo>
                  <a:pt x="2021" y="837"/>
                  <a:pt x="2053" y="803"/>
                  <a:pt x="2053" y="803"/>
                </a:cubicBezTo>
                <a:cubicBezTo>
                  <a:pt x="2172" y="585"/>
                  <a:pt x="2082" y="706"/>
                  <a:pt x="2127" y="764"/>
                </a:cubicBezTo>
                <a:cubicBezTo>
                  <a:pt x="2135" y="776"/>
                  <a:pt x="2155" y="760"/>
                  <a:pt x="2170" y="759"/>
                </a:cubicBezTo>
                <a:cubicBezTo>
                  <a:pt x="2219" y="709"/>
                  <a:pt x="2256" y="654"/>
                  <a:pt x="2305" y="605"/>
                </a:cubicBezTo>
                <a:cubicBezTo>
                  <a:pt x="2304" y="628"/>
                  <a:pt x="2293" y="660"/>
                  <a:pt x="2303" y="674"/>
                </a:cubicBezTo>
                <a:cubicBezTo>
                  <a:pt x="2343" y="725"/>
                  <a:pt x="2427" y="605"/>
                  <a:pt x="2457" y="575"/>
                </a:cubicBezTo>
                <a:cubicBezTo>
                  <a:pt x="2474" y="558"/>
                  <a:pt x="2492" y="559"/>
                  <a:pt x="2510" y="550"/>
                </a:cubicBezTo>
                <a:cubicBezTo>
                  <a:pt x="2519" y="562"/>
                  <a:pt x="2534" y="567"/>
                  <a:pt x="2537" y="585"/>
                </a:cubicBezTo>
                <a:cubicBezTo>
                  <a:pt x="2539" y="604"/>
                  <a:pt x="2517" y="635"/>
                  <a:pt x="2524" y="650"/>
                </a:cubicBezTo>
                <a:cubicBezTo>
                  <a:pt x="2530" y="665"/>
                  <a:pt x="2552" y="650"/>
                  <a:pt x="2568" y="645"/>
                </a:cubicBezTo>
                <a:cubicBezTo>
                  <a:pt x="2625" y="628"/>
                  <a:pt x="2677" y="579"/>
                  <a:pt x="2730" y="525"/>
                </a:cubicBezTo>
                <a:cubicBezTo>
                  <a:pt x="2729" y="572"/>
                  <a:pt x="2695" y="698"/>
                  <a:pt x="2727" y="665"/>
                </a:cubicBezTo>
                <a:cubicBezTo>
                  <a:pt x="2844" y="546"/>
                  <a:pt x="2791" y="590"/>
                  <a:pt x="2886" y="521"/>
                </a:cubicBezTo>
                <a:cubicBezTo>
                  <a:pt x="2898" y="558"/>
                  <a:pt x="2885" y="851"/>
                  <a:pt x="2917" y="818"/>
                </a:cubicBezTo>
                <a:cubicBezTo>
                  <a:pt x="2949" y="785"/>
                  <a:pt x="2973" y="689"/>
                  <a:pt x="3008" y="672"/>
                </a:cubicBezTo>
                <a:cubicBezTo>
                  <a:pt x="3043" y="655"/>
                  <a:pt x="3072" y="571"/>
                  <a:pt x="3072" y="571"/>
                </a:cubicBezTo>
                <a:cubicBezTo>
                  <a:pt x="3041" y="533"/>
                  <a:pt x="3029" y="551"/>
                  <a:pt x="3054" y="562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7143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7144" name="WordArt 10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7145" name="Rectangle 11"/>
          <p:cNvSpPr>
            <a:spLocks noGrp="1" noChangeArrowheads="1"/>
          </p:cNvSpPr>
          <p:nvPr>
            <p:ph type="title"/>
          </p:nvPr>
        </p:nvSpPr>
        <p:spPr>
          <a:xfrm>
            <a:off x="2843213" y="476250"/>
            <a:ext cx="4249737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Intoxicação                    geral</a:t>
            </a:r>
          </a:p>
        </p:txBody>
      </p:sp>
      <p:sp>
        <p:nvSpPr>
          <p:cNvPr id="347146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1116013" y="4292600"/>
            <a:ext cx="3095625" cy="1512888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    ... Intoxicamos                                                          o hausto espiritual                                              dos que convivem conosco...</a:t>
            </a:r>
            <a:endParaRPr lang="pt-BR" sz="2400" i="1" smtClean="0"/>
          </a:p>
        </p:txBody>
      </p:sp>
      <p:sp>
        <p:nvSpPr>
          <p:cNvPr id="252942" name="Freeform 14"/>
          <p:cNvSpPr>
            <a:spLocks/>
          </p:cNvSpPr>
          <p:nvPr/>
        </p:nvSpPr>
        <p:spPr bwMode="auto">
          <a:xfrm flipH="1">
            <a:off x="1692275" y="29178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FF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3" name="Freeform 15"/>
          <p:cNvSpPr>
            <a:spLocks/>
          </p:cNvSpPr>
          <p:nvPr/>
        </p:nvSpPr>
        <p:spPr bwMode="auto">
          <a:xfrm flipH="1">
            <a:off x="1811338" y="29241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FF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2" name="Oval 4"/>
          <p:cNvSpPr>
            <a:spLocks noChangeArrowheads="1"/>
          </p:cNvSpPr>
          <p:nvPr/>
        </p:nvSpPr>
        <p:spPr bwMode="auto">
          <a:xfrm>
            <a:off x="1116013" y="2924175"/>
            <a:ext cx="1663700" cy="504825"/>
          </a:xfrm>
          <a:prstGeom prst="ellipse">
            <a:avLst/>
          </a:prstGeom>
          <a:noFill/>
          <a:ln w="76200">
            <a:solidFill>
              <a:srgbClr val="004C4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4" name="Rectangle 16"/>
          <p:cNvSpPr>
            <a:spLocks noChangeArrowheads="1"/>
          </p:cNvSpPr>
          <p:nvPr/>
        </p:nvSpPr>
        <p:spPr bwMode="auto">
          <a:xfrm>
            <a:off x="3851275" y="2349500"/>
            <a:ext cx="4572000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Ao expelir                              essa corrente</a:t>
            </a:r>
          </a:p>
          <a:p>
            <a:pPr algn="l">
              <a:defRPr/>
            </a:pPr>
            <a:r>
              <a:rPr lang="pt-BR" b="0" i="1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miasmática..</a:t>
            </a:r>
          </a:p>
        </p:txBody>
      </p:sp>
      <p:sp>
        <p:nvSpPr>
          <p:cNvPr id="252945" name="Oval 17"/>
          <p:cNvSpPr>
            <a:spLocks noChangeArrowheads="1"/>
          </p:cNvSpPr>
          <p:nvPr/>
        </p:nvSpPr>
        <p:spPr bwMode="auto">
          <a:xfrm>
            <a:off x="6005513" y="3644900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200"/>
                                        <p:tgtEl>
                                          <p:spTgt spid="252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2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2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25294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3" grpId="0" animBg="1"/>
      <p:bldP spid="252934" grpId="0" animBg="1"/>
      <p:bldP spid="252936" grpId="0" animBg="1"/>
      <p:bldP spid="252936" grpId="1" animBg="1"/>
      <p:bldP spid="252942" grpId="0" animBg="1"/>
      <p:bldP spid="252943" grpId="0" animBg="1"/>
      <p:bldP spid="252932" grpId="0" animBg="1"/>
      <p:bldP spid="252945" grpId="0" animBg="1"/>
      <p:bldP spid="252945" grpId="1" animBg="1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7" name="Oval 5"/>
          <p:cNvSpPr>
            <a:spLocks noChangeArrowheads="1"/>
          </p:cNvSpPr>
          <p:nvPr/>
        </p:nvSpPr>
        <p:spPr bwMode="auto">
          <a:xfrm>
            <a:off x="3976688" y="27813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19" name="Oval 7"/>
          <p:cNvSpPr>
            <a:spLocks noChangeArrowheads="1"/>
          </p:cNvSpPr>
          <p:nvPr/>
        </p:nvSpPr>
        <p:spPr bwMode="auto">
          <a:xfrm>
            <a:off x="3886200" y="3382963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8164" name="Text Box 8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8165" name="WordArt 9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8166" name="Rectangle 10"/>
          <p:cNvSpPr>
            <a:spLocks noGrp="1" noChangeArrowheads="1"/>
          </p:cNvSpPr>
          <p:nvPr>
            <p:ph type="title"/>
          </p:nvPr>
        </p:nvSpPr>
        <p:spPr>
          <a:xfrm>
            <a:off x="2339975" y="476250"/>
            <a:ext cx="5184775" cy="1296988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A AURA DE FORÇAS</a:t>
            </a:r>
          </a:p>
        </p:txBody>
      </p:sp>
      <p:sp>
        <p:nvSpPr>
          <p:cNvPr id="269326" name="Text Box 14"/>
          <p:cNvSpPr txBox="1">
            <a:spLocks noChangeArrowheads="1"/>
          </p:cNvSpPr>
          <p:nvPr/>
        </p:nvSpPr>
        <p:spPr bwMode="auto">
          <a:xfrm>
            <a:off x="6208713" y="6672263"/>
            <a:ext cx="184150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27" name="Text Box 15"/>
          <p:cNvSpPr txBox="1">
            <a:spLocks noChangeArrowheads="1"/>
          </p:cNvSpPr>
          <p:nvPr/>
        </p:nvSpPr>
        <p:spPr bwMode="auto">
          <a:xfrm>
            <a:off x="1116013" y="4510088"/>
            <a:ext cx="6192837" cy="17351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Toda a criatura traz consigo a aura de forças criativas ou destrutivas que lhe marca a índole,                                                               no feixe de raios invisíveis                                         que  arroja de si  mesma  </a:t>
            </a:r>
          </a:p>
        </p:txBody>
      </p:sp>
      <p:sp>
        <p:nvSpPr>
          <p:cNvPr id="269330" name="Freeform 18"/>
          <p:cNvSpPr>
            <a:spLocks/>
          </p:cNvSpPr>
          <p:nvPr/>
        </p:nvSpPr>
        <p:spPr bwMode="auto">
          <a:xfrm>
            <a:off x="1162050" y="1989138"/>
            <a:ext cx="2978150" cy="1222375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31" name="Freeform 19"/>
          <p:cNvSpPr>
            <a:spLocks/>
          </p:cNvSpPr>
          <p:nvPr/>
        </p:nvSpPr>
        <p:spPr bwMode="auto">
          <a:xfrm rot="2122922">
            <a:off x="3276600" y="1485900"/>
            <a:ext cx="1465263" cy="1222375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32" name="Freeform 20"/>
          <p:cNvSpPr>
            <a:spLocks/>
          </p:cNvSpPr>
          <p:nvPr/>
        </p:nvSpPr>
        <p:spPr bwMode="auto">
          <a:xfrm rot="-3072181">
            <a:off x="2598738" y="2849563"/>
            <a:ext cx="1249362" cy="1255712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34" name="Freeform 22"/>
          <p:cNvSpPr>
            <a:spLocks/>
          </p:cNvSpPr>
          <p:nvPr/>
        </p:nvSpPr>
        <p:spPr bwMode="auto">
          <a:xfrm rot="19477078" flipH="1">
            <a:off x="4835525" y="1484313"/>
            <a:ext cx="1465263" cy="1222375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35" name="Freeform 23"/>
          <p:cNvSpPr>
            <a:spLocks/>
          </p:cNvSpPr>
          <p:nvPr/>
        </p:nvSpPr>
        <p:spPr bwMode="auto">
          <a:xfrm rot="3072181" flipH="1">
            <a:off x="5727701" y="2849562"/>
            <a:ext cx="1249362" cy="1255713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36" name="Freeform 24"/>
          <p:cNvSpPr>
            <a:spLocks/>
          </p:cNvSpPr>
          <p:nvPr/>
        </p:nvSpPr>
        <p:spPr bwMode="auto">
          <a:xfrm flipH="1">
            <a:off x="5435600" y="2060575"/>
            <a:ext cx="2978150" cy="1222375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6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69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200"/>
                                        <p:tgtEl>
                                          <p:spTgt spid="269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200"/>
                                        <p:tgtEl>
                                          <p:spTgt spid="269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200"/>
                                        <p:tgtEl>
                                          <p:spTgt spid="269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200"/>
                                        <p:tgtEl>
                                          <p:spTgt spid="269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9" grpId="0" animBg="1"/>
      <p:bldP spid="269330" grpId="0" animBg="1"/>
      <p:bldP spid="269330" grpId="1" animBg="1"/>
      <p:bldP spid="269331" grpId="0" animBg="1"/>
      <p:bldP spid="269331" grpId="1" animBg="1"/>
      <p:bldP spid="269332" grpId="0" animBg="1"/>
      <p:bldP spid="269332" grpId="1" animBg="1"/>
      <p:bldP spid="269334" grpId="0" animBg="1"/>
      <p:bldP spid="269334" grpId="1" animBg="1"/>
      <p:bldP spid="269335" grpId="0" animBg="1"/>
      <p:bldP spid="269335" grpId="1" animBg="1"/>
      <p:bldP spid="269336" grpId="0" animBg="1"/>
      <p:bldP spid="269336" grpId="1" animBg="1"/>
    </p:bld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Oval 2"/>
          <p:cNvSpPr>
            <a:spLocks noChangeArrowheads="1"/>
          </p:cNvSpPr>
          <p:nvPr/>
        </p:nvSpPr>
        <p:spPr bwMode="auto">
          <a:xfrm>
            <a:off x="1692275" y="29241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3" name="Oval 3"/>
          <p:cNvSpPr>
            <a:spLocks noChangeArrowheads="1"/>
          </p:cNvSpPr>
          <p:nvPr/>
        </p:nvSpPr>
        <p:spPr bwMode="auto">
          <a:xfrm>
            <a:off x="1763713" y="3068638"/>
            <a:ext cx="1584325" cy="1655762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4" name="Oval 4"/>
          <p:cNvSpPr>
            <a:spLocks noChangeArrowheads="1"/>
          </p:cNvSpPr>
          <p:nvPr/>
        </p:nvSpPr>
        <p:spPr bwMode="auto">
          <a:xfrm>
            <a:off x="1835150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56005" name="Oval 5"/>
          <p:cNvSpPr>
            <a:spLocks noChangeArrowheads="1"/>
          </p:cNvSpPr>
          <p:nvPr/>
        </p:nvSpPr>
        <p:spPr bwMode="auto">
          <a:xfrm>
            <a:off x="5580063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6" name="Oval 6"/>
          <p:cNvSpPr>
            <a:spLocks noChangeArrowheads="1"/>
          </p:cNvSpPr>
          <p:nvPr/>
        </p:nvSpPr>
        <p:spPr bwMode="auto">
          <a:xfrm>
            <a:off x="1835150" y="3789363"/>
            <a:ext cx="1663700" cy="504825"/>
          </a:xfrm>
          <a:prstGeom prst="ellipse">
            <a:avLst/>
          </a:prstGeom>
          <a:noFill/>
          <a:ln w="76200" cmpd="tri">
            <a:solidFill>
              <a:srgbClr val="9DFFFD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7" name="Oval 7"/>
          <p:cNvSpPr>
            <a:spLocks noChangeArrowheads="1"/>
          </p:cNvSpPr>
          <p:nvPr/>
        </p:nvSpPr>
        <p:spPr bwMode="auto">
          <a:xfrm>
            <a:off x="5489575" y="3814763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49192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49193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49194" name="Rectangle 12"/>
          <p:cNvSpPr>
            <a:spLocks noGrp="1" noChangeArrowheads="1"/>
          </p:cNvSpPr>
          <p:nvPr>
            <p:ph type="title"/>
          </p:nvPr>
        </p:nvSpPr>
        <p:spPr>
          <a:xfrm>
            <a:off x="2339975" y="476250"/>
            <a:ext cx="5184775" cy="1296988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A AURA</a:t>
            </a:r>
          </a:p>
        </p:txBody>
      </p:sp>
      <p:sp>
        <p:nvSpPr>
          <p:cNvPr id="256019" name="AutoShape 19"/>
          <p:cNvSpPr>
            <a:spLocks noChangeArrowheads="1"/>
          </p:cNvSpPr>
          <p:nvPr/>
        </p:nvSpPr>
        <p:spPr bwMode="auto">
          <a:xfrm rot="1488011">
            <a:off x="7019925" y="4365625"/>
            <a:ext cx="1871663" cy="603250"/>
          </a:xfrm>
          <a:prstGeom prst="leftArrow">
            <a:avLst>
              <a:gd name="adj1" fmla="val 50000"/>
              <a:gd name="adj2" fmla="val 77566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Nossa aura</a:t>
            </a:r>
          </a:p>
        </p:txBody>
      </p:sp>
      <p:sp>
        <p:nvSpPr>
          <p:cNvPr id="256020" name="AutoShape 20"/>
          <p:cNvSpPr>
            <a:spLocks noChangeArrowheads="1"/>
          </p:cNvSpPr>
          <p:nvPr/>
        </p:nvSpPr>
        <p:spPr bwMode="auto">
          <a:xfrm rot="-438542">
            <a:off x="179388" y="3789363"/>
            <a:ext cx="1728787" cy="719137"/>
          </a:xfrm>
          <a:prstGeom prst="rightArrow">
            <a:avLst>
              <a:gd name="adj1" fmla="val 50000"/>
              <a:gd name="adj2" fmla="val 60099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Auras de </a:t>
            </a:r>
          </a:p>
          <a:p>
            <a:pPr>
              <a:lnSpc>
                <a:spcPct val="70000"/>
              </a:lnSpc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encarnados</a:t>
            </a:r>
          </a:p>
          <a:p>
            <a:pPr>
              <a:lnSpc>
                <a:spcPct val="70000"/>
              </a:lnSpc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</a:t>
            </a:r>
          </a:p>
          <a:p>
            <a:pPr>
              <a:lnSpc>
                <a:spcPct val="70000"/>
              </a:lnSpc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desencarnados</a:t>
            </a:r>
          </a:p>
        </p:txBody>
      </p:sp>
      <p:sp>
        <p:nvSpPr>
          <p:cNvPr id="256021" name="Text Box 21"/>
          <p:cNvSpPr txBox="1">
            <a:spLocks noChangeArrowheads="1"/>
          </p:cNvSpPr>
          <p:nvPr/>
        </p:nvSpPr>
        <p:spPr bwMode="auto">
          <a:xfrm>
            <a:off x="2411413" y="1484313"/>
            <a:ext cx="6192837" cy="1406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Como um ímã, a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Aura</a:t>
            </a: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um Campo Magnético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individual de encarnados </a:t>
            </a: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de desencarnados</a:t>
            </a:r>
          </a:p>
        </p:txBody>
      </p:sp>
      <p:sp>
        <p:nvSpPr>
          <p:cNvPr id="256024" name="Text Box 24"/>
          <p:cNvSpPr txBox="1">
            <a:spLocks noChangeArrowheads="1"/>
          </p:cNvSpPr>
          <p:nvPr/>
        </p:nvSpPr>
        <p:spPr bwMode="auto">
          <a:xfrm>
            <a:off x="6208713" y="7104063"/>
            <a:ext cx="184150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27" name="Text Box 27"/>
          <p:cNvSpPr txBox="1">
            <a:spLocks noChangeArrowheads="1"/>
          </p:cNvSpPr>
          <p:nvPr/>
        </p:nvSpPr>
        <p:spPr bwMode="auto">
          <a:xfrm>
            <a:off x="1403350" y="5013325"/>
            <a:ext cx="6192838" cy="1077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por esse halo que estabelecemos as nossas ligações de natureza invisível nos domínios da afinidade.</a:t>
            </a:r>
          </a:p>
        </p:txBody>
      </p:sp>
      <p:sp>
        <p:nvSpPr>
          <p:cNvPr id="256028" name="Line 28"/>
          <p:cNvSpPr>
            <a:spLocks noChangeShapeType="1"/>
          </p:cNvSpPr>
          <p:nvPr/>
        </p:nvSpPr>
        <p:spPr bwMode="auto">
          <a:xfrm>
            <a:off x="4356100" y="4005263"/>
            <a:ext cx="1008063" cy="0"/>
          </a:xfrm>
          <a:prstGeom prst="line">
            <a:avLst/>
          </a:prstGeom>
          <a:noFill/>
          <a:ln w="76200">
            <a:solidFill>
              <a:srgbClr val="00FF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9" name="Freeform 29"/>
          <p:cNvSpPr>
            <a:spLocks/>
          </p:cNvSpPr>
          <p:nvPr/>
        </p:nvSpPr>
        <p:spPr bwMode="auto">
          <a:xfrm rot="-395497">
            <a:off x="3348038" y="3143250"/>
            <a:ext cx="2232025" cy="717550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0" name="Freeform 30"/>
          <p:cNvSpPr>
            <a:spLocks/>
          </p:cNvSpPr>
          <p:nvPr/>
        </p:nvSpPr>
        <p:spPr bwMode="auto">
          <a:xfrm rot="-395497" flipH="1" flipV="1">
            <a:off x="3346450" y="4291013"/>
            <a:ext cx="2303463" cy="717550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67 -2.60116E-6 C -0.00364 -2.60116E-6 0.0316 0.00231 0.0316 0.00509 C 0.0316 0.00786 -0.00364 0.01041 -0.0467 0.01041 C -0.08975 0.01041 -0.12482 0.00786 -0.12482 0.00509 C -0.12482 0.00231 -0.08975 -2.60116E-6 -0.0467 -2.60116E-6 Z " pathEditMode="relative" rAng="0" ptsTypes="fffff">
                                      <p:cBhvr>
                                        <p:cTn id="14" dur="20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6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200"/>
                                        <p:tgtEl>
                                          <p:spTgt spid="256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6" grpId="0" animBg="1"/>
      <p:bldP spid="256007" grpId="0" animBg="1"/>
      <p:bldP spid="256029" grpId="0" animBg="1"/>
      <p:bldP spid="256029" grpId="1" animBg="1"/>
      <p:bldP spid="256030" grpId="0" animBg="1"/>
      <p:bldP spid="256030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_s1039"/>
          <p:cNvSpPr>
            <a:spLocks noChangeArrowheads="1"/>
          </p:cNvSpPr>
          <p:nvPr/>
        </p:nvSpPr>
        <p:spPr bwMode="auto">
          <a:xfrm>
            <a:off x="2600325" y="1484313"/>
            <a:ext cx="3916363" cy="720725"/>
          </a:xfrm>
          <a:prstGeom prst="roundRect">
            <a:avLst>
              <a:gd name="adj" fmla="val 50000"/>
            </a:avLst>
          </a:prstGeom>
          <a:solidFill>
            <a:srgbClr val="004442">
              <a:alpha val="25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r>
              <a:rPr lang="pt-BR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XXXXXXXX</a:t>
            </a:r>
          </a:p>
        </p:txBody>
      </p:sp>
      <p:sp>
        <p:nvSpPr>
          <p:cNvPr id="57347" name="_s1041"/>
          <p:cNvSpPr>
            <a:spLocks noChangeArrowheads="1"/>
          </p:cNvSpPr>
          <p:nvPr/>
        </p:nvSpPr>
        <p:spPr bwMode="auto">
          <a:xfrm>
            <a:off x="1187450" y="2924175"/>
            <a:ext cx="129540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Desejo</a:t>
            </a:r>
          </a:p>
        </p:txBody>
      </p:sp>
      <p:cxnSp>
        <p:nvCxnSpPr>
          <p:cNvPr id="57348" name="_s1038"/>
          <p:cNvCxnSpPr>
            <a:cxnSpLocks noChangeShapeType="1"/>
            <a:stCxn id="57346" idx="2"/>
            <a:endCxn id="57347" idx="0"/>
          </p:cNvCxnSpPr>
          <p:nvPr/>
        </p:nvCxnSpPr>
        <p:spPr bwMode="auto">
          <a:xfrm rot="5400000">
            <a:off x="2837656" y="1202532"/>
            <a:ext cx="719137" cy="2724150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179388" y="3789363"/>
            <a:ext cx="2376487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pode                          comprar ao engano                        aflitivos séculos de reparação e sofrimento</a:t>
            </a: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0" name="_s1041"/>
          <p:cNvSpPr>
            <a:spLocks noChangeArrowheads="1"/>
          </p:cNvSpPr>
          <p:nvPr/>
        </p:nvSpPr>
        <p:spPr bwMode="auto">
          <a:xfrm>
            <a:off x="2700338" y="2924175"/>
            <a:ext cx="165735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</a:t>
            </a:r>
          </a:p>
          <a:p>
            <a:pPr>
              <a:lnSpc>
                <a:spcPct val="80000"/>
              </a:lnSpc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Inteligência</a:t>
            </a:r>
          </a:p>
        </p:txBody>
      </p:sp>
      <p:cxnSp>
        <p:nvCxnSpPr>
          <p:cNvPr id="57351" name="_s1038"/>
          <p:cNvCxnSpPr>
            <a:cxnSpLocks noChangeShapeType="1"/>
            <a:stCxn id="57346" idx="2"/>
            <a:endCxn id="57350" idx="0"/>
          </p:cNvCxnSpPr>
          <p:nvPr/>
        </p:nvCxnSpPr>
        <p:spPr bwMode="auto">
          <a:xfrm rot="5400000">
            <a:off x="3684588" y="2049463"/>
            <a:ext cx="719137" cy="1030287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2411413" y="3789363"/>
            <a:ext cx="2663825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pode       aprisionar-se na criminalidade 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endParaRPr lang="pt-BR" sz="16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3" name="_s1041"/>
          <p:cNvSpPr>
            <a:spLocks noChangeArrowheads="1"/>
          </p:cNvSpPr>
          <p:nvPr/>
        </p:nvSpPr>
        <p:spPr bwMode="auto">
          <a:xfrm>
            <a:off x="4933950" y="2924175"/>
            <a:ext cx="1584325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</a:t>
            </a:r>
          </a:p>
          <a:p>
            <a:pPr>
              <a:lnSpc>
                <a:spcPct val="80000"/>
              </a:lnSpc>
              <a:defRPr/>
            </a:pPr>
            <a:r>
              <a:rPr lang="pt-BR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Imaginação</a:t>
            </a:r>
          </a:p>
        </p:txBody>
      </p:sp>
      <p:cxnSp>
        <p:nvCxnSpPr>
          <p:cNvPr id="57354" name="_s1038"/>
          <p:cNvCxnSpPr>
            <a:cxnSpLocks noChangeShapeType="1"/>
            <a:stCxn id="57346" idx="2"/>
            <a:endCxn id="57353" idx="0"/>
          </p:cNvCxnSpPr>
          <p:nvPr/>
        </p:nvCxnSpPr>
        <p:spPr bwMode="auto">
          <a:xfrm rot="16200000" flipH="1">
            <a:off x="4783138" y="1981200"/>
            <a:ext cx="719137" cy="1166813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355" name="Rectangle 11"/>
          <p:cNvSpPr>
            <a:spLocks noChangeArrowheads="1"/>
          </p:cNvSpPr>
          <p:nvPr/>
        </p:nvSpPr>
        <p:spPr bwMode="auto">
          <a:xfrm>
            <a:off x="4283075" y="3789363"/>
            <a:ext cx="2305050" cy="2232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pode gerar perigosos monstros                na                     sombra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sz="16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 i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6" name="_s1041"/>
          <p:cNvSpPr>
            <a:spLocks noChangeArrowheads="1"/>
          </p:cNvSpPr>
          <p:nvPr/>
        </p:nvSpPr>
        <p:spPr bwMode="auto">
          <a:xfrm>
            <a:off x="6880225" y="2924175"/>
            <a:ext cx="1365250" cy="792163"/>
          </a:xfrm>
          <a:prstGeom prst="roundRect">
            <a:avLst>
              <a:gd name="adj" fmla="val 16667"/>
            </a:avLst>
          </a:prstGeom>
          <a:solidFill>
            <a:schemeClr val="folHlink">
              <a:alpha val="2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6240" tIns="3121" rIns="6240" bIns="3121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Memória</a:t>
            </a:r>
          </a:p>
        </p:txBody>
      </p:sp>
      <p:cxnSp>
        <p:nvCxnSpPr>
          <p:cNvPr id="57357" name="_s1038"/>
          <p:cNvCxnSpPr>
            <a:cxnSpLocks noChangeShapeType="1"/>
            <a:stCxn id="57346" idx="2"/>
            <a:endCxn id="57356" idx="0"/>
          </p:cNvCxnSpPr>
          <p:nvPr/>
        </p:nvCxnSpPr>
        <p:spPr bwMode="auto">
          <a:xfrm rot="16200000" flipH="1">
            <a:off x="5701506" y="1062832"/>
            <a:ext cx="719137" cy="3003550"/>
          </a:xfrm>
          <a:prstGeom prst="bentConnector3">
            <a:avLst>
              <a:gd name="adj1" fmla="val 49889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358" name="Rectangle 14"/>
          <p:cNvSpPr>
            <a:spLocks noChangeArrowheads="1"/>
          </p:cNvSpPr>
          <p:nvPr/>
        </p:nvSpPr>
        <p:spPr bwMode="auto">
          <a:xfrm>
            <a:off x="6588125" y="3789363"/>
            <a:ext cx="2341593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pode cair em deplorável relaxamento </a:t>
            </a:r>
            <a:endParaRPr lang="pt-BR" i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9" name="Rectangle 15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Sem a VONTADE</a:t>
            </a:r>
          </a:p>
        </p:txBody>
      </p:sp>
      <p:sp>
        <p:nvSpPr>
          <p:cNvPr id="57361" name="Text Box 17"/>
          <p:cNvSpPr txBox="1">
            <a:spLocks noChangeArrowheads="1"/>
          </p:cNvSpPr>
          <p:nvPr/>
        </p:nvSpPr>
        <p:spPr bwMode="auto">
          <a:xfrm>
            <a:off x="7215206" y="5589588"/>
            <a:ext cx="1893869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4338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4338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6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57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60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73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73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73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420"/>
                            </p:stCondLst>
                            <p:childTnLst>
                              <p:par>
                                <p:cTn id="22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4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5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62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57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620"/>
                            </p:stCondLst>
                            <p:childTnLst>
                              <p:par>
                                <p:cTn id="33" presetID="27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573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573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573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440"/>
                            </p:stCondLst>
                            <p:childTnLst>
                              <p:par>
                                <p:cTn id="39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1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2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4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244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1000"/>
                                        <p:tgtEl>
                                          <p:spTgt spid="57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3440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573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573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573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340"/>
                            </p:stCondLst>
                            <p:childTnLst>
                              <p:par>
                                <p:cTn id="56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58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59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6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6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704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1000"/>
                                        <p:tgtEl>
                                          <p:spTgt spid="57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8040"/>
                            </p:stCondLst>
                            <p:childTnLst>
                              <p:par>
                                <p:cTn id="67" presetID="27" presetClass="entr" presetSubtype="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9" dur="80"/>
                                        <p:tgtEl>
                                          <p:spTgt spid="573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0" dur="80"/>
                                        <p:tgtEl>
                                          <p:spTgt spid="573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80"/>
                                        <p:tgtEl>
                                          <p:spTgt spid="573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47" grpId="0" animBg="1"/>
      <p:bldP spid="57349" grpId="0"/>
      <p:bldP spid="57350" grpId="0" animBg="1"/>
      <p:bldP spid="57352" grpId="0"/>
      <p:bldP spid="57353" grpId="0" animBg="1"/>
      <p:bldP spid="57355" grpId="0"/>
      <p:bldP spid="57356" grpId="0" animBg="1"/>
      <p:bldP spid="57358" grpId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Oval 2"/>
          <p:cNvSpPr>
            <a:spLocks noChangeArrowheads="1"/>
          </p:cNvSpPr>
          <p:nvPr/>
        </p:nvSpPr>
        <p:spPr bwMode="auto">
          <a:xfrm>
            <a:off x="1692275" y="29241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291" name="Oval 3"/>
          <p:cNvSpPr>
            <a:spLocks noChangeArrowheads="1"/>
          </p:cNvSpPr>
          <p:nvPr/>
        </p:nvSpPr>
        <p:spPr bwMode="auto">
          <a:xfrm>
            <a:off x="1763713" y="30686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292" name="Oval 4"/>
          <p:cNvSpPr>
            <a:spLocks noChangeArrowheads="1"/>
          </p:cNvSpPr>
          <p:nvPr/>
        </p:nvSpPr>
        <p:spPr bwMode="auto">
          <a:xfrm>
            <a:off x="1835150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 algn="l"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68293" name="Oval 5"/>
          <p:cNvSpPr>
            <a:spLocks noChangeArrowheads="1"/>
          </p:cNvSpPr>
          <p:nvPr/>
        </p:nvSpPr>
        <p:spPr bwMode="auto">
          <a:xfrm>
            <a:off x="5580063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294" name="Oval 6"/>
          <p:cNvSpPr>
            <a:spLocks noChangeArrowheads="1"/>
          </p:cNvSpPr>
          <p:nvPr/>
        </p:nvSpPr>
        <p:spPr bwMode="auto">
          <a:xfrm>
            <a:off x="1835150" y="3789363"/>
            <a:ext cx="1663700" cy="504825"/>
          </a:xfrm>
          <a:prstGeom prst="ellipse">
            <a:avLst/>
          </a:prstGeom>
          <a:noFill/>
          <a:ln w="76200" cmpd="tri">
            <a:solidFill>
              <a:srgbClr val="9DFFFD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295" name="Oval 7"/>
          <p:cNvSpPr>
            <a:spLocks noChangeArrowheads="1"/>
          </p:cNvSpPr>
          <p:nvPr/>
        </p:nvSpPr>
        <p:spPr bwMode="auto">
          <a:xfrm>
            <a:off x="5489575" y="3814763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0216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0217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0218" name="Rectangle 12"/>
          <p:cNvSpPr>
            <a:spLocks noGrp="1" noChangeArrowheads="1"/>
          </p:cNvSpPr>
          <p:nvPr>
            <p:ph type="title"/>
          </p:nvPr>
        </p:nvSpPr>
        <p:spPr>
          <a:xfrm>
            <a:off x="1836738" y="333375"/>
            <a:ext cx="6119812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Ligações corrosivas</a:t>
            </a:r>
            <a:br>
              <a:rPr lang="pt-BR" smtClean="0"/>
            </a:br>
            <a:endParaRPr lang="pt-BR" smtClean="0"/>
          </a:p>
        </p:txBody>
      </p:sp>
      <p:sp>
        <p:nvSpPr>
          <p:cNvPr id="350219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1620838" y="1339850"/>
            <a:ext cx="5111750" cy="1512888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Quando desalentados, incorporamos os princípios corrosivos que emanam de todas as inteligências encarnadas ou desencarnadas que                                se entrosam conosco...</a:t>
            </a:r>
          </a:p>
        </p:txBody>
      </p:sp>
      <p:sp>
        <p:nvSpPr>
          <p:cNvPr id="268307" name="AutoShape 19"/>
          <p:cNvSpPr>
            <a:spLocks noChangeArrowheads="1"/>
          </p:cNvSpPr>
          <p:nvPr/>
        </p:nvSpPr>
        <p:spPr bwMode="auto">
          <a:xfrm rot="1488011">
            <a:off x="6869113" y="4762500"/>
            <a:ext cx="1871662" cy="603250"/>
          </a:xfrm>
          <a:prstGeom prst="leftArrow">
            <a:avLst>
              <a:gd name="adj1" fmla="val 50000"/>
              <a:gd name="adj2" fmla="val 77566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Nossa aura</a:t>
            </a:r>
          </a:p>
        </p:txBody>
      </p:sp>
      <p:sp>
        <p:nvSpPr>
          <p:cNvPr id="268308" name="AutoShape 20"/>
          <p:cNvSpPr>
            <a:spLocks noChangeArrowheads="1"/>
          </p:cNvSpPr>
          <p:nvPr/>
        </p:nvSpPr>
        <p:spPr bwMode="auto">
          <a:xfrm rot="-438542">
            <a:off x="179388" y="4162425"/>
            <a:ext cx="1728787" cy="719138"/>
          </a:xfrm>
          <a:prstGeom prst="rightArrow">
            <a:avLst>
              <a:gd name="adj1" fmla="val 50000"/>
              <a:gd name="adj2" fmla="val 60099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Auras alheias</a:t>
            </a:r>
          </a:p>
        </p:txBody>
      </p:sp>
      <p:sp>
        <p:nvSpPr>
          <p:cNvPr id="268310" name="Text Box 22"/>
          <p:cNvSpPr txBox="1">
            <a:spLocks noChangeArrowheads="1"/>
          </p:cNvSpPr>
          <p:nvPr/>
        </p:nvSpPr>
        <p:spPr bwMode="auto">
          <a:xfrm>
            <a:off x="6208713" y="7104063"/>
            <a:ext cx="184150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312" name="Freeform 24"/>
          <p:cNvSpPr>
            <a:spLocks/>
          </p:cNvSpPr>
          <p:nvPr/>
        </p:nvSpPr>
        <p:spPr bwMode="auto">
          <a:xfrm rot="-395497">
            <a:off x="3348038" y="3143250"/>
            <a:ext cx="2232025" cy="717550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313" name="Freeform 25"/>
          <p:cNvSpPr>
            <a:spLocks/>
          </p:cNvSpPr>
          <p:nvPr/>
        </p:nvSpPr>
        <p:spPr bwMode="auto">
          <a:xfrm rot="-395497" flipH="1" flipV="1">
            <a:off x="3346450" y="4291013"/>
            <a:ext cx="2303463" cy="717550"/>
          </a:xfrm>
          <a:custGeom>
            <a:avLst/>
            <a:gdLst/>
            <a:ahLst/>
            <a:cxnLst>
              <a:cxn ang="0">
                <a:pos x="1864" y="705"/>
              </a:cxn>
              <a:cxn ang="0">
                <a:pos x="1725" y="465"/>
              </a:cxn>
              <a:cxn ang="0">
                <a:pos x="1675" y="218"/>
              </a:cxn>
              <a:cxn ang="0">
                <a:pos x="1520" y="380"/>
              </a:cxn>
              <a:cxn ang="0">
                <a:pos x="1527" y="202"/>
              </a:cxn>
              <a:cxn ang="0">
                <a:pos x="1303" y="318"/>
              </a:cxn>
              <a:cxn ang="0">
                <a:pos x="1330" y="411"/>
              </a:cxn>
              <a:cxn ang="0">
                <a:pos x="1190" y="192"/>
              </a:cxn>
              <a:cxn ang="0">
                <a:pos x="1096" y="374"/>
              </a:cxn>
              <a:cxn ang="0">
                <a:pos x="932" y="394"/>
              </a:cxn>
              <a:cxn ang="0">
                <a:pos x="814" y="331"/>
              </a:cxn>
              <a:cxn ang="0">
                <a:pos x="883" y="388"/>
              </a:cxn>
              <a:cxn ang="0">
                <a:pos x="879" y="313"/>
              </a:cxn>
              <a:cxn ang="0">
                <a:pos x="751" y="94"/>
              </a:cxn>
              <a:cxn ang="0">
                <a:pos x="613" y="233"/>
              </a:cxn>
              <a:cxn ang="0">
                <a:pos x="468" y="64"/>
              </a:cxn>
              <a:cxn ang="0">
                <a:pos x="395" y="43"/>
              </a:cxn>
              <a:cxn ang="0">
                <a:pos x="331" y="280"/>
              </a:cxn>
              <a:cxn ang="0">
                <a:pos x="202" y="369"/>
              </a:cxn>
              <a:cxn ang="0">
                <a:pos x="321" y="433"/>
              </a:cxn>
              <a:cxn ang="0">
                <a:pos x="0" y="591"/>
              </a:cxn>
            </a:cxnLst>
            <a:rect l="0" t="0" r="r" b="b"/>
            <a:pathLst>
              <a:path w="1876" h="770">
                <a:moveTo>
                  <a:pt x="1864" y="705"/>
                </a:moveTo>
                <a:cubicBezTo>
                  <a:pt x="1784" y="770"/>
                  <a:pt x="1876" y="406"/>
                  <a:pt x="1725" y="465"/>
                </a:cubicBezTo>
                <a:cubicBezTo>
                  <a:pt x="1702" y="472"/>
                  <a:pt x="1675" y="218"/>
                  <a:pt x="1675" y="218"/>
                </a:cubicBezTo>
                <a:cubicBezTo>
                  <a:pt x="1538" y="379"/>
                  <a:pt x="1604" y="462"/>
                  <a:pt x="1520" y="380"/>
                </a:cubicBezTo>
                <a:cubicBezTo>
                  <a:pt x="1503" y="363"/>
                  <a:pt x="1550" y="207"/>
                  <a:pt x="1527" y="202"/>
                </a:cubicBezTo>
                <a:cubicBezTo>
                  <a:pt x="1461" y="227"/>
                  <a:pt x="1369" y="293"/>
                  <a:pt x="1303" y="318"/>
                </a:cubicBezTo>
                <a:cubicBezTo>
                  <a:pt x="1297" y="295"/>
                  <a:pt x="1348" y="430"/>
                  <a:pt x="1330" y="411"/>
                </a:cubicBezTo>
                <a:cubicBezTo>
                  <a:pt x="1310" y="394"/>
                  <a:pt x="1230" y="198"/>
                  <a:pt x="1190" y="192"/>
                </a:cubicBezTo>
                <a:cubicBezTo>
                  <a:pt x="1152" y="187"/>
                  <a:pt x="1139" y="340"/>
                  <a:pt x="1096" y="374"/>
                </a:cubicBezTo>
                <a:cubicBezTo>
                  <a:pt x="1074" y="382"/>
                  <a:pt x="956" y="395"/>
                  <a:pt x="932" y="394"/>
                </a:cubicBezTo>
                <a:cubicBezTo>
                  <a:pt x="914" y="378"/>
                  <a:pt x="823" y="352"/>
                  <a:pt x="814" y="331"/>
                </a:cubicBezTo>
                <a:cubicBezTo>
                  <a:pt x="811" y="388"/>
                  <a:pt x="867" y="322"/>
                  <a:pt x="883" y="388"/>
                </a:cubicBezTo>
                <a:cubicBezTo>
                  <a:pt x="894" y="386"/>
                  <a:pt x="901" y="361"/>
                  <a:pt x="879" y="313"/>
                </a:cubicBezTo>
                <a:cubicBezTo>
                  <a:pt x="866" y="294"/>
                  <a:pt x="773" y="94"/>
                  <a:pt x="751" y="94"/>
                </a:cubicBezTo>
                <a:cubicBezTo>
                  <a:pt x="665" y="81"/>
                  <a:pt x="684" y="206"/>
                  <a:pt x="613" y="233"/>
                </a:cubicBezTo>
                <a:cubicBezTo>
                  <a:pt x="603" y="186"/>
                  <a:pt x="511" y="47"/>
                  <a:pt x="468" y="64"/>
                </a:cubicBezTo>
                <a:cubicBezTo>
                  <a:pt x="310" y="124"/>
                  <a:pt x="530" y="21"/>
                  <a:pt x="395" y="43"/>
                </a:cubicBezTo>
                <a:cubicBezTo>
                  <a:pt x="367" y="0"/>
                  <a:pt x="376" y="264"/>
                  <a:pt x="331" y="280"/>
                </a:cubicBezTo>
                <a:cubicBezTo>
                  <a:pt x="289" y="297"/>
                  <a:pt x="253" y="372"/>
                  <a:pt x="202" y="369"/>
                </a:cubicBezTo>
                <a:cubicBezTo>
                  <a:pt x="150" y="369"/>
                  <a:pt x="440" y="397"/>
                  <a:pt x="321" y="433"/>
                </a:cubicBezTo>
                <a:cubicBezTo>
                  <a:pt x="379" y="488"/>
                  <a:pt x="41" y="614"/>
                  <a:pt x="0" y="591"/>
                </a:cubicBezTo>
              </a:path>
            </a:pathLst>
          </a:custGeom>
          <a:noFill/>
          <a:ln w="3175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314" name="AutoShape 26"/>
          <p:cNvSpPr>
            <a:spLocks noChangeArrowheads="1"/>
          </p:cNvSpPr>
          <p:nvPr/>
        </p:nvSpPr>
        <p:spPr bwMode="auto">
          <a:xfrm rot="3624595">
            <a:off x="5402263" y="4100512"/>
            <a:ext cx="488950" cy="441325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miter lim="800000"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200"/>
                                        <p:tgtEl>
                                          <p:spTgt spid="268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200"/>
                                        <p:tgtEl>
                                          <p:spTgt spid="268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268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268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294" grpId="0" animBg="1"/>
      <p:bldP spid="268295" grpId="0" animBg="1"/>
      <p:bldP spid="268312" grpId="0" animBg="1"/>
      <p:bldP spid="268312" grpId="1" animBg="1"/>
      <p:bldP spid="268313" grpId="0" animBg="1"/>
      <p:bldP spid="268313" grpId="1" animBg="1"/>
      <p:bldP spid="268314" grpId="0" animBg="1"/>
    </p:bld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Oval 2"/>
          <p:cNvSpPr>
            <a:spLocks noChangeArrowheads="1"/>
          </p:cNvSpPr>
          <p:nvPr/>
        </p:nvSpPr>
        <p:spPr bwMode="auto">
          <a:xfrm>
            <a:off x="1692275" y="29241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7" name="Oval 3"/>
          <p:cNvSpPr>
            <a:spLocks noChangeArrowheads="1"/>
          </p:cNvSpPr>
          <p:nvPr/>
        </p:nvSpPr>
        <p:spPr bwMode="auto">
          <a:xfrm>
            <a:off x="1763713" y="30686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8" name="Oval 4"/>
          <p:cNvSpPr>
            <a:spLocks noChangeArrowheads="1"/>
          </p:cNvSpPr>
          <p:nvPr/>
        </p:nvSpPr>
        <p:spPr bwMode="auto">
          <a:xfrm>
            <a:off x="1835150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57029" name="Oval 5"/>
          <p:cNvSpPr>
            <a:spLocks noChangeArrowheads="1"/>
          </p:cNvSpPr>
          <p:nvPr/>
        </p:nvSpPr>
        <p:spPr bwMode="auto">
          <a:xfrm>
            <a:off x="5580063" y="321310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1" name="Oval 7"/>
          <p:cNvSpPr>
            <a:spLocks noChangeArrowheads="1"/>
          </p:cNvSpPr>
          <p:nvPr/>
        </p:nvSpPr>
        <p:spPr bwMode="auto">
          <a:xfrm>
            <a:off x="5489575" y="3814763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1239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1240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1241" name="Rectangle 12"/>
          <p:cNvSpPr>
            <a:spLocks noGrp="1" noChangeArrowheads="1"/>
          </p:cNvSpPr>
          <p:nvPr>
            <p:ph type="title"/>
          </p:nvPr>
        </p:nvSpPr>
        <p:spPr>
          <a:xfrm>
            <a:off x="2700338" y="476250"/>
            <a:ext cx="5184775" cy="1871663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Conversão</a:t>
            </a:r>
            <a:br>
              <a:rPr lang="pt-BR" sz="4000" smtClean="0"/>
            </a:br>
            <a:endParaRPr lang="pt-BR" sz="4000" smtClean="0"/>
          </a:p>
        </p:txBody>
      </p:sp>
      <p:sp>
        <p:nvSpPr>
          <p:cNvPr id="351242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1116013" y="1628775"/>
            <a:ext cx="3455987" cy="1295400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Convertemos o pesar, inicialmente alimentado contra nós mesmos, </a:t>
            </a:r>
          </a:p>
        </p:txBody>
      </p:sp>
      <p:sp>
        <p:nvSpPr>
          <p:cNvPr id="257043" name="AutoShape 19"/>
          <p:cNvSpPr>
            <a:spLocks noChangeArrowheads="1"/>
          </p:cNvSpPr>
          <p:nvPr/>
        </p:nvSpPr>
        <p:spPr bwMode="auto">
          <a:xfrm rot="1488011">
            <a:off x="6869113" y="4762500"/>
            <a:ext cx="1871662" cy="603250"/>
          </a:xfrm>
          <a:prstGeom prst="leftArrow">
            <a:avLst>
              <a:gd name="adj1" fmla="val 50000"/>
              <a:gd name="adj2" fmla="val 77566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Nós</a:t>
            </a:r>
          </a:p>
        </p:txBody>
      </p:sp>
      <p:sp>
        <p:nvSpPr>
          <p:cNvPr id="257044" name="AutoShape 20"/>
          <p:cNvSpPr>
            <a:spLocks noChangeArrowheads="1"/>
          </p:cNvSpPr>
          <p:nvPr/>
        </p:nvSpPr>
        <p:spPr bwMode="auto">
          <a:xfrm rot="-438542">
            <a:off x="179388" y="4162425"/>
            <a:ext cx="1728787" cy="719138"/>
          </a:xfrm>
          <a:prstGeom prst="rightArrow">
            <a:avLst>
              <a:gd name="adj1" fmla="val 50000"/>
              <a:gd name="adj2" fmla="val 60099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outros</a:t>
            </a:r>
          </a:p>
        </p:txBody>
      </p:sp>
      <p:sp>
        <p:nvSpPr>
          <p:cNvPr id="351245" name="Rectangle 21"/>
          <p:cNvSpPr>
            <a:spLocks noChangeArrowheads="1"/>
          </p:cNvSpPr>
          <p:nvPr/>
        </p:nvSpPr>
        <p:spPr bwMode="auto">
          <a:xfrm>
            <a:off x="4716463" y="1628775"/>
            <a:ext cx="3527425" cy="1260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/>
              <a:t>em mágoa e irritação                          contra os outros,                              em silenciosa                                                argumentação interior...</a:t>
            </a:r>
          </a:p>
        </p:txBody>
      </p:sp>
      <p:sp>
        <p:nvSpPr>
          <p:cNvPr id="257046" name="Oval 22"/>
          <p:cNvSpPr>
            <a:spLocks noChangeArrowheads="1"/>
          </p:cNvSpPr>
          <p:nvPr/>
        </p:nvSpPr>
        <p:spPr bwMode="auto">
          <a:xfrm rot="5055537">
            <a:off x="6103144" y="3618706"/>
            <a:ext cx="584200" cy="909638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31" grpId="0" animBg="1"/>
      <p:bldP spid="257046" grpId="0" animBg="1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Oval 2"/>
          <p:cNvSpPr>
            <a:spLocks noChangeArrowheads="1"/>
          </p:cNvSpPr>
          <p:nvPr/>
        </p:nvSpPr>
        <p:spPr bwMode="auto">
          <a:xfrm>
            <a:off x="1692275" y="2305050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1" name="Oval 3"/>
          <p:cNvSpPr>
            <a:spLocks noChangeArrowheads="1"/>
          </p:cNvSpPr>
          <p:nvPr/>
        </p:nvSpPr>
        <p:spPr bwMode="auto">
          <a:xfrm>
            <a:off x="1763713" y="24495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2" name="Oval 4"/>
          <p:cNvSpPr>
            <a:spLocks noChangeArrowheads="1"/>
          </p:cNvSpPr>
          <p:nvPr/>
        </p:nvSpPr>
        <p:spPr bwMode="auto">
          <a:xfrm>
            <a:off x="1835150" y="25939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58053" name="Oval 5"/>
          <p:cNvSpPr>
            <a:spLocks noChangeArrowheads="1"/>
          </p:cNvSpPr>
          <p:nvPr/>
        </p:nvSpPr>
        <p:spPr bwMode="auto">
          <a:xfrm>
            <a:off x="5580063" y="25939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4" name="Oval 6"/>
          <p:cNvSpPr>
            <a:spLocks noChangeArrowheads="1"/>
          </p:cNvSpPr>
          <p:nvPr/>
        </p:nvSpPr>
        <p:spPr bwMode="auto">
          <a:xfrm>
            <a:off x="1835150" y="3170238"/>
            <a:ext cx="1663700" cy="504825"/>
          </a:xfrm>
          <a:prstGeom prst="ellipse">
            <a:avLst/>
          </a:prstGeom>
          <a:noFill/>
          <a:ln w="76200" cmpd="tri">
            <a:solidFill>
              <a:srgbClr val="9DFFFD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5" name="Oval 7"/>
          <p:cNvSpPr>
            <a:spLocks noChangeArrowheads="1"/>
          </p:cNvSpPr>
          <p:nvPr/>
        </p:nvSpPr>
        <p:spPr bwMode="auto">
          <a:xfrm>
            <a:off x="5489575" y="3195638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2264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2265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2266" name="Rectangle 12"/>
          <p:cNvSpPr>
            <a:spLocks noGrp="1" noChangeArrowheads="1"/>
          </p:cNvSpPr>
          <p:nvPr>
            <p:ph type="title"/>
          </p:nvPr>
        </p:nvSpPr>
        <p:spPr>
          <a:xfrm>
            <a:off x="2195513" y="476250"/>
            <a:ext cx="2735262" cy="1152525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O Retorno</a:t>
            </a:r>
          </a:p>
        </p:txBody>
      </p:sp>
      <p:sp>
        <p:nvSpPr>
          <p:cNvPr id="352267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323850" y="4583113"/>
            <a:ext cx="4249738" cy="1512887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...todas as mensagens inarticuladas de revolta e desânimo, angústia e desespero...</a:t>
            </a:r>
          </a:p>
        </p:txBody>
      </p:sp>
      <p:sp>
        <p:nvSpPr>
          <p:cNvPr id="258067" name="AutoShape 19"/>
          <p:cNvSpPr>
            <a:spLocks noChangeArrowheads="1"/>
          </p:cNvSpPr>
          <p:nvPr/>
        </p:nvSpPr>
        <p:spPr bwMode="auto">
          <a:xfrm rot="1488011">
            <a:off x="6869113" y="4143375"/>
            <a:ext cx="1871662" cy="603250"/>
          </a:xfrm>
          <a:prstGeom prst="leftArrow">
            <a:avLst>
              <a:gd name="adj1" fmla="val 50000"/>
              <a:gd name="adj2" fmla="val 77566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Nossa aura</a:t>
            </a:r>
          </a:p>
        </p:txBody>
      </p:sp>
      <p:sp>
        <p:nvSpPr>
          <p:cNvPr id="258068" name="AutoShape 20"/>
          <p:cNvSpPr>
            <a:spLocks noChangeArrowheads="1"/>
          </p:cNvSpPr>
          <p:nvPr/>
        </p:nvSpPr>
        <p:spPr bwMode="auto">
          <a:xfrm rot="-438542">
            <a:off x="179388" y="3543300"/>
            <a:ext cx="1728787" cy="719138"/>
          </a:xfrm>
          <a:prstGeom prst="rightArrow">
            <a:avLst>
              <a:gd name="adj1" fmla="val 50000"/>
              <a:gd name="adj2" fmla="val 60099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Auras alheias</a:t>
            </a:r>
          </a:p>
        </p:txBody>
      </p:sp>
      <p:sp>
        <p:nvSpPr>
          <p:cNvPr id="352270" name="Rectangle 21"/>
          <p:cNvSpPr>
            <a:spLocks noChangeArrowheads="1"/>
          </p:cNvSpPr>
          <p:nvPr/>
        </p:nvSpPr>
        <p:spPr bwMode="auto">
          <a:xfrm>
            <a:off x="4645025" y="4538663"/>
            <a:ext cx="3336925" cy="10779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pt-BR" sz="2400" b="0"/>
              <a:t>...que vagueiam</a:t>
            </a:r>
          </a:p>
          <a:p>
            <a:pPr algn="l"/>
            <a:r>
              <a:rPr lang="pt-BR" sz="2400" b="0"/>
              <a:t> na atmosfera pisíquica</a:t>
            </a:r>
          </a:p>
          <a:p>
            <a:pPr algn="l"/>
            <a:r>
              <a:rPr lang="pt-BR" sz="2400" b="0"/>
              <a:t> em que respiramos</a:t>
            </a:r>
          </a:p>
        </p:txBody>
      </p:sp>
      <p:sp>
        <p:nvSpPr>
          <p:cNvPr id="352271" name="Rectangle 22"/>
          <p:cNvSpPr>
            <a:spLocks noChangeArrowheads="1"/>
          </p:cNvSpPr>
          <p:nvPr/>
        </p:nvSpPr>
        <p:spPr bwMode="auto">
          <a:xfrm>
            <a:off x="2230438" y="1484313"/>
            <a:ext cx="5005387" cy="749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pt-BR" sz="2400" b="0"/>
              <a:t>São carreadas para a acústica                                    de nossa alma...</a:t>
            </a:r>
          </a:p>
        </p:txBody>
      </p:sp>
      <p:sp>
        <p:nvSpPr>
          <p:cNvPr id="258072" name="Oval 24"/>
          <p:cNvSpPr>
            <a:spLocks noChangeArrowheads="1"/>
          </p:cNvSpPr>
          <p:nvPr/>
        </p:nvSpPr>
        <p:spPr bwMode="auto">
          <a:xfrm rot="5055537">
            <a:off x="6103144" y="2974181"/>
            <a:ext cx="584200" cy="909638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58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58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"/>
                            </p:stCondLst>
                            <p:childTnLst>
                              <p:par>
                                <p:cTn id="18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13873E-6 C 4.44444E-6 0.07491 -0.09237 0.13641 -0.20591 0.13641 C -0.31945 0.13641 -0.41181 0.07491 -0.41181 2.13873E-6 C -0.41181 -0.07515 -0.31945 -0.13549 -0.20591 -0.13549 C -0.09237 -0.13549 4.44444E-6 -0.07515 4.44444E-6 2.13873E-6 Z " pathEditMode="relative" rAng="5400000" ptsTypes="fffff">
                                      <p:cBhvr>
                                        <p:cTn id="19" dur="2000" fill="hold"/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4" grpId="0" animBg="1"/>
      <p:bldP spid="258055" grpId="0" animBg="1"/>
      <p:bldP spid="258072" grpId="0" animBg="1"/>
      <p:bldP spid="258072" grpId="1" animBg="1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Oval 2"/>
          <p:cNvSpPr>
            <a:spLocks noChangeArrowheads="1"/>
          </p:cNvSpPr>
          <p:nvPr/>
        </p:nvSpPr>
        <p:spPr bwMode="auto">
          <a:xfrm>
            <a:off x="1692275" y="35798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5" name="Oval 3"/>
          <p:cNvSpPr>
            <a:spLocks noChangeArrowheads="1"/>
          </p:cNvSpPr>
          <p:nvPr/>
        </p:nvSpPr>
        <p:spPr bwMode="auto">
          <a:xfrm>
            <a:off x="1763713" y="37242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6" name="Oval 4"/>
          <p:cNvSpPr>
            <a:spLocks noChangeArrowheads="1"/>
          </p:cNvSpPr>
          <p:nvPr/>
        </p:nvSpPr>
        <p:spPr bwMode="auto">
          <a:xfrm>
            <a:off x="1835150" y="38687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59077" name="Oval 5"/>
          <p:cNvSpPr>
            <a:spLocks noChangeArrowheads="1"/>
          </p:cNvSpPr>
          <p:nvPr/>
        </p:nvSpPr>
        <p:spPr bwMode="auto">
          <a:xfrm>
            <a:off x="5580063" y="38687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8" name="Oval 6"/>
          <p:cNvSpPr>
            <a:spLocks noChangeArrowheads="1"/>
          </p:cNvSpPr>
          <p:nvPr/>
        </p:nvSpPr>
        <p:spPr bwMode="auto">
          <a:xfrm>
            <a:off x="1835150" y="4445000"/>
            <a:ext cx="1663700" cy="504825"/>
          </a:xfrm>
          <a:prstGeom prst="ellipse">
            <a:avLst/>
          </a:prstGeom>
          <a:noFill/>
          <a:ln w="76200" cmpd="tri">
            <a:solidFill>
              <a:srgbClr val="9DFFFD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9" name="Oval 7"/>
          <p:cNvSpPr>
            <a:spLocks noChangeArrowheads="1"/>
          </p:cNvSpPr>
          <p:nvPr/>
        </p:nvSpPr>
        <p:spPr bwMode="auto">
          <a:xfrm>
            <a:off x="5489575" y="4470400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0" name="Freeform 8"/>
          <p:cNvSpPr>
            <a:spLocks/>
          </p:cNvSpPr>
          <p:nvPr/>
        </p:nvSpPr>
        <p:spPr bwMode="auto">
          <a:xfrm>
            <a:off x="3406775" y="4792663"/>
            <a:ext cx="2185988" cy="771525"/>
          </a:xfrm>
          <a:custGeom>
            <a:avLst/>
            <a:gdLst/>
            <a:ahLst/>
            <a:cxnLst>
              <a:cxn ang="0">
                <a:pos x="0" y="95"/>
              </a:cxn>
              <a:cxn ang="0">
                <a:pos x="121" y="256"/>
              </a:cxn>
              <a:cxn ang="0">
                <a:pos x="176" y="429"/>
              </a:cxn>
              <a:cxn ang="0">
                <a:pos x="277" y="301"/>
              </a:cxn>
              <a:cxn ang="0">
                <a:pos x="286" y="429"/>
              </a:cxn>
              <a:cxn ang="0">
                <a:pos x="441" y="329"/>
              </a:cxn>
              <a:cxn ang="0">
                <a:pos x="414" y="265"/>
              </a:cxn>
              <a:cxn ang="0">
                <a:pos x="533" y="411"/>
              </a:cxn>
              <a:cxn ang="0">
                <a:pos x="588" y="274"/>
              </a:cxn>
              <a:cxn ang="0">
                <a:pos x="707" y="247"/>
              </a:cxn>
              <a:cxn ang="0">
                <a:pos x="798" y="283"/>
              </a:cxn>
              <a:cxn ang="0">
                <a:pos x="743" y="247"/>
              </a:cxn>
              <a:cxn ang="0">
                <a:pos x="752" y="301"/>
              </a:cxn>
              <a:cxn ang="0">
                <a:pos x="862" y="448"/>
              </a:cxn>
              <a:cxn ang="0">
                <a:pos x="953" y="338"/>
              </a:cxn>
              <a:cxn ang="0">
                <a:pos x="1072" y="448"/>
              </a:cxn>
              <a:cxn ang="0">
                <a:pos x="1127" y="457"/>
              </a:cxn>
              <a:cxn ang="0">
                <a:pos x="1155" y="283"/>
              </a:cxn>
              <a:cxn ang="0">
                <a:pos x="1263" y="45"/>
              </a:cxn>
              <a:cxn ang="0">
                <a:pos x="1377" y="35"/>
              </a:cxn>
              <a:cxn ang="0">
                <a:pos x="1374" y="36"/>
              </a:cxn>
            </a:cxnLst>
            <a:rect l="0" t="0" r="r" b="b"/>
            <a:pathLst>
              <a:path w="1377" h="486">
                <a:moveTo>
                  <a:pt x="0" y="95"/>
                </a:moveTo>
                <a:cubicBezTo>
                  <a:pt x="54" y="42"/>
                  <a:pt x="15" y="310"/>
                  <a:pt x="121" y="256"/>
                </a:cubicBezTo>
                <a:cubicBezTo>
                  <a:pt x="137" y="249"/>
                  <a:pt x="176" y="429"/>
                  <a:pt x="176" y="429"/>
                </a:cubicBezTo>
                <a:cubicBezTo>
                  <a:pt x="264" y="303"/>
                  <a:pt x="209" y="249"/>
                  <a:pt x="277" y="301"/>
                </a:cubicBezTo>
                <a:cubicBezTo>
                  <a:pt x="291" y="312"/>
                  <a:pt x="269" y="427"/>
                  <a:pt x="286" y="429"/>
                </a:cubicBezTo>
                <a:cubicBezTo>
                  <a:pt x="332" y="406"/>
                  <a:pt x="395" y="352"/>
                  <a:pt x="441" y="329"/>
                </a:cubicBezTo>
                <a:cubicBezTo>
                  <a:pt x="447" y="345"/>
                  <a:pt x="399" y="253"/>
                  <a:pt x="414" y="265"/>
                </a:cubicBezTo>
                <a:cubicBezTo>
                  <a:pt x="430" y="275"/>
                  <a:pt x="504" y="410"/>
                  <a:pt x="533" y="411"/>
                </a:cubicBezTo>
                <a:cubicBezTo>
                  <a:pt x="562" y="412"/>
                  <a:pt x="559" y="301"/>
                  <a:pt x="588" y="274"/>
                </a:cubicBezTo>
                <a:cubicBezTo>
                  <a:pt x="604" y="266"/>
                  <a:pt x="689" y="248"/>
                  <a:pt x="707" y="247"/>
                </a:cubicBezTo>
                <a:cubicBezTo>
                  <a:pt x="721" y="257"/>
                  <a:pt x="789" y="269"/>
                  <a:pt x="798" y="283"/>
                </a:cubicBezTo>
                <a:cubicBezTo>
                  <a:pt x="796" y="242"/>
                  <a:pt x="760" y="293"/>
                  <a:pt x="743" y="247"/>
                </a:cubicBezTo>
                <a:cubicBezTo>
                  <a:pt x="735" y="250"/>
                  <a:pt x="732" y="268"/>
                  <a:pt x="752" y="301"/>
                </a:cubicBezTo>
                <a:cubicBezTo>
                  <a:pt x="763" y="313"/>
                  <a:pt x="846" y="449"/>
                  <a:pt x="862" y="448"/>
                </a:cubicBezTo>
                <a:cubicBezTo>
                  <a:pt x="926" y="451"/>
                  <a:pt x="903" y="363"/>
                  <a:pt x="953" y="338"/>
                </a:cubicBezTo>
                <a:cubicBezTo>
                  <a:pt x="964" y="371"/>
                  <a:pt x="1042" y="463"/>
                  <a:pt x="1072" y="448"/>
                </a:cubicBezTo>
                <a:cubicBezTo>
                  <a:pt x="1183" y="393"/>
                  <a:pt x="1030" y="483"/>
                  <a:pt x="1127" y="457"/>
                </a:cubicBezTo>
                <a:cubicBezTo>
                  <a:pt x="1151" y="486"/>
                  <a:pt x="1124" y="298"/>
                  <a:pt x="1155" y="283"/>
                </a:cubicBezTo>
                <a:cubicBezTo>
                  <a:pt x="1185" y="268"/>
                  <a:pt x="1225" y="47"/>
                  <a:pt x="1263" y="45"/>
                </a:cubicBezTo>
                <a:cubicBezTo>
                  <a:pt x="1301" y="41"/>
                  <a:pt x="1377" y="35"/>
                  <a:pt x="1377" y="35"/>
                </a:cubicBezTo>
                <a:cubicBezTo>
                  <a:pt x="1330" y="0"/>
                  <a:pt x="1342" y="22"/>
                  <a:pt x="1374" y="36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1" name="Freeform 9"/>
          <p:cNvSpPr>
            <a:spLocks/>
          </p:cNvSpPr>
          <p:nvPr/>
        </p:nvSpPr>
        <p:spPr bwMode="auto">
          <a:xfrm>
            <a:off x="3425825" y="3724275"/>
            <a:ext cx="2181225" cy="736600"/>
          </a:xfrm>
          <a:custGeom>
            <a:avLst/>
            <a:gdLst/>
            <a:ahLst/>
            <a:cxnLst>
              <a:cxn ang="0">
                <a:pos x="1374" y="391"/>
              </a:cxn>
              <a:cxn ang="0">
                <a:pos x="1253" y="230"/>
              </a:cxn>
              <a:cxn ang="0">
                <a:pos x="1198" y="57"/>
              </a:cxn>
              <a:cxn ang="0">
                <a:pos x="1097" y="185"/>
              </a:cxn>
              <a:cxn ang="0">
                <a:pos x="1088" y="57"/>
              </a:cxn>
              <a:cxn ang="0">
                <a:pos x="933" y="157"/>
              </a:cxn>
              <a:cxn ang="0">
                <a:pos x="960" y="221"/>
              </a:cxn>
              <a:cxn ang="0">
                <a:pos x="841" y="75"/>
              </a:cxn>
              <a:cxn ang="0">
                <a:pos x="786" y="212"/>
              </a:cxn>
              <a:cxn ang="0">
                <a:pos x="667" y="239"/>
              </a:cxn>
              <a:cxn ang="0">
                <a:pos x="576" y="203"/>
              </a:cxn>
              <a:cxn ang="0">
                <a:pos x="631" y="239"/>
              </a:cxn>
              <a:cxn ang="0">
                <a:pos x="622" y="185"/>
              </a:cxn>
              <a:cxn ang="0">
                <a:pos x="512" y="38"/>
              </a:cxn>
              <a:cxn ang="0">
                <a:pos x="421" y="148"/>
              </a:cxn>
              <a:cxn ang="0">
                <a:pos x="302" y="38"/>
              </a:cxn>
              <a:cxn ang="0">
                <a:pos x="247" y="29"/>
              </a:cxn>
              <a:cxn ang="0">
                <a:pos x="219" y="203"/>
              </a:cxn>
              <a:cxn ang="0">
                <a:pos x="91" y="389"/>
              </a:cxn>
              <a:cxn ang="0">
                <a:pos x="82" y="426"/>
              </a:cxn>
              <a:cxn ang="0">
                <a:pos x="0" y="450"/>
              </a:cxn>
            </a:cxnLst>
            <a:rect l="0" t="0" r="r" b="b"/>
            <a:pathLst>
              <a:path w="1374" h="464">
                <a:moveTo>
                  <a:pt x="1374" y="391"/>
                </a:moveTo>
                <a:cubicBezTo>
                  <a:pt x="1320" y="444"/>
                  <a:pt x="1359" y="176"/>
                  <a:pt x="1253" y="230"/>
                </a:cubicBezTo>
                <a:cubicBezTo>
                  <a:pt x="1237" y="237"/>
                  <a:pt x="1198" y="57"/>
                  <a:pt x="1198" y="57"/>
                </a:cubicBezTo>
                <a:cubicBezTo>
                  <a:pt x="1110" y="183"/>
                  <a:pt x="1165" y="237"/>
                  <a:pt x="1097" y="185"/>
                </a:cubicBezTo>
                <a:cubicBezTo>
                  <a:pt x="1083" y="174"/>
                  <a:pt x="1105" y="59"/>
                  <a:pt x="1088" y="57"/>
                </a:cubicBezTo>
                <a:cubicBezTo>
                  <a:pt x="1042" y="80"/>
                  <a:pt x="979" y="134"/>
                  <a:pt x="933" y="157"/>
                </a:cubicBezTo>
                <a:cubicBezTo>
                  <a:pt x="927" y="141"/>
                  <a:pt x="975" y="233"/>
                  <a:pt x="960" y="221"/>
                </a:cubicBezTo>
                <a:cubicBezTo>
                  <a:pt x="944" y="211"/>
                  <a:pt x="870" y="76"/>
                  <a:pt x="841" y="75"/>
                </a:cubicBezTo>
                <a:cubicBezTo>
                  <a:pt x="812" y="74"/>
                  <a:pt x="815" y="185"/>
                  <a:pt x="786" y="212"/>
                </a:cubicBezTo>
                <a:cubicBezTo>
                  <a:pt x="770" y="220"/>
                  <a:pt x="685" y="238"/>
                  <a:pt x="667" y="239"/>
                </a:cubicBezTo>
                <a:cubicBezTo>
                  <a:pt x="653" y="229"/>
                  <a:pt x="585" y="217"/>
                  <a:pt x="576" y="203"/>
                </a:cubicBezTo>
                <a:cubicBezTo>
                  <a:pt x="578" y="244"/>
                  <a:pt x="614" y="193"/>
                  <a:pt x="631" y="239"/>
                </a:cubicBezTo>
                <a:cubicBezTo>
                  <a:pt x="639" y="236"/>
                  <a:pt x="642" y="218"/>
                  <a:pt x="622" y="185"/>
                </a:cubicBezTo>
                <a:cubicBezTo>
                  <a:pt x="611" y="173"/>
                  <a:pt x="528" y="37"/>
                  <a:pt x="512" y="38"/>
                </a:cubicBezTo>
                <a:cubicBezTo>
                  <a:pt x="448" y="35"/>
                  <a:pt x="471" y="123"/>
                  <a:pt x="421" y="148"/>
                </a:cubicBezTo>
                <a:cubicBezTo>
                  <a:pt x="410" y="115"/>
                  <a:pt x="332" y="23"/>
                  <a:pt x="302" y="38"/>
                </a:cubicBezTo>
                <a:cubicBezTo>
                  <a:pt x="191" y="93"/>
                  <a:pt x="344" y="3"/>
                  <a:pt x="247" y="29"/>
                </a:cubicBezTo>
                <a:cubicBezTo>
                  <a:pt x="223" y="0"/>
                  <a:pt x="250" y="188"/>
                  <a:pt x="219" y="203"/>
                </a:cubicBezTo>
                <a:cubicBezTo>
                  <a:pt x="189" y="218"/>
                  <a:pt x="129" y="387"/>
                  <a:pt x="91" y="389"/>
                </a:cubicBezTo>
                <a:cubicBezTo>
                  <a:pt x="53" y="393"/>
                  <a:pt x="82" y="426"/>
                  <a:pt x="82" y="426"/>
                </a:cubicBezTo>
                <a:cubicBezTo>
                  <a:pt x="129" y="461"/>
                  <a:pt x="32" y="464"/>
                  <a:pt x="0" y="450"/>
                </a:cubicBezTo>
              </a:path>
            </a:pathLst>
          </a:custGeom>
          <a:noFill/>
          <a:ln w="6350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3290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3291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3292" name="Rectangle 12"/>
          <p:cNvSpPr>
            <a:spLocks noGrp="1" noChangeArrowheads="1"/>
          </p:cNvSpPr>
          <p:nvPr>
            <p:ph type="title"/>
          </p:nvPr>
        </p:nvSpPr>
        <p:spPr>
          <a:xfrm>
            <a:off x="2195513" y="476250"/>
            <a:ext cx="5184775" cy="1512888"/>
          </a:xfrm>
          <a:noFill/>
        </p:spPr>
        <p:txBody>
          <a:bodyPr/>
          <a:lstStyle/>
          <a:p>
            <a:pPr algn="l" eaLnBrk="1" hangingPunct="1"/>
            <a:r>
              <a:rPr lang="pt-BR" sz="4000" smtClean="0"/>
              <a:t>Rebeldes sociais</a:t>
            </a:r>
          </a:p>
        </p:txBody>
      </p:sp>
      <p:sp>
        <p:nvSpPr>
          <p:cNvPr id="353293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323850" y="1628775"/>
            <a:ext cx="4032250" cy="1512888"/>
          </a:xfrm>
          <a:noFill/>
        </p:spPr>
        <p:txBody>
          <a:bodyPr/>
          <a:lstStyle/>
          <a:p>
            <a:pPr algn="r" eaLnBrk="1" hangingPunct="1">
              <a:lnSpc>
                <a:spcPct val="90000"/>
              </a:lnSpc>
              <a:buFontTx/>
              <a:buNone/>
            </a:pPr>
            <a:r>
              <a:rPr lang="pt-BR" sz="2400" smtClean="0"/>
              <a:t>Transformamo-nos em autênticos rebelados sociais, famintos de insulamento ou de escândalo, </a:t>
            </a:r>
          </a:p>
        </p:txBody>
      </p:sp>
      <p:sp>
        <p:nvSpPr>
          <p:cNvPr id="353294" name="Rectangle 14"/>
          <p:cNvSpPr>
            <a:spLocks noChangeArrowheads="1"/>
          </p:cNvSpPr>
          <p:nvPr/>
        </p:nvSpPr>
        <p:spPr bwMode="auto">
          <a:xfrm>
            <a:off x="3132138" y="4084638"/>
            <a:ext cx="24479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70000"/>
              </a:lnSpc>
              <a:spcBef>
                <a:spcPct val="20000"/>
              </a:spcBef>
            </a:pPr>
            <a:r>
              <a:rPr lang="pt-BR" sz="2400" b="0">
                <a:solidFill>
                  <a:srgbClr val="00FFFF"/>
                </a:solidFill>
              </a:rPr>
              <a:t/>
            </a:r>
            <a:br>
              <a:rPr lang="pt-BR" sz="2400" b="0">
                <a:solidFill>
                  <a:srgbClr val="00FFFF"/>
                </a:solidFill>
              </a:rPr>
            </a:b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circuito</a:t>
            </a: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de</a:t>
            </a: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onda mental </a:t>
            </a:r>
          </a:p>
          <a:p>
            <a:pPr marL="342900" indent="-342900" algn="l">
              <a:lnSpc>
                <a:spcPct val="70000"/>
              </a:lnSpc>
              <a:spcBef>
                <a:spcPct val="20000"/>
              </a:spcBef>
            </a:pPr>
            <a:endParaRPr lang="pt-BR" sz="2400" b="0" i="1">
              <a:solidFill>
                <a:srgbClr val="00FFFF"/>
              </a:solidFill>
            </a:endParaRPr>
          </a:p>
        </p:txBody>
      </p:sp>
      <p:sp>
        <p:nvSpPr>
          <p:cNvPr id="259087" name="Freeform 15"/>
          <p:cNvSpPr>
            <a:spLocks/>
          </p:cNvSpPr>
          <p:nvPr/>
        </p:nvSpPr>
        <p:spPr bwMode="auto">
          <a:xfrm>
            <a:off x="3348038" y="4876800"/>
            <a:ext cx="2185987" cy="771525"/>
          </a:xfrm>
          <a:custGeom>
            <a:avLst/>
            <a:gdLst/>
            <a:ahLst/>
            <a:cxnLst>
              <a:cxn ang="0">
                <a:pos x="0" y="95"/>
              </a:cxn>
              <a:cxn ang="0">
                <a:pos x="121" y="256"/>
              </a:cxn>
              <a:cxn ang="0">
                <a:pos x="176" y="429"/>
              </a:cxn>
              <a:cxn ang="0">
                <a:pos x="277" y="301"/>
              </a:cxn>
              <a:cxn ang="0">
                <a:pos x="286" y="429"/>
              </a:cxn>
              <a:cxn ang="0">
                <a:pos x="441" y="329"/>
              </a:cxn>
              <a:cxn ang="0">
                <a:pos x="414" y="265"/>
              </a:cxn>
              <a:cxn ang="0">
                <a:pos x="533" y="411"/>
              </a:cxn>
              <a:cxn ang="0">
                <a:pos x="588" y="274"/>
              </a:cxn>
              <a:cxn ang="0">
                <a:pos x="707" y="247"/>
              </a:cxn>
              <a:cxn ang="0">
                <a:pos x="798" y="283"/>
              </a:cxn>
              <a:cxn ang="0">
                <a:pos x="743" y="247"/>
              </a:cxn>
              <a:cxn ang="0">
                <a:pos x="752" y="301"/>
              </a:cxn>
              <a:cxn ang="0">
                <a:pos x="862" y="448"/>
              </a:cxn>
              <a:cxn ang="0">
                <a:pos x="953" y="338"/>
              </a:cxn>
              <a:cxn ang="0">
                <a:pos x="1072" y="448"/>
              </a:cxn>
              <a:cxn ang="0">
                <a:pos x="1127" y="457"/>
              </a:cxn>
              <a:cxn ang="0">
                <a:pos x="1155" y="283"/>
              </a:cxn>
              <a:cxn ang="0">
                <a:pos x="1263" y="45"/>
              </a:cxn>
              <a:cxn ang="0">
                <a:pos x="1377" y="35"/>
              </a:cxn>
              <a:cxn ang="0">
                <a:pos x="1374" y="36"/>
              </a:cxn>
            </a:cxnLst>
            <a:rect l="0" t="0" r="r" b="b"/>
            <a:pathLst>
              <a:path w="1377" h="486">
                <a:moveTo>
                  <a:pt x="0" y="95"/>
                </a:moveTo>
                <a:cubicBezTo>
                  <a:pt x="54" y="42"/>
                  <a:pt x="15" y="310"/>
                  <a:pt x="121" y="256"/>
                </a:cubicBezTo>
                <a:cubicBezTo>
                  <a:pt x="137" y="249"/>
                  <a:pt x="176" y="429"/>
                  <a:pt x="176" y="429"/>
                </a:cubicBezTo>
                <a:cubicBezTo>
                  <a:pt x="264" y="303"/>
                  <a:pt x="209" y="249"/>
                  <a:pt x="277" y="301"/>
                </a:cubicBezTo>
                <a:cubicBezTo>
                  <a:pt x="291" y="312"/>
                  <a:pt x="269" y="427"/>
                  <a:pt x="286" y="429"/>
                </a:cubicBezTo>
                <a:cubicBezTo>
                  <a:pt x="332" y="406"/>
                  <a:pt x="395" y="352"/>
                  <a:pt x="441" y="329"/>
                </a:cubicBezTo>
                <a:cubicBezTo>
                  <a:pt x="447" y="345"/>
                  <a:pt x="399" y="253"/>
                  <a:pt x="414" y="265"/>
                </a:cubicBezTo>
                <a:cubicBezTo>
                  <a:pt x="430" y="275"/>
                  <a:pt x="504" y="410"/>
                  <a:pt x="533" y="411"/>
                </a:cubicBezTo>
                <a:cubicBezTo>
                  <a:pt x="562" y="412"/>
                  <a:pt x="559" y="301"/>
                  <a:pt x="588" y="274"/>
                </a:cubicBezTo>
                <a:cubicBezTo>
                  <a:pt x="604" y="266"/>
                  <a:pt x="689" y="248"/>
                  <a:pt x="707" y="247"/>
                </a:cubicBezTo>
                <a:cubicBezTo>
                  <a:pt x="721" y="257"/>
                  <a:pt x="789" y="269"/>
                  <a:pt x="798" y="283"/>
                </a:cubicBezTo>
                <a:cubicBezTo>
                  <a:pt x="796" y="242"/>
                  <a:pt x="760" y="293"/>
                  <a:pt x="743" y="247"/>
                </a:cubicBezTo>
                <a:cubicBezTo>
                  <a:pt x="735" y="250"/>
                  <a:pt x="732" y="268"/>
                  <a:pt x="752" y="301"/>
                </a:cubicBezTo>
                <a:cubicBezTo>
                  <a:pt x="763" y="313"/>
                  <a:pt x="846" y="449"/>
                  <a:pt x="862" y="448"/>
                </a:cubicBezTo>
                <a:cubicBezTo>
                  <a:pt x="926" y="451"/>
                  <a:pt x="903" y="363"/>
                  <a:pt x="953" y="338"/>
                </a:cubicBezTo>
                <a:cubicBezTo>
                  <a:pt x="964" y="371"/>
                  <a:pt x="1042" y="463"/>
                  <a:pt x="1072" y="448"/>
                </a:cubicBezTo>
                <a:cubicBezTo>
                  <a:pt x="1183" y="393"/>
                  <a:pt x="1030" y="483"/>
                  <a:pt x="1127" y="457"/>
                </a:cubicBezTo>
                <a:cubicBezTo>
                  <a:pt x="1151" y="486"/>
                  <a:pt x="1124" y="298"/>
                  <a:pt x="1155" y="283"/>
                </a:cubicBezTo>
                <a:cubicBezTo>
                  <a:pt x="1185" y="268"/>
                  <a:pt x="1225" y="47"/>
                  <a:pt x="1263" y="45"/>
                </a:cubicBezTo>
                <a:cubicBezTo>
                  <a:pt x="1301" y="41"/>
                  <a:pt x="1377" y="35"/>
                  <a:pt x="1377" y="35"/>
                </a:cubicBezTo>
                <a:cubicBezTo>
                  <a:pt x="1330" y="0"/>
                  <a:pt x="1342" y="22"/>
                  <a:pt x="1374" y="36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8" name="Freeform 16"/>
          <p:cNvSpPr>
            <a:spLocks/>
          </p:cNvSpPr>
          <p:nvPr/>
        </p:nvSpPr>
        <p:spPr bwMode="auto">
          <a:xfrm>
            <a:off x="3276600" y="4948238"/>
            <a:ext cx="2185988" cy="771525"/>
          </a:xfrm>
          <a:custGeom>
            <a:avLst/>
            <a:gdLst/>
            <a:ahLst/>
            <a:cxnLst>
              <a:cxn ang="0">
                <a:pos x="0" y="95"/>
              </a:cxn>
              <a:cxn ang="0">
                <a:pos x="121" y="256"/>
              </a:cxn>
              <a:cxn ang="0">
                <a:pos x="176" y="429"/>
              </a:cxn>
              <a:cxn ang="0">
                <a:pos x="277" y="301"/>
              </a:cxn>
              <a:cxn ang="0">
                <a:pos x="286" y="429"/>
              </a:cxn>
              <a:cxn ang="0">
                <a:pos x="441" y="329"/>
              </a:cxn>
              <a:cxn ang="0">
                <a:pos x="414" y="265"/>
              </a:cxn>
              <a:cxn ang="0">
                <a:pos x="533" y="411"/>
              </a:cxn>
              <a:cxn ang="0">
                <a:pos x="588" y="274"/>
              </a:cxn>
              <a:cxn ang="0">
                <a:pos x="707" y="247"/>
              </a:cxn>
              <a:cxn ang="0">
                <a:pos x="798" y="283"/>
              </a:cxn>
              <a:cxn ang="0">
                <a:pos x="743" y="247"/>
              </a:cxn>
              <a:cxn ang="0">
                <a:pos x="752" y="301"/>
              </a:cxn>
              <a:cxn ang="0">
                <a:pos x="862" y="448"/>
              </a:cxn>
              <a:cxn ang="0">
                <a:pos x="953" y="338"/>
              </a:cxn>
              <a:cxn ang="0">
                <a:pos x="1072" y="448"/>
              </a:cxn>
              <a:cxn ang="0">
                <a:pos x="1127" y="457"/>
              </a:cxn>
              <a:cxn ang="0">
                <a:pos x="1155" y="283"/>
              </a:cxn>
              <a:cxn ang="0">
                <a:pos x="1263" y="45"/>
              </a:cxn>
              <a:cxn ang="0">
                <a:pos x="1377" y="35"/>
              </a:cxn>
              <a:cxn ang="0">
                <a:pos x="1374" y="36"/>
              </a:cxn>
            </a:cxnLst>
            <a:rect l="0" t="0" r="r" b="b"/>
            <a:pathLst>
              <a:path w="1377" h="486">
                <a:moveTo>
                  <a:pt x="0" y="95"/>
                </a:moveTo>
                <a:cubicBezTo>
                  <a:pt x="54" y="42"/>
                  <a:pt x="15" y="310"/>
                  <a:pt x="121" y="256"/>
                </a:cubicBezTo>
                <a:cubicBezTo>
                  <a:pt x="137" y="249"/>
                  <a:pt x="176" y="429"/>
                  <a:pt x="176" y="429"/>
                </a:cubicBezTo>
                <a:cubicBezTo>
                  <a:pt x="264" y="303"/>
                  <a:pt x="209" y="249"/>
                  <a:pt x="277" y="301"/>
                </a:cubicBezTo>
                <a:cubicBezTo>
                  <a:pt x="291" y="312"/>
                  <a:pt x="269" y="427"/>
                  <a:pt x="286" y="429"/>
                </a:cubicBezTo>
                <a:cubicBezTo>
                  <a:pt x="332" y="406"/>
                  <a:pt x="395" y="352"/>
                  <a:pt x="441" y="329"/>
                </a:cubicBezTo>
                <a:cubicBezTo>
                  <a:pt x="447" y="345"/>
                  <a:pt x="399" y="253"/>
                  <a:pt x="414" y="265"/>
                </a:cubicBezTo>
                <a:cubicBezTo>
                  <a:pt x="430" y="275"/>
                  <a:pt x="504" y="410"/>
                  <a:pt x="533" y="411"/>
                </a:cubicBezTo>
                <a:cubicBezTo>
                  <a:pt x="562" y="412"/>
                  <a:pt x="559" y="301"/>
                  <a:pt x="588" y="274"/>
                </a:cubicBezTo>
                <a:cubicBezTo>
                  <a:pt x="604" y="266"/>
                  <a:pt x="689" y="248"/>
                  <a:pt x="707" y="247"/>
                </a:cubicBezTo>
                <a:cubicBezTo>
                  <a:pt x="721" y="257"/>
                  <a:pt x="789" y="269"/>
                  <a:pt x="798" y="283"/>
                </a:cubicBezTo>
                <a:cubicBezTo>
                  <a:pt x="796" y="242"/>
                  <a:pt x="760" y="293"/>
                  <a:pt x="743" y="247"/>
                </a:cubicBezTo>
                <a:cubicBezTo>
                  <a:pt x="735" y="250"/>
                  <a:pt x="732" y="268"/>
                  <a:pt x="752" y="301"/>
                </a:cubicBezTo>
                <a:cubicBezTo>
                  <a:pt x="763" y="313"/>
                  <a:pt x="846" y="449"/>
                  <a:pt x="862" y="448"/>
                </a:cubicBezTo>
                <a:cubicBezTo>
                  <a:pt x="926" y="451"/>
                  <a:pt x="903" y="363"/>
                  <a:pt x="953" y="338"/>
                </a:cubicBezTo>
                <a:cubicBezTo>
                  <a:pt x="964" y="371"/>
                  <a:pt x="1042" y="463"/>
                  <a:pt x="1072" y="448"/>
                </a:cubicBezTo>
                <a:cubicBezTo>
                  <a:pt x="1183" y="393"/>
                  <a:pt x="1030" y="483"/>
                  <a:pt x="1127" y="457"/>
                </a:cubicBezTo>
                <a:cubicBezTo>
                  <a:pt x="1151" y="486"/>
                  <a:pt x="1124" y="298"/>
                  <a:pt x="1155" y="283"/>
                </a:cubicBezTo>
                <a:cubicBezTo>
                  <a:pt x="1185" y="268"/>
                  <a:pt x="1225" y="47"/>
                  <a:pt x="1263" y="45"/>
                </a:cubicBezTo>
                <a:cubicBezTo>
                  <a:pt x="1301" y="41"/>
                  <a:pt x="1377" y="35"/>
                  <a:pt x="1377" y="35"/>
                </a:cubicBezTo>
                <a:cubicBezTo>
                  <a:pt x="1330" y="0"/>
                  <a:pt x="1342" y="22"/>
                  <a:pt x="1374" y="36"/>
                </a:cubicBezTo>
              </a:path>
            </a:pathLst>
          </a:custGeom>
          <a:noFill/>
          <a:ln w="1905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9" name="Freeform 17"/>
          <p:cNvSpPr>
            <a:spLocks/>
          </p:cNvSpPr>
          <p:nvPr/>
        </p:nvSpPr>
        <p:spPr bwMode="auto">
          <a:xfrm>
            <a:off x="3348038" y="3652838"/>
            <a:ext cx="2181225" cy="736600"/>
          </a:xfrm>
          <a:custGeom>
            <a:avLst/>
            <a:gdLst/>
            <a:ahLst/>
            <a:cxnLst>
              <a:cxn ang="0">
                <a:pos x="1374" y="391"/>
              </a:cxn>
              <a:cxn ang="0">
                <a:pos x="1253" y="230"/>
              </a:cxn>
              <a:cxn ang="0">
                <a:pos x="1198" y="57"/>
              </a:cxn>
              <a:cxn ang="0">
                <a:pos x="1097" y="185"/>
              </a:cxn>
              <a:cxn ang="0">
                <a:pos x="1088" y="57"/>
              </a:cxn>
              <a:cxn ang="0">
                <a:pos x="933" y="157"/>
              </a:cxn>
              <a:cxn ang="0">
                <a:pos x="960" y="221"/>
              </a:cxn>
              <a:cxn ang="0">
                <a:pos x="841" y="75"/>
              </a:cxn>
              <a:cxn ang="0">
                <a:pos x="786" y="212"/>
              </a:cxn>
              <a:cxn ang="0">
                <a:pos x="667" y="239"/>
              </a:cxn>
              <a:cxn ang="0">
                <a:pos x="576" y="203"/>
              </a:cxn>
              <a:cxn ang="0">
                <a:pos x="631" y="239"/>
              </a:cxn>
              <a:cxn ang="0">
                <a:pos x="622" y="185"/>
              </a:cxn>
              <a:cxn ang="0">
                <a:pos x="512" y="38"/>
              </a:cxn>
              <a:cxn ang="0">
                <a:pos x="421" y="148"/>
              </a:cxn>
              <a:cxn ang="0">
                <a:pos x="302" y="38"/>
              </a:cxn>
              <a:cxn ang="0">
                <a:pos x="247" y="29"/>
              </a:cxn>
              <a:cxn ang="0">
                <a:pos x="219" y="203"/>
              </a:cxn>
              <a:cxn ang="0">
                <a:pos x="91" y="389"/>
              </a:cxn>
              <a:cxn ang="0">
                <a:pos x="82" y="426"/>
              </a:cxn>
              <a:cxn ang="0">
                <a:pos x="0" y="450"/>
              </a:cxn>
            </a:cxnLst>
            <a:rect l="0" t="0" r="r" b="b"/>
            <a:pathLst>
              <a:path w="1374" h="464">
                <a:moveTo>
                  <a:pt x="1374" y="391"/>
                </a:moveTo>
                <a:cubicBezTo>
                  <a:pt x="1320" y="444"/>
                  <a:pt x="1359" y="176"/>
                  <a:pt x="1253" y="230"/>
                </a:cubicBezTo>
                <a:cubicBezTo>
                  <a:pt x="1237" y="237"/>
                  <a:pt x="1198" y="57"/>
                  <a:pt x="1198" y="57"/>
                </a:cubicBezTo>
                <a:cubicBezTo>
                  <a:pt x="1110" y="183"/>
                  <a:pt x="1165" y="237"/>
                  <a:pt x="1097" y="185"/>
                </a:cubicBezTo>
                <a:cubicBezTo>
                  <a:pt x="1083" y="174"/>
                  <a:pt x="1105" y="59"/>
                  <a:pt x="1088" y="57"/>
                </a:cubicBezTo>
                <a:cubicBezTo>
                  <a:pt x="1042" y="80"/>
                  <a:pt x="979" y="134"/>
                  <a:pt x="933" y="157"/>
                </a:cubicBezTo>
                <a:cubicBezTo>
                  <a:pt x="927" y="141"/>
                  <a:pt x="975" y="233"/>
                  <a:pt x="960" y="221"/>
                </a:cubicBezTo>
                <a:cubicBezTo>
                  <a:pt x="944" y="211"/>
                  <a:pt x="870" y="76"/>
                  <a:pt x="841" y="75"/>
                </a:cubicBezTo>
                <a:cubicBezTo>
                  <a:pt x="812" y="74"/>
                  <a:pt x="815" y="185"/>
                  <a:pt x="786" y="212"/>
                </a:cubicBezTo>
                <a:cubicBezTo>
                  <a:pt x="770" y="220"/>
                  <a:pt x="685" y="238"/>
                  <a:pt x="667" y="239"/>
                </a:cubicBezTo>
                <a:cubicBezTo>
                  <a:pt x="653" y="229"/>
                  <a:pt x="585" y="217"/>
                  <a:pt x="576" y="203"/>
                </a:cubicBezTo>
                <a:cubicBezTo>
                  <a:pt x="578" y="244"/>
                  <a:pt x="614" y="193"/>
                  <a:pt x="631" y="239"/>
                </a:cubicBezTo>
                <a:cubicBezTo>
                  <a:pt x="639" y="236"/>
                  <a:pt x="642" y="218"/>
                  <a:pt x="622" y="185"/>
                </a:cubicBezTo>
                <a:cubicBezTo>
                  <a:pt x="611" y="173"/>
                  <a:pt x="528" y="37"/>
                  <a:pt x="512" y="38"/>
                </a:cubicBezTo>
                <a:cubicBezTo>
                  <a:pt x="448" y="35"/>
                  <a:pt x="471" y="123"/>
                  <a:pt x="421" y="148"/>
                </a:cubicBezTo>
                <a:cubicBezTo>
                  <a:pt x="410" y="115"/>
                  <a:pt x="332" y="23"/>
                  <a:pt x="302" y="38"/>
                </a:cubicBezTo>
                <a:cubicBezTo>
                  <a:pt x="191" y="93"/>
                  <a:pt x="344" y="3"/>
                  <a:pt x="247" y="29"/>
                </a:cubicBezTo>
                <a:cubicBezTo>
                  <a:pt x="223" y="0"/>
                  <a:pt x="250" y="188"/>
                  <a:pt x="219" y="203"/>
                </a:cubicBezTo>
                <a:cubicBezTo>
                  <a:pt x="189" y="218"/>
                  <a:pt x="129" y="387"/>
                  <a:pt x="91" y="389"/>
                </a:cubicBezTo>
                <a:cubicBezTo>
                  <a:pt x="53" y="393"/>
                  <a:pt x="82" y="426"/>
                  <a:pt x="82" y="426"/>
                </a:cubicBezTo>
                <a:cubicBezTo>
                  <a:pt x="129" y="461"/>
                  <a:pt x="32" y="464"/>
                  <a:pt x="0" y="450"/>
                </a:cubicBezTo>
              </a:path>
            </a:pathLst>
          </a:custGeom>
          <a:noFill/>
          <a:ln w="6350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0" name="Freeform 18"/>
          <p:cNvSpPr>
            <a:spLocks/>
          </p:cNvSpPr>
          <p:nvPr/>
        </p:nvSpPr>
        <p:spPr bwMode="auto">
          <a:xfrm>
            <a:off x="3276600" y="3563938"/>
            <a:ext cx="2181225" cy="736600"/>
          </a:xfrm>
          <a:custGeom>
            <a:avLst/>
            <a:gdLst/>
            <a:ahLst/>
            <a:cxnLst>
              <a:cxn ang="0">
                <a:pos x="1374" y="391"/>
              </a:cxn>
              <a:cxn ang="0">
                <a:pos x="1253" y="230"/>
              </a:cxn>
              <a:cxn ang="0">
                <a:pos x="1198" y="57"/>
              </a:cxn>
              <a:cxn ang="0">
                <a:pos x="1097" y="185"/>
              </a:cxn>
              <a:cxn ang="0">
                <a:pos x="1088" y="57"/>
              </a:cxn>
              <a:cxn ang="0">
                <a:pos x="933" y="157"/>
              </a:cxn>
              <a:cxn ang="0">
                <a:pos x="960" y="221"/>
              </a:cxn>
              <a:cxn ang="0">
                <a:pos x="841" y="75"/>
              </a:cxn>
              <a:cxn ang="0">
                <a:pos x="786" y="212"/>
              </a:cxn>
              <a:cxn ang="0">
                <a:pos x="667" y="239"/>
              </a:cxn>
              <a:cxn ang="0">
                <a:pos x="576" y="203"/>
              </a:cxn>
              <a:cxn ang="0">
                <a:pos x="631" y="239"/>
              </a:cxn>
              <a:cxn ang="0">
                <a:pos x="622" y="185"/>
              </a:cxn>
              <a:cxn ang="0">
                <a:pos x="512" y="38"/>
              </a:cxn>
              <a:cxn ang="0">
                <a:pos x="421" y="148"/>
              </a:cxn>
              <a:cxn ang="0">
                <a:pos x="302" y="38"/>
              </a:cxn>
              <a:cxn ang="0">
                <a:pos x="247" y="29"/>
              </a:cxn>
              <a:cxn ang="0">
                <a:pos x="219" y="203"/>
              </a:cxn>
              <a:cxn ang="0">
                <a:pos x="91" y="389"/>
              </a:cxn>
              <a:cxn ang="0">
                <a:pos x="82" y="426"/>
              </a:cxn>
              <a:cxn ang="0">
                <a:pos x="0" y="450"/>
              </a:cxn>
            </a:cxnLst>
            <a:rect l="0" t="0" r="r" b="b"/>
            <a:pathLst>
              <a:path w="1374" h="464">
                <a:moveTo>
                  <a:pt x="1374" y="391"/>
                </a:moveTo>
                <a:cubicBezTo>
                  <a:pt x="1320" y="444"/>
                  <a:pt x="1359" y="176"/>
                  <a:pt x="1253" y="230"/>
                </a:cubicBezTo>
                <a:cubicBezTo>
                  <a:pt x="1237" y="237"/>
                  <a:pt x="1198" y="57"/>
                  <a:pt x="1198" y="57"/>
                </a:cubicBezTo>
                <a:cubicBezTo>
                  <a:pt x="1110" y="183"/>
                  <a:pt x="1165" y="237"/>
                  <a:pt x="1097" y="185"/>
                </a:cubicBezTo>
                <a:cubicBezTo>
                  <a:pt x="1083" y="174"/>
                  <a:pt x="1105" y="59"/>
                  <a:pt x="1088" y="57"/>
                </a:cubicBezTo>
                <a:cubicBezTo>
                  <a:pt x="1042" y="80"/>
                  <a:pt x="979" y="134"/>
                  <a:pt x="933" y="157"/>
                </a:cubicBezTo>
                <a:cubicBezTo>
                  <a:pt x="927" y="141"/>
                  <a:pt x="975" y="233"/>
                  <a:pt x="960" y="221"/>
                </a:cubicBezTo>
                <a:cubicBezTo>
                  <a:pt x="944" y="211"/>
                  <a:pt x="870" y="76"/>
                  <a:pt x="841" y="75"/>
                </a:cubicBezTo>
                <a:cubicBezTo>
                  <a:pt x="812" y="74"/>
                  <a:pt x="815" y="185"/>
                  <a:pt x="786" y="212"/>
                </a:cubicBezTo>
                <a:cubicBezTo>
                  <a:pt x="770" y="220"/>
                  <a:pt x="685" y="238"/>
                  <a:pt x="667" y="239"/>
                </a:cubicBezTo>
                <a:cubicBezTo>
                  <a:pt x="653" y="229"/>
                  <a:pt x="585" y="217"/>
                  <a:pt x="576" y="203"/>
                </a:cubicBezTo>
                <a:cubicBezTo>
                  <a:pt x="578" y="244"/>
                  <a:pt x="614" y="193"/>
                  <a:pt x="631" y="239"/>
                </a:cubicBezTo>
                <a:cubicBezTo>
                  <a:pt x="639" y="236"/>
                  <a:pt x="642" y="218"/>
                  <a:pt x="622" y="185"/>
                </a:cubicBezTo>
                <a:cubicBezTo>
                  <a:pt x="611" y="173"/>
                  <a:pt x="528" y="37"/>
                  <a:pt x="512" y="38"/>
                </a:cubicBezTo>
                <a:cubicBezTo>
                  <a:pt x="448" y="35"/>
                  <a:pt x="471" y="123"/>
                  <a:pt x="421" y="148"/>
                </a:cubicBezTo>
                <a:cubicBezTo>
                  <a:pt x="410" y="115"/>
                  <a:pt x="332" y="23"/>
                  <a:pt x="302" y="38"/>
                </a:cubicBezTo>
                <a:cubicBezTo>
                  <a:pt x="191" y="93"/>
                  <a:pt x="344" y="3"/>
                  <a:pt x="247" y="29"/>
                </a:cubicBezTo>
                <a:cubicBezTo>
                  <a:pt x="223" y="0"/>
                  <a:pt x="250" y="188"/>
                  <a:pt x="219" y="203"/>
                </a:cubicBezTo>
                <a:cubicBezTo>
                  <a:pt x="189" y="218"/>
                  <a:pt x="129" y="387"/>
                  <a:pt x="91" y="389"/>
                </a:cubicBezTo>
                <a:cubicBezTo>
                  <a:pt x="53" y="393"/>
                  <a:pt x="82" y="426"/>
                  <a:pt x="82" y="426"/>
                </a:cubicBezTo>
                <a:cubicBezTo>
                  <a:pt x="129" y="461"/>
                  <a:pt x="32" y="464"/>
                  <a:pt x="0" y="450"/>
                </a:cubicBezTo>
              </a:path>
            </a:pathLst>
          </a:custGeom>
          <a:noFill/>
          <a:ln w="6350" cap="flat" cmpd="sng">
            <a:solidFill>
              <a:schemeClr val="fol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3" name="Rectangle 21"/>
          <p:cNvSpPr>
            <a:spLocks noChangeArrowheads="1"/>
          </p:cNvSpPr>
          <p:nvPr/>
        </p:nvSpPr>
        <p:spPr bwMode="auto">
          <a:xfrm>
            <a:off x="4608513" y="1622425"/>
            <a:ext cx="3851275" cy="17351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 quais possamos dar pasto à imaginação virulada pelas mórbidas sensações de nossas próprias culpas...</a:t>
            </a:r>
          </a:p>
        </p:txBody>
      </p:sp>
      <p:sp>
        <p:nvSpPr>
          <p:cNvPr id="259094" name="Freeform 22"/>
          <p:cNvSpPr>
            <a:spLocks/>
          </p:cNvSpPr>
          <p:nvPr/>
        </p:nvSpPr>
        <p:spPr bwMode="auto">
          <a:xfrm>
            <a:off x="5867400" y="414972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59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200"/>
                                        <p:tgtEl>
                                          <p:spTgt spid="259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200"/>
                                        <p:tgtEl>
                                          <p:spTgt spid="259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200"/>
                                        <p:tgtEl>
                                          <p:spTgt spid="259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200"/>
                                        <p:tgtEl>
                                          <p:spTgt spid="259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200"/>
                                        <p:tgtEl>
                                          <p:spTgt spid="25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9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90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8" grpId="0" animBg="1"/>
      <p:bldP spid="259079" grpId="0" animBg="1"/>
      <p:bldP spid="259080" grpId="0" animBg="1"/>
      <p:bldP spid="259080" grpId="1" animBg="1"/>
      <p:bldP spid="259081" grpId="0" animBg="1"/>
      <p:bldP spid="259081" grpId="1" animBg="1"/>
      <p:bldP spid="259087" grpId="0" animBg="1"/>
      <p:bldP spid="259087" grpId="1" animBg="1"/>
      <p:bldP spid="259088" grpId="0" animBg="1"/>
      <p:bldP spid="259088" grpId="1" animBg="1"/>
      <p:bldP spid="259089" grpId="0" animBg="1"/>
      <p:bldP spid="259089" grpId="1" animBg="1"/>
      <p:bldP spid="259090" grpId="0" animBg="1"/>
      <p:bldP spid="259090" grpId="1" animBg="1"/>
      <p:bldP spid="259094" grpId="0" animBg="1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Oval 2"/>
          <p:cNvSpPr>
            <a:spLocks noChangeArrowheads="1"/>
          </p:cNvSpPr>
          <p:nvPr/>
        </p:nvSpPr>
        <p:spPr bwMode="auto">
          <a:xfrm>
            <a:off x="1692275" y="3579813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099" name="Oval 3"/>
          <p:cNvSpPr>
            <a:spLocks noChangeArrowheads="1"/>
          </p:cNvSpPr>
          <p:nvPr/>
        </p:nvSpPr>
        <p:spPr bwMode="auto">
          <a:xfrm>
            <a:off x="1763713" y="37242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0" name="Oval 4"/>
          <p:cNvSpPr>
            <a:spLocks noChangeArrowheads="1"/>
          </p:cNvSpPr>
          <p:nvPr/>
        </p:nvSpPr>
        <p:spPr bwMode="auto">
          <a:xfrm>
            <a:off x="1835150" y="38687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400" b="0" i="1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                  </a:t>
            </a:r>
          </a:p>
        </p:txBody>
      </p:sp>
      <p:sp>
        <p:nvSpPr>
          <p:cNvPr id="260101" name="Oval 5"/>
          <p:cNvSpPr>
            <a:spLocks noChangeArrowheads="1"/>
          </p:cNvSpPr>
          <p:nvPr/>
        </p:nvSpPr>
        <p:spPr bwMode="auto">
          <a:xfrm>
            <a:off x="5580063" y="3868738"/>
            <a:ext cx="1584325" cy="165576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2" name="Oval 6"/>
          <p:cNvSpPr>
            <a:spLocks noChangeArrowheads="1"/>
          </p:cNvSpPr>
          <p:nvPr/>
        </p:nvSpPr>
        <p:spPr bwMode="auto">
          <a:xfrm>
            <a:off x="1835150" y="4445000"/>
            <a:ext cx="1663700" cy="504825"/>
          </a:xfrm>
          <a:prstGeom prst="ellipse">
            <a:avLst/>
          </a:prstGeom>
          <a:noFill/>
          <a:ln w="76200" cmpd="tri">
            <a:solidFill>
              <a:srgbClr val="9DFFFD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3" name="Oval 7"/>
          <p:cNvSpPr>
            <a:spLocks noChangeArrowheads="1"/>
          </p:cNvSpPr>
          <p:nvPr/>
        </p:nvSpPr>
        <p:spPr bwMode="auto">
          <a:xfrm>
            <a:off x="5489575" y="4470400"/>
            <a:ext cx="1663700" cy="504825"/>
          </a:xfrm>
          <a:prstGeom prst="ellipse">
            <a:avLst/>
          </a:prstGeom>
          <a:noFill/>
          <a:ln w="76200" cmpd="tri">
            <a:solidFill>
              <a:schemeClr val="folHlink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4312" name="Text Box 10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4313" name="WordArt 11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4314" name="Rectangle 12"/>
          <p:cNvSpPr>
            <a:spLocks noGrp="1" noChangeArrowheads="1"/>
          </p:cNvSpPr>
          <p:nvPr>
            <p:ph type="title"/>
          </p:nvPr>
        </p:nvSpPr>
        <p:spPr>
          <a:xfrm>
            <a:off x="2051050" y="44450"/>
            <a:ext cx="5834063" cy="1871663"/>
          </a:xfrm>
          <a:noFill/>
        </p:spPr>
        <p:txBody>
          <a:bodyPr/>
          <a:lstStyle/>
          <a:p>
            <a:pPr algn="l" eaLnBrk="1" hangingPunct="1"/>
            <a:r>
              <a:rPr lang="pt-BR" sz="3600" smtClean="0"/>
              <a:t>Pensamentos e sentimentos em </a:t>
            </a:r>
            <a:r>
              <a:rPr lang="pt-BR" sz="4000" smtClean="0"/>
              <a:t>ação</a:t>
            </a:r>
          </a:p>
        </p:txBody>
      </p:sp>
      <p:sp>
        <p:nvSpPr>
          <p:cNvPr id="260109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466725" y="1628775"/>
            <a:ext cx="4105275" cy="1512888"/>
          </a:xfrm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  <a:defRPr/>
            </a:pPr>
            <a:r>
              <a:rPr lang="pt-BR" sz="24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Martelados pelas vibrações de sentimentos                               e pensamentos doentios, atingimos o desequilíbrio parcial ou total                                 da harmonia orgânica, </a:t>
            </a:r>
          </a:p>
        </p:txBody>
      </p:sp>
      <p:sp>
        <p:nvSpPr>
          <p:cNvPr id="354316" name="Rectangle 14"/>
          <p:cNvSpPr>
            <a:spLocks noChangeArrowheads="1"/>
          </p:cNvSpPr>
          <p:nvPr/>
        </p:nvSpPr>
        <p:spPr bwMode="auto">
          <a:xfrm>
            <a:off x="3276600" y="4084638"/>
            <a:ext cx="24479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70000"/>
              </a:lnSpc>
              <a:spcBef>
                <a:spcPct val="20000"/>
              </a:spcBef>
            </a:pPr>
            <a:r>
              <a:rPr lang="pt-BR" sz="2400" b="0">
                <a:solidFill>
                  <a:srgbClr val="00FFFF"/>
                </a:solidFill>
              </a:rPr>
              <a:t/>
            </a:r>
            <a:br>
              <a:rPr lang="pt-BR" sz="2400" b="0">
                <a:solidFill>
                  <a:srgbClr val="00FFFF"/>
                </a:solidFill>
              </a:rPr>
            </a:b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circuito</a:t>
            </a: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de</a:t>
            </a:r>
            <a:r>
              <a:rPr lang="pt-BR" sz="2400" b="0">
                <a:solidFill>
                  <a:srgbClr val="00FFFF"/>
                </a:solidFill>
              </a:rPr>
              <a:t> </a:t>
            </a:r>
            <a:r>
              <a:rPr lang="pt-BR" sz="2400" b="0" i="1">
                <a:solidFill>
                  <a:srgbClr val="00FFFF"/>
                </a:solidFill>
              </a:rPr>
              <a:t>onda mental </a:t>
            </a:r>
          </a:p>
          <a:p>
            <a:pPr marL="342900" indent="-342900" algn="l">
              <a:lnSpc>
                <a:spcPct val="70000"/>
              </a:lnSpc>
              <a:spcBef>
                <a:spcPct val="20000"/>
              </a:spcBef>
            </a:pPr>
            <a:endParaRPr lang="pt-BR" sz="2400" b="0" i="1">
              <a:solidFill>
                <a:srgbClr val="00FFFF"/>
              </a:solidFill>
            </a:endParaRPr>
          </a:p>
        </p:txBody>
      </p:sp>
      <p:sp>
        <p:nvSpPr>
          <p:cNvPr id="260115" name="AutoShape 19"/>
          <p:cNvSpPr>
            <a:spLocks noChangeArrowheads="1"/>
          </p:cNvSpPr>
          <p:nvPr/>
        </p:nvSpPr>
        <p:spPr bwMode="auto">
          <a:xfrm rot="1488011">
            <a:off x="6869113" y="5418138"/>
            <a:ext cx="1871662" cy="603250"/>
          </a:xfrm>
          <a:prstGeom prst="leftArrow">
            <a:avLst>
              <a:gd name="adj1" fmla="val 50000"/>
              <a:gd name="adj2" fmla="val 77566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Nós</a:t>
            </a:r>
          </a:p>
        </p:txBody>
      </p:sp>
      <p:sp>
        <p:nvSpPr>
          <p:cNvPr id="260116" name="AutoShape 20"/>
          <p:cNvSpPr>
            <a:spLocks noChangeArrowheads="1"/>
          </p:cNvSpPr>
          <p:nvPr/>
        </p:nvSpPr>
        <p:spPr bwMode="auto">
          <a:xfrm rot="-438542">
            <a:off x="395288" y="4805363"/>
            <a:ext cx="1512887" cy="719137"/>
          </a:xfrm>
          <a:prstGeom prst="rightArrow">
            <a:avLst>
              <a:gd name="adj1" fmla="val 50000"/>
              <a:gd name="adj2" fmla="val 52594"/>
            </a:avLst>
          </a:prstGeom>
          <a:noFill/>
          <a:ln w="9525" algn="ctr">
            <a:solidFill>
              <a:schemeClr val="fol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outros</a:t>
            </a:r>
          </a:p>
        </p:txBody>
      </p:sp>
      <p:sp>
        <p:nvSpPr>
          <p:cNvPr id="260117" name="Rectangle 21"/>
          <p:cNvSpPr>
            <a:spLocks noChangeArrowheads="1"/>
          </p:cNvSpPr>
          <p:nvPr/>
        </p:nvSpPr>
        <p:spPr bwMode="auto">
          <a:xfrm>
            <a:off x="4699000" y="1947863"/>
            <a:ext cx="3833813" cy="15525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enredando corpo e alma nas teias da enfermidade, com a mais complicada diagnose da patologia clássica</a:t>
            </a:r>
            <a:r>
              <a:rPr lang="pt-BR" sz="2400" b="0">
                <a:latin typeface="Arial" charset="0"/>
              </a:rPr>
              <a:t>.</a:t>
            </a:r>
          </a:p>
        </p:txBody>
      </p:sp>
      <p:sp>
        <p:nvSpPr>
          <p:cNvPr id="260118" name="Oval 22"/>
          <p:cNvSpPr>
            <a:spLocks noChangeArrowheads="1"/>
          </p:cNvSpPr>
          <p:nvPr/>
        </p:nvSpPr>
        <p:spPr bwMode="auto">
          <a:xfrm rot="5055537">
            <a:off x="6103144" y="4266406"/>
            <a:ext cx="584200" cy="909638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9" name="Oval 23"/>
          <p:cNvSpPr>
            <a:spLocks noChangeArrowheads="1"/>
          </p:cNvSpPr>
          <p:nvPr/>
        </p:nvSpPr>
        <p:spPr bwMode="auto">
          <a:xfrm rot="5055537">
            <a:off x="6174582" y="4058444"/>
            <a:ext cx="584200" cy="909637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0" name="Oval 24"/>
          <p:cNvSpPr>
            <a:spLocks noChangeArrowheads="1"/>
          </p:cNvSpPr>
          <p:nvPr/>
        </p:nvSpPr>
        <p:spPr bwMode="auto">
          <a:xfrm rot="5055537">
            <a:off x="6030119" y="4553744"/>
            <a:ext cx="584200" cy="909638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1" name="Freeform 25"/>
          <p:cNvSpPr>
            <a:spLocks/>
          </p:cNvSpPr>
          <p:nvPr/>
        </p:nvSpPr>
        <p:spPr bwMode="auto">
          <a:xfrm>
            <a:off x="5916613" y="42068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13873E-6 C 4.44444E-6 0.07491 -0.09237 0.13641 -0.20591 0.13641 C -0.31945 0.13641 -0.41181 0.07491 -0.41181 2.13873E-6 C -0.41181 -0.07515 -0.31945 -0.13549 -0.20591 -0.13549 C -0.09237 -0.13549 4.44444E-6 -0.07515 4.44444E-6 2.13873E-6 Z " pathEditMode="relative" rAng="5400000" ptsTypes="fffff">
                                      <p:cBhvr>
                                        <p:cTn id="22" dur="20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13873E-6 C 4.44444E-6 0.07491 -0.09237 0.13641 -0.20591 0.13641 C -0.31945 0.13641 -0.41181 0.07491 -0.41181 2.13873E-6 C -0.41181 -0.07515 -0.31945 -0.13549 -0.20591 -0.13549 C -0.09237 -0.13549 4.44444E-6 -0.07515 4.44444E-6 2.13873E-6 Z " pathEditMode="relative" rAng="5400000" ptsTypes="fffff">
                                      <p:cBhvr>
                                        <p:cTn id="29" dur="20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200"/>
                            </p:stCondLst>
                            <p:childTnLst>
                              <p:par>
                                <p:cTn id="36" presetID="1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13873E-6 C 4.44444E-6 0.07491 -0.09237 0.13641 -0.20591 0.13641 C -0.31945 0.13641 -0.41181 0.07491 -0.41181 2.13873E-6 C -0.41181 -0.07515 -0.31945 -0.13549 -0.20591 -0.13549 C -0.09237 -0.13549 4.44444E-6 -0.07515 4.44444E-6 2.13873E-6 Z " pathEditMode="relative" rAng="5400000" ptsTypes="fffff">
                                      <p:cBhvr>
                                        <p:cTn id="37" dur="20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2" grpId="0" animBg="1"/>
      <p:bldP spid="260103" grpId="0" animBg="1"/>
      <p:bldP spid="260118" grpId="0" animBg="1"/>
      <p:bldP spid="260118" grpId="1" animBg="1"/>
      <p:bldP spid="260119" grpId="0" animBg="1"/>
      <p:bldP spid="260119" grpId="1" animBg="1"/>
      <p:bldP spid="260120" grpId="0" animBg="1"/>
      <p:bldP spid="260120" grpId="1" animBg="1"/>
      <p:bldP spid="260121" grpId="0" animBg="1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Oval 2"/>
          <p:cNvSpPr>
            <a:spLocks noChangeArrowheads="1"/>
          </p:cNvSpPr>
          <p:nvPr/>
        </p:nvSpPr>
        <p:spPr bwMode="auto">
          <a:xfrm>
            <a:off x="1155700" y="2492375"/>
            <a:ext cx="1584325" cy="165576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70000"/>
              </a:lnSpc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00FF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  <p:sp>
        <p:nvSpPr>
          <p:cNvPr id="267268" name="Oval 4"/>
          <p:cNvSpPr>
            <a:spLocks noChangeArrowheads="1"/>
          </p:cNvSpPr>
          <p:nvPr/>
        </p:nvSpPr>
        <p:spPr bwMode="auto">
          <a:xfrm>
            <a:off x="1116013" y="2924175"/>
            <a:ext cx="1663700" cy="504825"/>
          </a:xfrm>
          <a:prstGeom prst="ellipse">
            <a:avLst/>
          </a:prstGeom>
          <a:noFill/>
          <a:ln w="76200">
            <a:solidFill>
              <a:srgbClr val="004C4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69" name="Freeform 5"/>
          <p:cNvSpPr>
            <a:spLocks/>
          </p:cNvSpPr>
          <p:nvPr/>
        </p:nvSpPr>
        <p:spPr bwMode="auto">
          <a:xfrm>
            <a:off x="1466850" y="27797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7272" name="Freeform 8"/>
          <p:cNvSpPr>
            <a:spLocks/>
          </p:cNvSpPr>
          <p:nvPr/>
        </p:nvSpPr>
        <p:spPr bwMode="auto">
          <a:xfrm>
            <a:off x="1985963" y="2997200"/>
            <a:ext cx="3819525" cy="1536700"/>
          </a:xfrm>
          <a:custGeom>
            <a:avLst/>
            <a:gdLst/>
            <a:ahLst/>
            <a:cxnLst>
              <a:cxn ang="0">
                <a:pos x="0" y="96"/>
              </a:cxn>
              <a:cxn ang="0">
                <a:pos x="1506" y="853"/>
              </a:cxn>
              <a:cxn ang="0">
                <a:pos x="1543" y="803"/>
              </a:cxn>
              <a:cxn ang="0">
                <a:pos x="1599" y="764"/>
              </a:cxn>
              <a:cxn ang="0">
                <a:pos x="1631" y="759"/>
              </a:cxn>
              <a:cxn ang="0">
                <a:pos x="1733" y="605"/>
              </a:cxn>
              <a:cxn ang="0">
                <a:pos x="1731" y="674"/>
              </a:cxn>
              <a:cxn ang="0">
                <a:pos x="1847" y="575"/>
              </a:cxn>
              <a:cxn ang="0">
                <a:pos x="1887" y="550"/>
              </a:cxn>
              <a:cxn ang="0">
                <a:pos x="1907" y="585"/>
              </a:cxn>
              <a:cxn ang="0">
                <a:pos x="1897" y="650"/>
              </a:cxn>
              <a:cxn ang="0">
                <a:pos x="1930" y="645"/>
              </a:cxn>
              <a:cxn ang="0">
                <a:pos x="2052" y="525"/>
              </a:cxn>
              <a:cxn ang="0">
                <a:pos x="2050" y="665"/>
              </a:cxn>
              <a:cxn ang="0">
                <a:pos x="2169" y="521"/>
              </a:cxn>
              <a:cxn ang="0">
                <a:pos x="2192" y="818"/>
              </a:cxn>
              <a:cxn ang="0">
                <a:pos x="2251" y="754"/>
              </a:cxn>
              <a:cxn ang="0">
                <a:pos x="2388" y="571"/>
              </a:cxn>
              <a:cxn ang="0">
                <a:pos x="2406" y="562"/>
              </a:cxn>
            </a:cxnLst>
            <a:rect l="0" t="0" r="r" b="b"/>
            <a:pathLst>
              <a:path w="2406" h="968">
                <a:moveTo>
                  <a:pt x="0" y="96"/>
                </a:moveTo>
                <a:cubicBezTo>
                  <a:pt x="50" y="0"/>
                  <a:pt x="1422" y="968"/>
                  <a:pt x="1506" y="853"/>
                </a:cubicBezTo>
                <a:cubicBezTo>
                  <a:pt x="1519" y="837"/>
                  <a:pt x="1543" y="803"/>
                  <a:pt x="1543" y="803"/>
                </a:cubicBezTo>
                <a:cubicBezTo>
                  <a:pt x="1633" y="585"/>
                  <a:pt x="1565" y="706"/>
                  <a:pt x="1599" y="764"/>
                </a:cubicBezTo>
                <a:cubicBezTo>
                  <a:pt x="1605" y="776"/>
                  <a:pt x="1620" y="760"/>
                  <a:pt x="1631" y="759"/>
                </a:cubicBezTo>
                <a:cubicBezTo>
                  <a:pt x="1668" y="709"/>
                  <a:pt x="1696" y="654"/>
                  <a:pt x="1733" y="605"/>
                </a:cubicBezTo>
                <a:cubicBezTo>
                  <a:pt x="1732" y="628"/>
                  <a:pt x="1723" y="660"/>
                  <a:pt x="1731" y="674"/>
                </a:cubicBezTo>
                <a:cubicBezTo>
                  <a:pt x="1761" y="725"/>
                  <a:pt x="1824" y="605"/>
                  <a:pt x="1847" y="575"/>
                </a:cubicBezTo>
                <a:cubicBezTo>
                  <a:pt x="1860" y="558"/>
                  <a:pt x="1873" y="559"/>
                  <a:pt x="1887" y="550"/>
                </a:cubicBezTo>
                <a:cubicBezTo>
                  <a:pt x="1893" y="562"/>
                  <a:pt x="1905" y="567"/>
                  <a:pt x="1907" y="585"/>
                </a:cubicBezTo>
                <a:cubicBezTo>
                  <a:pt x="1908" y="604"/>
                  <a:pt x="1892" y="635"/>
                  <a:pt x="1897" y="650"/>
                </a:cubicBezTo>
                <a:cubicBezTo>
                  <a:pt x="1902" y="665"/>
                  <a:pt x="1918" y="650"/>
                  <a:pt x="1930" y="645"/>
                </a:cubicBezTo>
                <a:cubicBezTo>
                  <a:pt x="1973" y="628"/>
                  <a:pt x="2012" y="579"/>
                  <a:pt x="2052" y="525"/>
                </a:cubicBezTo>
                <a:cubicBezTo>
                  <a:pt x="2051" y="572"/>
                  <a:pt x="2026" y="698"/>
                  <a:pt x="2050" y="665"/>
                </a:cubicBezTo>
                <a:cubicBezTo>
                  <a:pt x="2138" y="546"/>
                  <a:pt x="2098" y="590"/>
                  <a:pt x="2169" y="521"/>
                </a:cubicBezTo>
                <a:cubicBezTo>
                  <a:pt x="2178" y="558"/>
                  <a:pt x="2168" y="851"/>
                  <a:pt x="2192" y="818"/>
                </a:cubicBezTo>
                <a:cubicBezTo>
                  <a:pt x="2217" y="785"/>
                  <a:pt x="2225" y="771"/>
                  <a:pt x="2251" y="754"/>
                </a:cubicBezTo>
                <a:cubicBezTo>
                  <a:pt x="2277" y="737"/>
                  <a:pt x="2388" y="571"/>
                  <a:pt x="2388" y="571"/>
                </a:cubicBezTo>
                <a:cubicBezTo>
                  <a:pt x="2365" y="533"/>
                  <a:pt x="2388" y="551"/>
                  <a:pt x="2406" y="562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5334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5335" name="WordArt 10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5336" name="Rectangle 11"/>
          <p:cNvSpPr>
            <a:spLocks noGrp="1" noChangeArrowheads="1"/>
          </p:cNvSpPr>
          <p:nvPr>
            <p:ph type="title"/>
          </p:nvPr>
        </p:nvSpPr>
        <p:spPr>
          <a:xfrm>
            <a:off x="2339975" y="404813"/>
            <a:ext cx="5257800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Arrependimento</a:t>
            </a:r>
          </a:p>
        </p:txBody>
      </p:sp>
      <p:sp>
        <p:nvSpPr>
          <p:cNvPr id="355337" name="Rectangle 15"/>
          <p:cNvSpPr>
            <a:spLocks noChangeArrowheads="1"/>
          </p:cNvSpPr>
          <p:nvPr/>
        </p:nvSpPr>
        <p:spPr bwMode="auto">
          <a:xfrm>
            <a:off x="250825" y="4005263"/>
            <a:ext cx="3671888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b="0" i="1">
                <a:solidFill>
                  <a:srgbClr val="FFCC00"/>
                </a:solidFill>
              </a:rPr>
              <a:t>Lembrança </a:t>
            </a:r>
          </a:p>
          <a:p>
            <a:r>
              <a:rPr lang="pt-BR" b="0" i="1">
                <a:solidFill>
                  <a:srgbClr val="FFCC00"/>
                </a:solidFill>
              </a:rPr>
              <a:t>Amarga</a:t>
            </a:r>
          </a:p>
        </p:txBody>
      </p:sp>
      <p:sp>
        <p:nvSpPr>
          <p:cNvPr id="355338" name="Rectangle 17"/>
          <p:cNvSpPr>
            <a:spLocks noGrp="1" noChangeArrowheads="1"/>
          </p:cNvSpPr>
          <p:nvPr>
            <p:ph type="body" idx="1"/>
          </p:nvPr>
        </p:nvSpPr>
        <p:spPr>
          <a:xfrm>
            <a:off x="5435600" y="2205038"/>
            <a:ext cx="3097213" cy="1512887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    O  arrependimento, se faz acompanhar de resultantes atrozes, exigindo, por vezes, demoradas existências de reaprendizado e restauração...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200"/>
                                        <p:tgtEl>
                                          <p:spTgt spid="267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fill="hold"/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68" grpId="0" animBg="1"/>
      <p:bldP spid="267269" grpId="0" animBg="1"/>
      <p:bldP spid="267272" grpId="0" animBg="1"/>
      <p:bldP spid="267272" grpId="1" animBg="1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134" name="Picture 1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64163" y="2133600"/>
            <a:ext cx="2857500" cy="391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07763" dir="135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61122" name="Oval 2"/>
          <p:cNvSpPr>
            <a:spLocks noChangeArrowheads="1"/>
          </p:cNvSpPr>
          <p:nvPr/>
        </p:nvSpPr>
        <p:spPr bwMode="auto">
          <a:xfrm>
            <a:off x="1155700" y="2492375"/>
            <a:ext cx="1584325" cy="1655763"/>
          </a:xfrm>
          <a:prstGeom prst="ellipse">
            <a:avLst/>
          </a:pr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dist="107763" dir="13500000" algn="ctr" rotWithShape="0">
              <a:schemeClr val="tx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 b="0" i="1">
              <a:solidFill>
                <a:srgbClr val="00FFFF"/>
              </a:solidFill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00FF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3366"/>
                </a:outerShdw>
              </a:effectLst>
              <a:latin typeface="Arial" charset="0"/>
            </a:endParaRPr>
          </a:p>
        </p:txBody>
      </p:sp>
      <p:sp>
        <p:nvSpPr>
          <p:cNvPr id="261124" name="Oval 4"/>
          <p:cNvSpPr>
            <a:spLocks noChangeArrowheads="1"/>
          </p:cNvSpPr>
          <p:nvPr/>
        </p:nvSpPr>
        <p:spPr bwMode="auto">
          <a:xfrm>
            <a:off x="1116013" y="2924175"/>
            <a:ext cx="1663700" cy="504825"/>
          </a:xfrm>
          <a:prstGeom prst="ellipse">
            <a:avLst/>
          </a:prstGeom>
          <a:noFill/>
          <a:ln w="76200">
            <a:solidFill>
              <a:srgbClr val="004C4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5" name="Freeform 5"/>
          <p:cNvSpPr>
            <a:spLocks/>
          </p:cNvSpPr>
          <p:nvPr/>
        </p:nvSpPr>
        <p:spPr bwMode="auto">
          <a:xfrm>
            <a:off x="1466850" y="2779713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7" name="Oval 7"/>
          <p:cNvSpPr>
            <a:spLocks noChangeArrowheads="1"/>
          </p:cNvSpPr>
          <p:nvPr/>
        </p:nvSpPr>
        <p:spPr bwMode="auto">
          <a:xfrm>
            <a:off x="6005513" y="3644900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8" name="Freeform 8"/>
          <p:cNvSpPr>
            <a:spLocks/>
          </p:cNvSpPr>
          <p:nvPr/>
        </p:nvSpPr>
        <p:spPr bwMode="auto">
          <a:xfrm>
            <a:off x="1985963" y="2997200"/>
            <a:ext cx="4876800" cy="1536700"/>
          </a:xfrm>
          <a:custGeom>
            <a:avLst/>
            <a:gdLst/>
            <a:ahLst/>
            <a:cxnLst>
              <a:cxn ang="0">
                <a:pos x="0" y="96"/>
              </a:cxn>
              <a:cxn ang="0">
                <a:pos x="2004" y="853"/>
              </a:cxn>
              <a:cxn ang="0">
                <a:pos x="2053" y="803"/>
              </a:cxn>
              <a:cxn ang="0">
                <a:pos x="2127" y="764"/>
              </a:cxn>
              <a:cxn ang="0">
                <a:pos x="2170" y="759"/>
              </a:cxn>
              <a:cxn ang="0">
                <a:pos x="2305" y="605"/>
              </a:cxn>
              <a:cxn ang="0">
                <a:pos x="2303" y="674"/>
              </a:cxn>
              <a:cxn ang="0">
                <a:pos x="2457" y="575"/>
              </a:cxn>
              <a:cxn ang="0">
                <a:pos x="2510" y="550"/>
              </a:cxn>
              <a:cxn ang="0">
                <a:pos x="2537" y="585"/>
              </a:cxn>
              <a:cxn ang="0">
                <a:pos x="2524" y="650"/>
              </a:cxn>
              <a:cxn ang="0">
                <a:pos x="2568" y="645"/>
              </a:cxn>
              <a:cxn ang="0">
                <a:pos x="2730" y="525"/>
              </a:cxn>
              <a:cxn ang="0">
                <a:pos x="2727" y="665"/>
              </a:cxn>
              <a:cxn ang="0">
                <a:pos x="2886" y="521"/>
              </a:cxn>
              <a:cxn ang="0">
                <a:pos x="2917" y="818"/>
              </a:cxn>
              <a:cxn ang="0">
                <a:pos x="3008" y="672"/>
              </a:cxn>
              <a:cxn ang="0">
                <a:pos x="3072" y="571"/>
              </a:cxn>
              <a:cxn ang="0">
                <a:pos x="3054" y="562"/>
              </a:cxn>
            </a:cxnLst>
            <a:rect l="0" t="0" r="r" b="b"/>
            <a:pathLst>
              <a:path w="3072" h="968">
                <a:moveTo>
                  <a:pt x="0" y="96"/>
                </a:moveTo>
                <a:cubicBezTo>
                  <a:pt x="66" y="0"/>
                  <a:pt x="1892" y="968"/>
                  <a:pt x="2004" y="853"/>
                </a:cubicBezTo>
                <a:cubicBezTo>
                  <a:pt x="2021" y="837"/>
                  <a:pt x="2053" y="803"/>
                  <a:pt x="2053" y="803"/>
                </a:cubicBezTo>
                <a:cubicBezTo>
                  <a:pt x="2172" y="585"/>
                  <a:pt x="2082" y="706"/>
                  <a:pt x="2127" y="764"/>
                </a:cubicBezTo>
                <a:cubicBezTo>
                  <a:pt x="2135" y="776"/>
                  <a:pt x="2155" y="760"/>
                  <a:pt x="2170" y="759"/>
                </a:cubicBezTo>
                <a:cubicBezTo>
                  <a:pt x="2219" y="709"/>
                  <a:pt x="2256" y="654"/>
                  <a:pt x="2305" y="605"/>
                </a:cubicBezTo>
                <a:cubicBezTo>
                  <a:pt x="2304" y="628"/>
                  <a:pt x="2293" y="660"/>
                  <a:pt x="2303" y="674"/>
                </a:cubicBezTo>
                <a:cubicBezTo>
                  <a:pt x="2343" y="725"/>
                  <a:pt x="2427" y="605"/>
                  <a:pt x="2457" y="575"/>
                </a:cubicBezTo>
                <a:cubicBezTo>
                  <a:pt x="2474" y="558"/>
                  <a:pt x="2492" y="559"/>
                  <a:pt x="2510" y="550"/>
                </a:cubicBezTo>
                <a:cubicBezTo>
                  <a:pt x="2519" y="562"/>
                  <a:pt x="2534" y="567"/>
                  <a:pt x="2537" y="585"/>
                </a:cubicBezTo>
                <a:cubicBezTo>
                  <a:pt x="2539" y="604"/>
                  <a:pt x="2517" y="635"/>
                  <a:pt x="2524" y="650"/>
                </a:cubicBezTo>
                <a:cubicBezTo>
                  <a:pt x="2530" y="665"/>
                  <a:pt x="2552" y="650"/>
                  <a:pt x="2568" y="645"/>
                </a:cubicBezTo>
                <a:cubicBezTo>
                  <a:pt x="2625" y="628"/>
                  <a:pt x="2677" y="579"/>
                  <a:pt x="2730" y="525"/>
                </a:cubicBezTo>
                <a:cubicBezTo>
                  <a:pt x="2729" y="572"/>
                  <a:pt x="2695" y="698"/>
                  <a:pt x="2727" y="665"/>
                </a:cubicBezTo>
                <a:cubicBezTo>
                  <a:pt x="2844" y="546"/>
                  <a:pt x="2791" y="590"/>
                  <a:pt x="2886" y="521"/>
                </a:cubicBezTo>
                <a:cubicBezTo>
                  <a:pt x="2898" y="558"/>
                  <a:pt x="2885" y="851"/>
                  <a:pt x="2917" y="818"/>
                </a:cubicBezTo>
                <a:cubicBezTo>
                  <a:pt x="2949" y="785"/>
                  <a:pt x="2973" y="689"/>
                  <a:pt x="3008" y="672"/>
                </a:cubicBezTo>
                <a:cubicBezTo>
                  <a:pt x="3043" y="655"/>
                  <a:pt x="3072" y="571"/>
                  <a:pt x="3072" y="571"/>
                </a:cubicBezTo>
                <a:cubicBezTo>
                  <a:pt x="3041" y="533"/>
                  <a:pt x="3029" y="551"/>
                  <a:pt x="3054" y="562"/>
                </a:cubicBezTo>
              </a:path>
            </a:pathLst>
          </a:custGeom>
          <a:noFill/>
          <a:ln w="76200" cap="flat" cmpd="sng">
            <a:solidFill>
              <a:schemeClr val="hlink"/>
            </a:solidFill>
            <a:prstDash val="solid"/>
            <a:round/>
            <a:headEnd type="oval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6360" name="Text Box 9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6361" name="WordArt 10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6362" name="Rectangle 11"/>
          <p:cNvSpPr>
            <a:spLocks noGrp="1" noChangeArrowheads="1"/>
          </p:cNvSpPr>
          <p:nvPr>
            <p:ph type="title"/>
          </p:nvPr>
        </p:nvSpPr>
        <p:spPr>
          <a:xfrm>
            <a:off x="1690688" y="404813"/>
            <a:ext cx="6265862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Resultantes do Arrependimento</a:t>
            </a:r>
          </a:p>
        </p:txBody>
      </p:sp>
      <p:sp>
        <p:nvSpPr>
          <p:cNvPr id="356363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395288" y="4364038"/>
            <a:ext cx="4537075" cy="1873250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400" smtClean="0"/>
              <a:t>A noção da culpa, agirá com os seus reflexos incessantes sobre a região do corpo ou da alma que corresponda ao tema do remorso de que sejamos portadores...</a:t>
            </a:r>
            <a:endParaRPr lang="pt-BR" sz="2400" i="1" smtClean="0"/>
          </a:p>
        </p:txBody>
      </p:sp>
      <p:sp>
        <p:nvSpPr>
          <p:cNvPr id="356364" name="Rectangle 15"/>
          <p:cNvSpPr>
            <a:spLocks noChangeArrowheads="1"/>
          </p:cNvSpPr>
          <p:nvPr/>
        </p:nvSpPr>
        <p:spPr bwMode="auto">
          <a:xfrm>
            <a:off x="1547813" y="2276475"/>
            <a:ext cx="2055812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pt-BR" sz="2000" b="0" i="1">
                <a:solidFill>
                  <a:srgbClr val="00FFFF"/>
                </a:solidFill>
              </a:rPr>
              <a:t>Lembrança </a:t>
            </a:r>
          </a:p>
          <a:p>
            <a:pPr algn="r"/>
            <a:r>
              <a:rPr lang="pt-BR" sz="2000" b="0" i="1">
                <a:solidFill>
                  <a:srgbClr val="00FFFF"/>
                </a:solidFill>
              </a:rPr>
              <a:t>Amarga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200"/>
                                        <p:tgtEl>
                                          <p:spTgt spid="261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4" grpId="0" animBg="1"/>
      <p:bldP spid="261125" grpId="0" animBg="1"/>
      <p:bldP spid="261127" grpId="0" animBg="1"/>
      <p:bldP spid="261128" grpId="0" animBg="1"/>
      <p:bldP spid="261128" grpId="1" animBg="1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214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59338" y="2322513"/>
            <a:ext cx="2857500" cy="391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07763" dir="135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62150" name="Oval 6"/>
          <p:cNvSpPr>
            <a:spLocks noChangeArrowheads="1"/>
          </p:cNvSpPr>
          <p:nvPr/>
        </p:nvSpPr>
        <p:spPr bwMode="auto">
          <a:xfrm>
            <a:off x="5500688" y="3833813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rgbClr val="000000"/>
            </a:solidFill>
            <a:round/>
            <a:headEnd/>
            <a:tailEnd/>
          </a:ln>
          <a:effectLst>
            <a:outerShdw dist="107763" dir="13500000" algn="ctr" rotWithShape="0">
              <a:srgbClr val="000000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7380" name="Text Box 8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7381" name="WordArt 9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7382" name="Rectangle 10"/>
          <p:cNvSpPr>
            <a:spLocks noGrp="1" noChangeArrowheads="1"/>
          </p:cNvSpPr>
          <p:nvPr>
            <p:ph type="title"/>
          </p:nvPr>
        </p:nvSpPr>
        <p:spPr>
          <a:xfrm>
            <a:off x="2193925" y="593725"/>
            <a:ext cx="6265863" cy="1871663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Exigências do Arrependimento</a:t>
            </a:r>
          </a:p>
        </p:txBody>
      </p:sp>
      <p:sp>
        <p:nvSpPr>
          <p:cNvPr id="262155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1331913" y="2276475"/>
            <a:ext cx="3455987" cy="3529013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buFontTx/>
              <a:buNone/>
              <a:defRPr/>
            </a:pPr>
            <a:r>
              <a:rPr lang="pt-BR" sz="2400" smtClean="0"/>
              <a:t>O arrependimento exige                      </a:t>
            </a:r>
            <a:r>
              <a:rPr lang="pt-BR" sz="2400" smtClean="0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Reajustamento tão imediato quanto possível de nosso equilíbrio vibratório</a:t>
            </a:r>
            <a:r>
              <a:rPr lang="pt-BR" sz="2400" smtClean="0"/>
              <a:t>,        se                                          não desejamos o ingresso inquietante na escola das longas reparações...</a:t>
            </a:r>
            <a:endParaRPr lang="pt-BR" sz="2400" i="1" smtClean="0"/>
          </a:p>
        </p:txBody>
      </p:sp>
      <p:sp>
        <p:nvSpPr>
          <p:cNvPr id="262160" name="Oval 16"/>
          <p:cNvSpPr>
            <a:spLocks noChangeArrowheads="1"/>
          </p:cNvSpPr>
          <p:nvPr/>
        </p:nvSpPr>
        <p:spPr bwMode="auto">
          <a:xfrm>
            <a:off x="5500688" y="3789363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76200">
            <a:solidFill>
              <a:schemeClr val="folHlink"/>
            </a:solidFill>
            <a:round/>
            <a:headEnd/>
            <a:tailEnd/>
          </a:ln>
          <a:effectLst>
            <a:outerShdw dist="107763" dir="13500000" algn="ctr" rotWithShape="0">
              <a:srgbClr val="9DFFFD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262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50" grpId="0" animBg="1"/>
      <p:bldP spid="262160" grpId="0" animBg="1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1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70188" y="2322513"/>
            <a:ext cx="2857500" cy="391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07763" dir="135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358403" name="Text Box 4"/>
          <p:cNvSpPr txBox="1">
            <a:spLocks noChangeArrowheads="1"/>
          </p:cNvSpPr>
          <p:nvPr/>
        </p:nvSpPr>
        <p:spPr bwMode="auto">
          <a:xfrm>
            <a:off x="7956550" y="188913"/>
            <a:ext cx="10795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22 </a:t>
            </a:r>
            <a:r>
              <a:rPr lang="pt-BR" sz="2000" b="0"/>
              <a:t>Cap.</a:t>
            </a:r>
          </a:p>
        </p:txBody>
      </p:sp>
      <p:sp>
        <p:nvSpPr>
          <p:cNvPr id="358404" name="WordArt 5"/>
          <p:cNvSpPr>
            <a:spLocks noChangeArrowheads="1" noChangeShapeType="1" noTextEdit="1"/>
          </p:cNvSpPr>
          <p:nvPr/>
        </p:nvSpPr>
        <p:spPr bwMode="auto">
          <a:xfrm rot="-776283">
            <a:off x="407988" y="606425"/>
            <a:ext cx="1287462" cy="889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21564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Culpa</a:t>
            </a:r>
          </a:p>
        </p:txBody>
      </p:sp>
      <p:sp>
        <p:nvSpPr>
          <p:cNvPr id="358405" name="Rectangle 6"/>
          <p:cNvSpPr>
            <a:spLocks noGrp="1" noChangeArrowheads="1"/>
          </p:cNvSpPr>
          <p:nvPr>
            <p:ph type="title"/>
          </p:nvPr>
        </p:nvSpPr>
        <p:spPr>
          <a:xfrm>
            <a:off x="2625725" y="620713"/>
            <a:ext cx="5041900" cy="1871662"/>
          </a:xfrm>
          <a:noFill/>
        </p:spPr>
        <p:txBody>
          <a:bodyPr/>
          <a:lstStyle/>
          <a:p>
            <a:pPr algn="l" eaLnBrk="1" hangingPunct="1"/>
            <a:r>
              <a:rPr lang="pt-BR" smtClean="0"/>
              <a:t>Instrumentos                                  do reajustamento</a:t>
            </a:r>
          </a:p>
        </p:txBody>
      </p:sp>
      <p:sp>
        <p:nvSpPr>
          <p:cNvPr id="358406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539750" y="2563813"/>
            <a:ext cx="2447925" cy="187325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  <a:buClr>
                <a:schemeClr val="folHlink"/>
              </a:buClr>
              <a:buFont typeface="Wingdings" pitchFamily="2" charset="2"/>
              <a:buChar char="Ø"/>
            </a:pPr>
            <a:r>
              <a:rPr lang="pt-BR" sz="2400" smtClean="0"/>
              <a:t>Humildade viva... </a:t>
            </a:r>
          </a:p>
          <a:p>
            <a:pPr eaLnBrk="1" hangingPunct="1">
              <a:lnSpc>
                <a:spcPct val="80000"/>
              </a:lnSpc>
              <a:buClr>
                <a:schemeClr val="folHlink"/>
              </a:buClr>
              <a:buFont typeface="Wingdings" pitchFamily="2" charset="2"/>
              <a:buChar char="Ø"/>
            </a:pPr>
            <a:r>
              <a:rPr lang="pt-BR" sz="2400" smtClean="0"/>
              <a:t>Amor puro... </a:t>
            </a:r>
          </a:p>
          <a:p>
            <a:pPr eaLnBrk="1" hangingPunct="1">
              <a:lnSpc>
                <a:spcPct val="80000"/>
              </a:lnSpc>
              <a:buClr>
                <a:schemeClr val="folHlink"/>
              </a:buClr>
              <a:buFont typeface="Wingdings" pitchFamily="2" charset="2"/>
              <a:buChar char="Ø"/>
            </a:pPr>
            <a:r>
              <a:rPr lang="pt-BR" sz="2400" smtClean="0"/>
              <a:t>Perdão                                  sem limites... </a:t>
            </a:r>
            <a:endParaRPr lang="pt-BR" sz="2400" i="1" smtClean="0"/>
          </a:p>
        </p:txBody>
      </p:sp>
      <p:sp>
        <p:nvSpPr>
          <p:cNvPr id="273416" name="Oval 8"/>
          <p:cNvSpPr>
            <a:spLocks noChangeArrowheads="1"/>
          </p:cNvSpPr>
          <p:nvPr/>
        </p:nvSpPr>
        <p:spPr bwMode="auto">
          <a:xfrm>
            <a:off x="3411538" y="3932238"/>
            <a:ext cx="1663700" cy="504825"/>
          </a:xfrm>
          <a:prstGeom prst="ellipse">
            <a:avLst/>
          </a:prstGeom>
          <a:solidFill>
            <a:srgbClr val="000000">
              <a:alpha val="999"/>
            </a:srgbClr>
          </a:solidFill>
          <a:ln w="6350">
            <a:solidFill>
              <a:schemeClr val="folHlink"/>
            </a:solidFill>
            <a:round/>
            <a:headEnd/>
            <a:tailEnd/>
          </a:ln>
          <a:effectLst>
            <a:outerShdw dist="107763" dir="13500000" algn="ctr" rotWithShape="0">
              <a:srgbClr val="9DFFFD">
                <a:alpha val="50000"/>
              </a:srgbClr>
            </a:outerShdw>
          </a:effectLst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3417" name="Rectangle 9"/>
          <p:cNvSpPr>
            <a:spLocks noChangeArrowheads="1"/>
          </p:cNvSpPr>
          <p:nvPr/>
        </p:nvSpPr>
        <p:spPr bwMode="auto">
          <a:xfrm>
            <a:off x="5608638" y="3357563"/>
            <a:ext cx="3355975" cy="20637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Reconciliar</a:t>
            </a:r>
          </a:p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os </a:t>
            </a:r>
          </a:p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nossos adversários,</a:t>
            </a:r>
          </a:p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enquanto nos achamos</a:t>
            </a:r>
          </a:p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caminho </a:t>
            </a:r>
          </a:p>
          <a:p>
            <a:pPr algn="l">
              <a:defRPr/>
            </a:pPr>
            <a:r>
              <a:rPr lang="pt-BR" sz="2400" b="0" i="1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eles. </a:t>
            </a:r>
          </a:p>
        </p:txBody>
      </p:sp>
      <p:sp>
        <p:nvSpPr>
          <p:cNvPr id="273418" name="Rectangle 10"/>
          <p:cNvSpPr>
            <a:spLocks noChangeArrowheads="1"/>
          </p:cNvSpPr>
          <p:nvPr/>
        </p:nvSpPr>
        <p:spPr bwMode="auto">
          <a:xfrm>
            <a:off x="5602288" y="2781300"/>
            <a:ext cx="1212850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b="0" i="1" u="sng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Jesus: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73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73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6" grpId="0" animBg="1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5942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23                        Auxílio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VONTADE E HARMONIA  </a:t>
            </a:r>
          </a:p>
        </p:txBody>
      </p:sp>
      <p:graphicFrame>
        <p:nvGraphicFramePr>
          <p:cNvPr id="58374" name="Organization Chart 2"/>
          <p:cNvGraphicFramePr>
            <a:graphicFrameLocks/>
          </p:cNvGraphicFramePr>
          <p:nvPr/>
        </p:nvGraphicFramePr>
        <p:xfrm>
          <a:off x="395288" y="4508500"/>
          <a:ext cx="8424862" cy="1441450"/>
        </p:xfrm>
        <a:graphic>
          <a:graphicData uri="http://schemas.openxmlformats.org/drawingml/2006/compatibility">
            <com:legacyDrawing xmlns:com="http://schemas.openxmlformats.org/drawingml/2006/compatibility" spid="_x0000_s15362"/>
          </a:graphicData>
        </a:graphic>
      </p:graphicFrame>
      <p:sp>
        <p:nvSpPr>
          <p:cNvPr id="58377" name="AutoShape 9"/>
          <p:cNvSpPr>
            <a:spLocks noChangeArrowheads="1"/>
          </p:cNvSpPr>
          <p:nvPr/>
        </p:nvSpPr>
        <p:spPr bwMode="auto">
          <a:xfrm>
            <a:off x="2995613" y="2420938"/>
            <a:ext cx="1071562" cy="2295525"/>
          </a:xfrm>
          <a:prstGeom prst="moon">
            <a:avLst>
              <a:gd name="adj" fmla="val 17185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197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6866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</a:t>
            </a:r>
          </a:p>
        </p:txBody>
      </p:sp>
      <p:sp>
        <p:nvSpPr>
          <p:cNvPr id="58378" name="AutoShape 10"/>
          <p:cNvSpPr>
            <a:spLocks noChangeArrowheads="1"/>
          </p:cNvSpPr>
          <p:nvPr/>
        </p:nvSpPr>
        <p:spPr bwMode="auto">
          <a:xfrm rot="21590499" flipH="1">
            <a:off x="4932363" y="2420938"/>
            <a:ext cx="1081087" cy="2292350"/>
          </a:xfrm>
          <a:prstGeom prst="moon">
            <a:avLst>
              <a:gd name="adj" fmla="val 22167"/>
            </a:avLst>
          </a:prstGeom>
          <a:solidFill>
            <a:srgbClr val="006866"/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6866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</a:t>
            </a:r>
          </a:p>
        </p:txBody>
      </p:sp>
      <p:sp>
        <p:nvSpPr>
          <p:cNvPr id="58379" name="AutoShape 11"/>
          <p:cNvSpPr>
            <a:spLocks noChangeArrowheads="1"/>
          </p:cNvSpPr>
          <p:nvPr/>
        </p:nvSpPr>
        <p:spPr bwMode="auto">
          <a:xfrm>
            <a:off x="3563938" y="2781300"/>
            <a:ext cx="1871662" cy="1871663"/>
          </a:xfrm>
          <a:prstGeom prst="star32">
            <a:avLst>
              <a:gd name="adj" fmla="val 37500"/>
            </a:avLst>
          </a:prstGeom>
          <a:gradFill rotWithShape="1">
            <a:gsLst>
              <a:gs pos="0">
                <a:srgbClr val="FF8200"/>
              </a:gs>
              <a:gs pos="10001">
                <a:srgbClr val="FF0000"/>
              </a:gs>
              <a:gs pos="35001">
                <a:srgbClr val="BA0066"/>
              </a:gs>
              <a:gs pos="70000">
                <a:srgbClr val="66008F"/>
              </a:gs>
              <a:gs pos="100000">
                <a:srgbClr val="000082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</a:t>
            </a:r>
          </a:p>
        </p:txBody>
      </p:sp>
      <p:sp>
        <p:nvSpPr>
          <p:cNvPr id="58381" name="Text Box 13"/>
          <p:cNvSpPr txBox="1">
            <a:spLocks noChangeArrowheads="1"/>
          </p:cNvSpPr>
          <p:nvPr/>
        </p:nvSpPr>
        <p:spPr bwMode="auto">
          <a:xfrm>
            <a:off x="7572396" y="5589588"/>
            <a:ext cx="1536679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5365" name="Organization Chart 5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5365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58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0" fill="hold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0" fill="hold"/>
                                        <p:tgtEl>
                                          <p:spTgt spid="58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0"/>
                            </p:stCondLst>
                            <p:childTnLst>
                              <p:par>
                                <p:cTn id="14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1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" dur="1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100" fill="hold"/>
                                        <p:tgtEl>
                                          <p:spTgt spid="583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0"/>
                            </p:stCondLst>
                            <p:childTnLst>
                              <p:par>
                                <p:cTn id="25" presetID="23" presetClass="entr" presetSubtype="16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500" fill="hold"/>
                                        <p:tgtEl>
                                          <p:spTgt spid="58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58374" grpId="0"/>
      <p:bldP spid="58377" grpId="0" animBg="1"/>
      <p:bldP spid="58378" grpId="0" animBg="1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Text Box 3"/>
          <p:cNvSpPr txBox="1">
            <a:spLocks noChangeArrowheads="1"/>
          </p:cNvSpPr>
          <p:nvPr/>
        </p:nvSpPr>
        <p:spPr bwMode="auto">
          <a:xfrm>
            <a:off x="7667625" y="188913"/>
            <a:ext cx="1368425" cy="1281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</a:t>
            </a:r>
          </a:p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2000" b="0"/>
              <a:t>Cap.</a:t>
            </a:r>
          </a:p>
        </p:txBody>
      </p:sp>
      <p:pic>
        <p:nvPicPr>
          <p:cNvPr id="360451" name="Picture 9" descr="j035682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43325" y="2133600"/>
            <a:ext cx="1655763" cy="165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0452" name="WordArt 20"/>
          <p:cNvSpPr>
            <a:spLocks noChangeArrowheads="1" noChangeShapeType="1" noTextEdit="1"/>
          </p:cNvSpPr>
          <p:nvPr/>
        </p:nvSpPr>
        <p:spPr bwMode="auto">
          <a:xfrm rot="-152639">
            <a:off x="3419475" y="16287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01" name="Freeform 5"/>
          <p:cNvSpPr>
            <a:spLocks/>
          </p:cNvSpPr>
          <p:nvPr/>
        </p:nvSpPr>
        <p:spPr bwMode="auto">
          <a:xfrm>
            <a:off x="2916238" y="41497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DCD828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9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899" name="AutoShape 3"/>
          <p:cNvSpPr>
            <a:spLocks noChangeArrowheads="1"/>
          </p:cNvSpPr>
          <p:nvPr/>
        </p:nvSpPr>
        <p:spPr bwMode="auto">
          <a:xfrm>
            <a:off x="5724525" y="1270000"/>
            <a:ext cx="3240088" cy="1943100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8909" name="Oval 13"/>
          <p:cNvSpPr>
            <a:spLocks noChangeArrowheads="1"/>
          </p:cNvSpPr>
          <p:nvPr/>
        </p:nvSpPr>
        <p:spPr bwMode="auto">
          <a:xfrm>
            <a:off x="6084888" y="1628775"/>
            <a:ext cx="2592387" cy="1223963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Vida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Divina</a:t>
            </a:r>
          </a:p>
        </p:txBody>
      </p:sp>
      <p:sp>
        <p:nvSpPr>
          <p:cNvPr id="361477" name="Rectangle 8"/>
          <p:cNvSpPr>
            <a:spLocks noChangeArrowheads="1"/>
          </p:cNvSpPr>
          <p:nvPr/>
        </p:nvSpPr>
        <p:spPr bwMode="auto">
          <a:xfrm>
            <a:off x="1476375" y="846138"/>
            <a:ext cx="62023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Auxiliar                                  </a:t>
            </a:r>
            <a:r>
              <a:rPr lang="pt-BR" sz="4000" b="0">
                <a:solidFill>
                  <a:schemeClr val="tx2"/>
                </a:solidFill>
              </a:rPr>
              <a:t>Espontaneamente</a:t>
            </a:r>
          </a:p>
        </p:txBody>
      </p:sp>
      <p:sp>
        <p:nvSpPr>
          <p:cNvPr id="361478" name="Rectangle 9"/>
          <p:cNvSpPr>
            <a:spLocks noChangeArrowheads="1"/>
          </p:cNvSpPr>
          <p:nvPr/>
        </p:nvSpPr>
        <p:spPr bwMode="auto">
          <a:xfrm>
            <a:off x="468313" y="2276475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É refletir a Vida Divina por intermédio da vida de nosso “eu”...</a:t>
            </a:r>
          </a:p>
        </p:txBody>
      </p:sp>
      <p:sp>
        <p:nvSpPr>
          <p:cNvPr id="361479" name="Text Box 10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1480" name="Rectangle 12"/>
          <p:cNvSpPr>
            <a:spLocks noChangeArrowheads="1"/>
          </p:cNvSpPr>
          <p:nvPr/>
        </p:nvSpPr>
        <p:spPr bwMode="auto">
          <a:xfrm>
            <a:off x="4284663" y="3932238"/>
            <a:ext cx="2663825" cy="201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“eu”                                  que se dilata e engrandece à proporção que nos desdobramos no impulso de auxiliar.</a:t>
            </a:r>
          </a:p>
        </p:txBody>
      </p:sp>
      <p:sp>
        <p:nvSpPr>
          <p:cNvPr id="361481" name="WordArt 15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08915" name="AutoShape 19"/>
          <p:cNvSpPr>
            <a:spLocks noChangeArrowheads="1"/>
          </p:cNvSpPr>
          <p:nvPr/>
        </p:nvSpPr>
        <p:spPr bwMode="auto">
          <a:xfrm>
            <a:off x="3276600" y="4437063"/>
            <a:ext cx="360363" cy="287337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08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0890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08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00"/>
                            </p:stCondLst>
                            <p:childTnLst>
                              <p:par>
                                <p:cTn id="23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20891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901" grpId="0" animBg="1"/>
      <p:bldP spid="208901" grpId="1" animBg="1"/>
      <p:bldP spid="208899" grpId="0" animBg="1"/>
      <p:bldP spid="208915" grpId="0" animBg="1"/>
      <p:bldP spid="208915" grpId="1" animBg="1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AutoShape 2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40" name="Freeform 4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41" name="Freeform 5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43" name="Freeform 7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44" name="Freeform 8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2503" name="Rectangle 9"/>
          <p:cNvSpPr>
            <a:spLocks noChangeArrowheads="1"/>
          </p:cNvSpPr>
          <p:nvPr/>
        </p:nvSpPr>
        <p:spPr bwMode="auto">
          <a:xfrm>
            <a:off x="1908175" y="846138"/>
            <a:ext cx="475138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A Eterna</a:t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   </a:t>
            </a:r>
            <a:r>
              <a:rPr lang="pt-BR" sz="4000" b="0">
                <a:solidFill>
                  <a:schemeClr val="tx2"/>
                </a:solidFill>
              </a:rPr>
              <a:t>Providência...</a:t>
            </a:r>
          </a:p>
        </p:txBody>
      </p:sp>
      <p:sp>
        <p:nvSpPr>
          <p:cNvPr id="362504" name="Rectangle 10"/>
          <p:cNvSpPr>
            <a:spLocks noChangeArrowheads="1"/>
          </p:cNvSpPr>
          <p:nvPr/>
        </p:nvSpPr>
        <p:spPr bwMode="auto">
          <a:xfrm>
            <a:off x="1260475" y="2276475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...Solicita Canais de expressão que distribuam         o Amor Infinito</a:t>
            </a:r>
          </a:p>
        </p:txBody>
      </p:sp>
      <p:sp>
        <p:nvSpPr>
          <p:cNvPr id="362505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2506" name="Rectangle 12"/>
          <p:cNvSpPr>
            <a:spLocks noChangeArrowheads="1"/>
          </p:cNvSpPr>
          <p:nvPr/>
        </p:nvSpPr>
        <p:spPr bwMode="auto">
          <a:xfrm>
            <a:off x="6156325" y="3787775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Provê estes canais de expressão com matemática precisão.</a:t>
            </a:r>
          </a:p>
        </p:txBody>
      </p:sp>
      <p:sp>
        <p:nvSpPr>
          <p:cNvPr id="362507" name="WordArt 13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19150" name="Freeform 14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57" name="AutoShape 21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58" name="AutoShape 22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59" name="AutoShape 23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60" name="AutoShape 24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9139" name="Oval 3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...É 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doação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permanente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19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191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19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19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19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9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9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19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300"/>
                            </p:stCondLst>
                            <p:childTnLst>
                              <p:par>
                                <p:cTn id="6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66" dur="1000" fill="hold"/>
                                        <p:tgtEl>
                                          <p:spTgt spid="219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300"/>
                            </p:stCondLst>
                            <p:childTnLst>
                              <p:par>
                                <p:cTn id="6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19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19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19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2191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2191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300"/>
                            </p:stCondLst>
                            <p:childTnLst>
                              <p:par>
                                <p:cTn id="7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"/>
                                        <p:tgtEl>
                                          <p:spTgt spid="219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38" grpId="0" animBg="1"/>
      <p:bldP spid="219140" grpId="0" animBg="1"/>
      <p:bldP spid="219140" grpId="1" animBg="1"/>
      <p:bldP spid="219141" grpId="0" animBg="1"/>
      <p:bldP spid="219141" grpId="1" animBg="1"/>
      <p:bldP spid="219143" grpId="0" animBg="1"/>
      <p:bldP spid="219143" grpId="1" animBg="1"/>
      <p:bldP spid="219143" grpId="2" animBg="1"/>
      <p:bldP spid="219144" grpId="0" animBg="1"/>
      <p:bldP spid="219150" grpId="0" animBg="1"/>
      <p:bldP spid="219150" grpId="1" animBg="1"/>
      <p:bldP spid="219157" grpId="0" animBg="1"/>
      <p:bldP spid="219157" grpId="1" animBg="1"/>
      <p:bldP spid="219158" grpId="0" animBg="1"/>
      <p:bldP spid="219158" grpId="1" animBg="1"/>
      <p:bldP spid="219159" grpId="0" animBg="1"/>
      <p:bldP spid="219159" grpId="1" animBg="1"/>
      <p:bldP spid="219160" grpId="0" animBg="1"/>
      <p:bldP spid="219160" grpId="1" animBg="1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87" name="Freeform 3"/>
          <p:cNvSpPr>
            <a:spLocks/>
          </p:cNvSpPr>
          <p:nvPr/>
        </p:nvSpPr>
        <p:spPr bwMode="auto">
          <a:xfrm flipH="1"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88" name="Freeform 4"/>
          <p:cNvSpPr>
            <a:spLocks/>
          </p:cNvSpPr>
          <p:nvPr/>
        </p:nvSpPr>
        <p:spPr bwMode="auto">
          <a:xfrm flipH="1"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89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90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91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92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193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3530" name="Rectangle 10"/>
          <p:cNvSpPr>
            <a:spLocks noChangeArrowheads="1"/>
          </p:cNvSpPr>
          <p:nvPr/>
        </p:nvSpPr>
        <p:spPr bwMode="auto">
          <a:xfrm>
            <a:off x="971550" y="981075"/>
            <a:ext cx="475138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800" b="0">
                <a:solidFill>
                  <a:schemeClr val="tx2"/>
                </a:solidFill>
              </a:rPr>
              <a:t>Vigiemos nossos celeiros</a:t>
            </a:r>
            <a:endParaRPr lang="pt-BR" sz="4000" b="0">
              <a:solidFill>
                <a:schemeClr val="tx2"/>
              </a:solidFill>
            </a:endParaRPr>
          </a:p>
        </p:txBody>
      </p:sp>
      <p:sp>
        <p:nvSpPr>
          <p:cNvPr id="363531" name="Rectangle 11"/>
          <p:cNvSpPr>
            <a:spLocks noChangeArrowheads="1"/>
          </p:cNvSpPr>
          <p:nvPr/>
        </p:nvSpPr>
        <p:spPr bwMode="auto">
          <a:xfrm>
            <a:off x="1260475" y="2276475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...afim de que não impeçamos o eterno dar-se de Nosso Pai</a:t>
            </a:r>
          </a:p>
        </p:txBody>
      </p:sp>
      <p:sp>
        <p:nvSpPr>
          <p:cNvPr id="363532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3533" name="Rectangle 13"/>
          <p:cNvSpPr>
            <a:spLocks noChangeArrowheads="1"/>
          </p:cNvSpPr>
          <p:nvPr/>
        </p:nvSpPr>
        <p:spPr bwMode="auto">
          <a:xfrm>
            <a:off x="6156325" y="3787775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Dando incessantemente dos bens de que Ele nos enriquece.</a:t>
            </a:r>
          </a:p>
        </p:txBody>
      </p:sp>
      <p:sp>
        <p:nvSpPr>
          <p:cNvPr id="363534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1199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200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201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202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203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1204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1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1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1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119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300"/>
                            </p:stCondLst>
                            <p:childTnLst>
                              <p:par>
                                <p:cTn id="6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2211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800"/>
                            </p:stCondLst>
                            <p:childTnLst>
                              <p:par>
                                <p:cTn id="7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250" autoRev="1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1" dur="250" autoRev="1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2" dur="250" autoRev="1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2211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2211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96" dur="1000" fill="hold"/>
                                        <p:tgtEl>
                                          <p:spTgt spid="221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800"/>
                            </p:stCondLst>
                            <p:childTnLst>
                              <p:par>
                                <p:cTn id="9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21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221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2211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2211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"/>
                                        <p:tgtEl>
                                          <p:spTgt spid="221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186" grpId="0" animBg="1"/>
      <p:bldP spid="221186" grpId="1" animBg="1"/>
      <p:bldP spid="221187" grpId="0" animBg="1"/>
      <p:bldP spid="221187" grpId="1" animBg="1"/>
      <p:bldP spid="221188" grpId="0" animBg="1"/>
      <p:bldP spid="221188" grpId="1" animBg="1"/>
      <p:bldP spid="221189" grpId="0" animBg="1"/>
      <p:bldP spid="221190" grpId="0" animBg="1"/>
      <p:bldP spid="221190" grpId="1" animBg="1"/>
      <p:bldP spid="221191" grpId="0" animBg="1"/>
      <p:bldP spid="221191" grpId="1" animBg="1"/>
      <p:bldP spid="221192" grpId="0" animBg="1"/>
      <p:bldP spid="221192" grpId="1" animBg="1"/>
      <p:bldP spid="221192" grpId="2" animBg="1"/>
      <p:bldP spid="221193" grpId="0" animBg="1"/>
      <p:bldP spid="221199" grpId="0" animBg="1"/>
      <p:bldP spid="221199" grpId="1" animBg="1"/>
      <p:bldP spid="221200" grpId="0" animBg="1"/>
      <p:bldP spid="221200" grpId="1" animBg="1"/>
      <p:bldP spid="221201" grpId="0" animBg="1"/>
      <p:bldP spid="221201" grpId="1" animBg="1"/>
      <p:bldP spid="221202" grpId="0" animBg="1"/>
      <p:bldP spid="221202" grpId="1" animBg="1"/>
      <p:bldP spid="221203" grpId="0" animBg="1"/>
      <p:bldP spid="221203" grpId="1" animBg="1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1" name="Freeform 3"/>
          <p:cNvSpPr>
            <a:spLocks/>
          </p:cNvSpPr>
          <p:nvPr/>
        </p:nvSpPr>
        <p:spPr bwMode="auto">
          <a:xfrm flipH="1"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2" name="Freeform 4"/>
          <p:cNvSpPr>
            <a:spLocks/>
          </p:cNvSpPr>
          <p:nvPr/>
        </p:nvSpPr>
        <p:spPr bwMode="auto">
          <a:xfrm flipH="1"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3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4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5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6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17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4554" name="Rectangle 10"/>
          <p:cNvSpPr>
            <a:spLocks noChangeArrowheads="1"/>
          </p:cNvSpPr>
          <p:nvPr/>
        </p:nvSpPr>
        <p:spPr bwMode="auto">
          <a:xfrm>
            <a:off x="971550" y="1133475"/>
            <a:ext cx="475138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/>
            <a:r>
              <a:rPr lang="pt-BR" sz="4800" b="0">
                <a:solidFill>
                  <a:schemeClr val="tx2"/>
                </a:solidFill>
              </a:rPr>
              <a:t>Na eletricidade        </a:t>
            </a:r>
            <a:r>
              <a:rPr lang="pt-BR" sz="3600" b="0">
                <a:solidFill>
                  <a:schemeClr val="tx2"/>
                </a:solidFill>
              </a:rPr>
              <a:t>o fluxo constante           da força...</a:t>
            </a:r>
            <a:endParaRPr lang="pt-BR" b="0">
              <a:solidFill>
                <a:schemeClr val="tx2"/>
              </a:solidFill>
            </a:endParaRPr>
          </a:p>
        </p:txBody>
      </p:sp>
      <p:sp>
        <p:nvSpPr>
          <p:cNvPr id="364555" name="Rectangle 11"/>
          <p:cNvSpPr>
            <a:spLocks noChangeArrowheads="1"/>
          </p:cNvSpPr>
          <p:nvPr/>
        </p:nvSpPr>
        <p:spPr bwMode="auto">
          <a:xfrm>
            <a:off x="1260475" y="270986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...reclama um circuito completo. </a:t>
            </a:r>
          </a:p>
        </p:txBody>
      </p:sp>
      <p:sp>
        <p:nvSpPr>
          <p:cNvPr id="364556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4557" name="Rectangle 13"/>
          <p:cNvSpPr>
            <a:spLocks noChangeArrowheads="1"/>
          </p:cNvSpPr>
          <p:nvPr/>
        </p:nvSpPr>
        <p:spPr bwMode="auto">
          <a:xfrm>
            <a:off x="6156325" y="3787775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Pólos positivos e negativos para  disponibilizar a luz e o movimento.</a:t>
            </a:r>
          </a:p>
        </p:txBody>
      </p:sp>
      <p:sp>
        <p:nvSpPr>
          <p:cNvPr id="364558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2223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24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25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26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27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2228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2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2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22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300"/>
                            </p:stCondLst>
                            <p:childTnLst>
                              <p:par>
                                <p:cTn id="6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800"/>
                            </p:stCondLst>
                            <p:childTnLst>
                              <p:par>
                                <p:cTn id="7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250" autoRev="1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1" dur="250" autoRev="1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2" dur="250" autoRev="1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96" dur="1000" fill="hold"/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800"/>
                            </p:stCondLst>
                            <p:childTnLst>
                              <p:par>
                                <p:cTn id="9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2222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2222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"/>
                                        <p:tgtEl>
                                          <p:spTgt spid="22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0" grpId="0" animBg="1"/>
      <p:bldP spid="222210" grpId="1" animBg="1"/>
      <p:bldP spid="222211" grpId="0" animBg="1"/>
      <p:bldP spid="222211" grpId="1" animBg="1"/>
      <p:bldP spid="222212" grpId="0" animBg="1"/>
      <p:bldP spid="222212" grpId="1" animBg="1"/>
      <p:bldP spid="222213" grpId="0" animBg="1"/>
      <p:bldP spid="222214" grpId="0" animBg="1"/>
      <p:bldP spid="222214" grpId="1" animBg="1"/>
      <p:bldP spid="222215" grpId="0" animBg="1"/>
      <p:bldP spid="222215" grpId="1" animBg="1"/>
      <p:bldP spid="222216" grpId="0" animBg="1"/>
      <p:bldP spid="222216" grpId="1" animBg="1"/>
      <p:bldP spid="222216" grpId="2" animBg="1"/>
      <p:bldP spid="222217" grpId="0" animBg="1"/>
      <p:bldP spid="222223" grpId="0" animBg="1"/>
      <p:bldP spid="222223" grpId="1" animBg="1"/>
      <p:bldP spid="222224" grpId="0" animBg="1"/>
      <p:bldP spid="222224" grpId="1" animBg="1"/>
      <p:bldP spid="222225" grpId="0" animBg="1"/>
      <p:bldP spid="222225" grpId="1" animBg="1"/>
      <p:bldP spid="222226" grpId="0" animBg="1"/>
      <p:bldP spid="222226" grpId="1" animBg="1"/>
      <p:bldP spid="222227" grpId="0" animBg="1"/>
      <p:bldP spid="222227" grpId="1" animBg="1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5" name="Freeform 3"/>
          <p:cNvSpPr>
            <a:spLocks/>
          </p:cNvSpPr>
          <p:nvPr/>
        </p:nvSpPr>
        <p:spPr bwMode="auto">
          <a:xfrm flipH="1"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6" name="Freeform 4"/>
          <p:cNvSpPr>
            <a:spLocks/>
          </p:cNvSpPr>
          <p:nvPr/>
        </p:nvSpPr>
        <p:spPr bwMode="auto">
          <a:xfrm flipH="1"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7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8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39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40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41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5578" name="Rectangle 10"/>
          <p:cNvSpPr>
            <a:spLocks noChangeArrowheads="1"/>
          </p:cNvSpPr>
          <p:nvPr/>
        </p:nvSpPr>
        <p:spPr bwMode="auto">
          <a:xfrm>
            <a:off x="1979613" y="1133475"/>
            <a:ext cx="280828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/>
            <a:r>
              <a:rPr lang="pt-BR" sz="4800" b="0">
                <a:solidFill>
                  <a:schemeClr val="tx2"/>
                </a:solidFill>
              </a:rPr>
              <a:t>A mina                          d’água</a:t>
            </a:r>
            <a:r>
              <a:rPr lang="pt-BR" sz="3600" b="0">
                <a:solidFill>
                  <a:schemeClr val="tx2"/>
                </a:solidFill>
              </a:rPr>
              <a:t>...</a:t>
            </a:r>
            <a:endParaRPr lang="pt-BR" b="0">
              <a:solidFill>
                <a:schemeClr val="tx2"/>
              </a:solidFill>
            </a:endParaRPr>
          </a:p>
        </p:txBody>
      </p:sp>
      <p:sp>
        <p:nvSpPr>
          <p:cNvPr id="365579" name="Rectangle 11"/>
          <p:cNvSpPr>
            <a:spLocks noChangeArrowheads="1"/>
          </p:cNvSpPr>
          <p:nvPr/>
        </p:nvSpPr>
        <p:spPr bwMode="auto">
          <a:xfrm>
            <a:off x="1260475" y="270986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...para manter-se pura, exige escoadouro. </a:t>
            </a:r>
          </a:p>
        </p:txBody>
      </p:sp>
      <p:sp>
        <p:nvSpPr>
          <p:cNvPr id="365580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5581" name="Rectangle 13"/>
          <p:cNvSpPr>
            <a:spLocks noChangeArrowheads="1"/>
          </p:cNvSpPr>
          <p:nvPr/>
        </p:nvSpPr>
        <p:spPr bwMode="auto">
          <a:xfrm>
            <a:off x="6156325" y="3787775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Toda obstrução, significa inércia e enfermidade.</a:t>
            </a:r>
          </a:p>
        </p:txBody>
      </p:sp>
      <p:sp>
        <p:nvSpPr>
          <p:cNvPr id="365582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3247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48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49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50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51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3252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3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32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3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3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3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3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3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32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32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32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300"/>
                            </p:stCondLst>
                            <p:childTnLst>
                              <p:par>
                                <p:cTn id="6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2232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800"/>
                            </p:stCondLst>
                            <p:childTnLst>
                              <p:par>
                                <p:cTn id="7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250" autoRev="1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1" dur="250" autoRev="1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2" dur="250" autoRev="1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2232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2232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96" dur="1000" fill="hold"/>
                                        <p:tgtEl>
                                          <p:spTgt spid="223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800"/>
                            </p:stCondLst>
                            <p:childTnLst>
                              <p:par>
                                <p:cTn id="9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23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23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2232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2232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2232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"/>
                                        <p:tgtEl>
                                          <p:spTgt spid="223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4" grpId="0" animBg="1"/>
      <p:bldP spid="223234" grpId="1" animBg="1"/>
      <p:bldP spid="223235" grpId="0" animBg="1"/>
      <p:bldP spid="223235" grpId="1" animBg="1"/>
      <p:bldP spid="223236" grpId="0" animBg="1"/>
      <p:bldP spid="223236" grpId="1" animBg="1"/>
      <p:bldP spid="223237" grpId="0" animBg="1"/>
      <p:bldP spid="223238" grpId="0" animBg="1"/>
      <p:bldP spid="223238" grpId="1" animBg="1"/>
      <p:bldP spid="223239" grpId="0" animBg="1"/>
      <p:bldP spid="223239" grpId="1" animBg="1"/>
      <p:bldP spid="223240" grpId="0" animBg="1"/>
      <p:bldP spid="223240" grpId="1" animBg="1"/>
      <p:bldP spid="223240" grpId="2" animBg="1"/>
      <p:bldP spid="223241" grpId="0" animBg="1"/>
      <p:bldP spid="223247" grpId="0" animBg="1"/>
      <p:bldP spid="223247" grpId="1" animBg="1"/>
      <p:bldP spid="223248" grpId="0" animBg="1"/>
      <p:bldP spid="223248" grpId="1" animBg="1"/>
      <p:bldP spid="223249" grpId="0" animBg="1"/>
      <p:bldP spid="223249" grpId="1" animBg="1"/>
      <p:bldP spid="223250" grpId="0" animBg="1"/>
      <p:bldP spid="223250" grpId="1" animBg="1"/>
      <p:bldP spid="223251" grpId="0" animBg="1"/>
      <p:bldP spid="223251" grpId="1" animBg="1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3" name="Freeform 3"/>
          <p:cNvSpPr>
            <a:spLocks/>
          </p:cNvSpPr>
          <p:nvPr/>
        </p:nvSpPr>
        <p:spPr bwMode="auto">
          <a:xfrm flipH="1"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4" name="Freeform 4"/>
          <p:cNvSpPr>
            <a:spLocks/>
          </p:cNvSpPr>
          <p:nvPr/>
        </p:nvSpPr>
        <p:spPr bwMode="auto">
          <a:xfrm flipH="1"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5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6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7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8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89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6602" name="Rectangle 10"/>
          <p:cNvSpPr>
            <a:spLocks noChangeArrowheads="1"/>
          </p:cNvSpPr>
          <p:nvPr/>
        </p:nvSpPr>
        <p:spPr bwMode="auto">
          <a:xfrm>
            <a:off x="1187450" y="1133475"/>
            <a:ext cx="45370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/>
            <a:r>
              <a:rPr lang="pt-BR" sz="4800" b="0">
                <a:solidFill>
                  <a:schemeClr val="tx2"/>
                </a:solidFill>
              </a:rPr>
              <a:t>A Lei do Auxílio</a:t>
            </a:r>
            <a:r>
              <a:rPr lang="pt-BR" sz="3600" b="0">
                <a:solidFill>
                  <a:schemeClr val="tx2"/>
                </a:solidFill>
              </a:rPr>
              <a:t>...</a:t>
            </a:r>
            <a:endParaRPr lang="pt-BR" b="0">
              <a:solidFill>
                <a:schemeClr val="tx2"/>
              </a:solidFill>
            </a:endParaRPr>
          </a:p>
        </p:txBody>
      </p:sp>
      <p:sp>
        <p:nvSpPr>
          <p:cNvPr id="366603" name="Rectangle 11"/>
          <p:cNvSpPr>
            <a:spLocks noChangeArrowheads="1"/>
          </p:cNvSpPr>
          <p:nvPr/>
        </p:nvSpPr>
        <p:spPr bwMode="auto">
          <a:xfrm>
            <a:off x="1260475" y="270986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...permite a solicitação... </a:t>
            </a:r>
          </a:p>
        </p:txBody>
      </p:sp>
      <p:sp>
        <p:nvSpPr>
          <p:cNvPr id="366604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6605" name="Rectangle 13"/>
          <p:cNvSpPr>
            <a:spLocks noChangeArrowheads="1"/>
          </p:cNvSpPr>
          <p:nvPr/>
        </p:nvSpPr>
        <p:spPr bwMode="auto">
          <a:xfrm>
            <a:off x="6156325" y="3787775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Mas determina a expansão, para que a ajuda não desajude.</a:t>
            </a:r>
          </a:p>
        </p:txBody>
      </p:sp>
      <p:sp>
        <p:nvSpPr>
          <p:cNvPr id="366606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5295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96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97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98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299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300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5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5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5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5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52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52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300"/>
                            </p:stCondLst>
                            <p:childTnLst>
                              <p:par>
                                <p:cTn id="6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22528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800"/>
                            </p:stCondLst>
                            <p:childTnLst>
                              <p:par>
                                <p:cTn id="7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250" autoRev="1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1" dur="250" autoRev="1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2" dur="250" autoRev="1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2252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2252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96" dur="1000" fill="hold"/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800"/>
                            </p:stCondLst>
                            <p:childTnLst>
                              <p:par>
                                <p:cTn id="9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25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252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2252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2252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2252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"/>
                                        <p:tgtEl>
                                          <p:spTgt spid="225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2" grpId="0" animBg="1"/>
      <p:bldP spid="225282" grpId="1" animBg="1"/>
      <p:bldP spid="225283" grpId="0" animBg="1"/>
      <p:bldP spid="225283" grpId="1" animBg="1"/>
      <p:bldP spid="225284" grpId="0" animBg="1"/>
      <p:bldP spid="225284" grpId="1" animBg="1"/>
      <p:bldP spid="225285" grpId="0" animBg="1"/>
      <p:bldP spid="225286" grpId="0" animBg="1"/>
      <p:bldP spid="225286" grpId="1" animBg="1"/>
      <p:bldP spid="225287" grpId="0" animBg="1"/>
      <p:bldP spid="225287" grpId="1" animBg="1"/>
      <p:bldP spid="225288" grpId="0" animBg="1"/>
      <p:bldP spid="225288" grpId="1" animBg="1"/>
      <p:bldP spid="225288" grpId="2" animBg="1"/>
      <p:bldP spid="225289" grpId="0" animBg="1"/>
      <p:bldP spid="225295" grpId="0" animBg="1"/>
      <p:bldP spid="225295" grpId="1" animBg="1"/>
      <p:bldP spid="225296" grpId="0" animBg="1"/>
      <p:bldP spid="225296" grpId="1" animBg="1"/>
      <p:bldP spid="225297" grpId="0" animBg="1"/>
      <p:bldP spid="225297" grpId="1" animBg="1"/>
      <p:bldP spid="225298" grpId="0" animBg="1"/>
      <p:bldP spid="225298" grpId="1" animBg="1"/>
      <p:bldP spid="225299" grpId="0" animBg="1"/>
      <p:bldP spid="225299" grpId="1" animBg="1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61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64" name="Freeform 8"/>
          <p:cNvSpPr>
            <a:spLocks/>
          </p:cNvSpPr>
          <p:nvPr/>
        </p:nvSpPr>
        <p:spPr bwMode="auto">
          <a:xfrm>
            <a:off x="2916238" y="42926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65" name="Freeform 9"/>
          <p:cNvSpPr>
            <a:spLocks/>
          </p:cNvSpPr>
          <p:nvPr/>
        </p:nvSpPr>
        <p:spPr bwMode="auto">
          <a:xfrm>
            <a:off x="2843213" y="42926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76200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7621" name="Rectangle 10"/>
          <p:cNvSpPr>
            <a:spLocks noChangeArrowheads="1"/>
          </p:cNvSpPr>
          <p:nvPr/>
        </p:nvSpPr>
        <p:spPr bwMode="auto">
          <a:xfrm>
            <a:off x="1187450" y="1133475"/>
            <a:ext cx="45370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/>
            <a:r>
              <a:rPr lang="pt-BR" sz="4800" b="0">
                <a:solidFill>
                  <a:schemeClr val="tx2"/>
                </a:solidFill>
              </a:rPr>
              <a:t>O sangue que não circula</a:t>
            </a:r>
            <a:r>
              <a:rPr lang="pt-BR" sz="3600" b="0">
                <a:solidFill>
                  <a:schemeClr val="tx2"/>
                </a:solidFill>
              </a:rPr>
              <a:t>...</a:t>
            </a:r>
            <a:endParaRPr lang="pt-BR" b="0">
              <a:solidFill>
                <a:schemeClr val="tx2"/>
              </a:solidFill>
            </a:endParaRPr>
          </a:p>
        </p:txBody>
      </p:sp>
      <p:sp>
        <p:nvSpPr>
          <p:cNvPr id="367622" name="Rectangle 11"/>
          <p:cNvSpPr>
            <a:spLocks noChangeArrowheads="1"/>
          </p:cNvSpPr>
          <p:nvPr/>
        </p:nvSpPr>
        <p:spPr bwMode="auto">
          <a:xfrm>
            <a:off x="1260475" y="270986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...gera a necrose.... </a:t>
            </a:r>
          </a:p>
        </p:txBody>
      </p:sp>
      <p:sp>
        <p:nvSpPr>
          <p:cNvPr id="367623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7624" name="Rectangle 13"/>
          <p:cNvSpPr>
            <a:spLocks noChangeArrowheads="1"/>
          </p:cNvSpPr>
          <p:nvPr/>
        </p:nvSpPr>
        <p:spPr bwMode="auto">
          <a:xfrm>
            <a:off x="3492500" y="4506913"/>
            <a:ext cx="2663825" cy="201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 Que traduz cadaverização dentro do corpo vivo.</a:t>
            </a:r>
          </a:p>
        </p:txBody>
      </p:sp>
      <p:sp>
        <p:nvSpPr>
          <p:cNvPr id="367625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4272" name="AutoShape 16"/>
          <p:cNvSpPr>
            <a:spLocks noChangeArrowheads="1"/>
          </p:cNvSpPr>
          <p:nvPr/>
        </p:nvSpPr>
        <p:spPr bwMode="auto">
          <a:xfrm>
            <a:off x="3273425" y="4149725"/>
            <a:ext cx="577850" cy="647700"/>
          </a:xfrm>
          <a:prstGeom prst="star32">
            <a:avLst>
              <a:gd name="adj" fmla="val 12116"/>
            </a:avLst>
          </a:prstGeom>
          <a:solidFill>
            <a:srgbClr val="00000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74" name="AutoShape 18"/>
          <p:cNvSpPr>
            <a:spLocks noChangeArrowheads="1"/>
          </p:cNvSpPr>
          <p:nvPr/>
        </p:nvSpPr>
        <p:spPr bwMode="auto">
          <a:xfrm>
            <a:off x="3203575" y="4437063"/>
            <a:ext cx="360363" cy="287337"/>
          </a:xfrm>
          <a:prstGeom prst="star32">
            <a:avLst>
              <a:gd name="adj" fmla="val 0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75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4276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42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4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4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4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4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00"/>
                            </p:stCondLst>
                            <p:childTnLst>
                              <p:par>
                                <p:cTn id="31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39306E-6 L -0.38785 0.39329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224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" y="197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2242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2242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"/>
                                        <p:tgtEl>
                                          <p:spTgt spid="224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261" grpId="0" animBg="1"/>
      <p:bldP spid="224264" grpId="0" animBg="1"/>
      <p:bldP spid="224264" grpId="1" animBg="1"/>
      <p:bldP spid="224264" grpId="2" animBg="1"/>
      <p:bldP spid="224265" grpId="0" animBg="1"/>
      <p:bldP spid="224272" grpId="0" animBg="1"/>
      <p:bldP spid="224274" grpId="0" animBg="1"/>
      <p:bldP spid="224275" grpId="0" animBg="1"/>
      <p:bldP spid="224275" grpId="1" animBg="1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9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0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1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2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3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8647" name="Rectangle 10"/>
          <p:cNvSpPr>
            <a:spLocks noChangeArrowheads="1"/>
          </p:cNvSpPr>
          <p:nvPr/>
        </p:nvSpPr>
        <p:spPr bwMode="auto">
          <a:xfrm>
            <a:off x="827088" y="692150"/>
            <a:ext cx="42481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Saber                                   </a:t>
            </a:r>
            <a:r>
              <a:rPr lang="pt-BR" sz="3600" b="0" i="1">
                <a:solidFill>
                  <a:schemeClr val="tx2"/>
                </a:solidFill>
              </a:rPr>
              <a:t>governar muitos                      bens reunidos</a:t>
            </a:r>
            <a:r>
              <a:rPr lang="pt-BR" sz="3200" b="0" i="1">
                <a:solidFill>
                  <a:schemeClr val="tx2"/>
                </a:solidFill>
              </a:rPr>
              <a:t>...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68648" name="Rectangle 11"/>
          <p:cNvSpPr>
            <a:spLocks noChangeArrowheads="1"/>
          </p:cNvSpPr>
          <p:nvPr/>
        </p:nvSpPr>
        <p:spPr bwMode="auto">
          <a:xfrm>
            <a:off x="971550" y="2565400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...construindo a base do trabalho e da educação                      de muitos... </a:t>
            </a:r>
          </a:p>
        </p:txBody>
      </p:sp>
      <p:sp>
        <p:nvSpPr>
          <p:cNvPr id="368649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8650" name="Rectangle 13"/>
          <p:cNvSpPr>
            <a:spLocks noChangeArrowheads="1"/>
          </p:cNvSpPr>
          <p:nvPr/>
        </p:nvSpPr>
        <p:spPr bwMode="auto">
          <a:xfrm>
            <a:off x="5651500" y="3213100"/>
            <a:ext cx="2952750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...É ser qual uma represa no campo social, que as leis da vida nutrem de esperança e saúde, segurança e alegria. </a:t>
            </a:r>
          </a:p>
        </p:txBody>
      </p:sp>
      <p:sp>
        <p:nvSpPr>
          <p:cNvPr id="368651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6319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0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1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2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3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24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  <p:pic>
        <p:nvPicPr>
          <p:cNvPr id="368658" name="Picture 21" descr="j009783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76375" y="5013325"/>
            <a:ext cx="1784350" cy="168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59" name="Picture 22" descr="j043036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84888" y="5080000"/>
            <a:ext cx="1803400" cy="177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660" name="Picture 23" descr="j0334028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366713" y="3416300"/>
            <a:ext cx="1541462" cy="181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6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6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6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6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63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300"/>
                            </p:stCondLst>
                            <p:childTnLst>
                              <p:par>
                                <p:cTn id="6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66" dur="10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300"/>
                            </p:stCondLst>
                            <p:childTnLst>
                              <p:par>
                                <p:cTn id="6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263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26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2263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2263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300"/>
                            </p:stCondLst>
                            <p:childTnLst>
                              <p:par>
                                <p:cTn id="7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"/>
                                        <p:tgtEl>
                                          <p:spTgt spid="226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9" grpId="0" animBg="1"/>
      <p:bldP spid="226310" grpId="0" animBg="1"/>
      <p:bldP spid="226310" grpId="1" animBg="1"/>
      <p:bldP spid="226311" grpId="0" animBg="1"/>
      <p:bldP spid="226311" grpId="1" animBg="1"/>
      <p:bldP spid="226312" grpId="0" animBg="1"/>
      <p:bldP spid="226312" grpId="1" animBg="1"/>
      <p:bldP spid="226312" grpId="2" animBg="1"/>
      <p:bldP spid="226313" grpId="0" animBg="1"/>
      <p:bldP spid="226319" grpId="0" animBg="1"/>
      <p:bldP spid="226319" grpId="1" animBg="1"/>
      <p:bldP spid="226320" grpId="0" animBg="1"/>
      <p:bldP spid="226320" grpId="1" animBg="1"/>
      <p:bldP spid="226321" grpId="0" animBg="1"/>
      <p:bldP spid="226321" grpId="1" animBg="1"/>
      <p:bldP spid="226322" grpId="0" animBg="1"/>
      <p:bldP spid="226322" grpId="1" animBg="1"/>
      <p:bldP spid="226323" grpId="0" animBg="1"/>
      <p:bldP spid="226323" grpId="1" animBg="1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Oval 21"/>
          <p:cNvSpPr>
            <a:spLocks noChangeArrowheads="1"/>
          </p:cNvSpPr>
          <p:nvPr/>
        </p:nvSpPr>
        <p:spPr bwMode="auto">
          <a:xfrm>
            <a:off x="1116013" y="2378075"/>
            <a:ext cx="5616575" cy="4294188"/>
          </a:xfrm>
          <a:prstGeom prst="ellipse">
            <a:avLst/>
          </a:prstGeom>
          <a:solidFill>
            <a:srgbClr val="000000"/>
          </a:solidFill>
          <a:ln w="19050" algn="ctr">
            <a:solidFill>
              <a:srgbClr val="DDEC6A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endParaRPr lang="pt-BR" sz="2400" b="0" i="1"/>
          </a:p>
          <a:p>
            <a:endParaRPr lang="pt-BR" sz="2400" b="0" i="1"/>
          </a:p>
          <a:p>
            <a:endParaRPr lang="pt-BR" sz="2400" b="0" i="1"/>
          </a:p>
          <a:p>
            <a:endParaRPr lang="pt-BR" sz="2400" b="0" i="1"/>
          </a:p>
          <a:p>
            <a:endParaRPr lang="pt-BR" sz="2400" b="0" i="1"/>
          </a:p>
          <a:p>
            <a:endParaRPr lang="pt-BR" sz="2400" b="0" i="1"/>
          </a:p>
          <a:p>
            <a:r>
              <a:rPr lang="pt-BR" sz="2400" b="0" i="1"/>
              <a:t>...cercado de angústia e medo, solidão e secura pelas mesmas leis da vida </a:t>
            </a:r>
          </a:p>
        </p:txBody>
      </p:sp>
      <p:sp>
        <p:nvSpPr>
          <p:cNvPr id="227333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36" name="Freeform 8"/>
          <p:cNvSpPr>
            <a:spLocks/>
          </p:cNvSpPr>
          <p:nvPr/>
        </p:nvSpPr>
        <p:spPr bwMode="auto">
          <a:xfrm>
            <a:off x="3706813" y="39909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37" name="Freeform 9"/>
          <p:cNvSpPr>
            <a:spLocks/>
          </p:cNvSpPr>
          <p:nvPr/>
        </p:nvSpPr>
        <p:spPr bwMode="auto">
          <a:xfrm>
            <a:off x="3635375" y="3976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69670" name="Rectangle 10"/>
          <p:cNvSpPr>
            <a:spLocks noChangeArrowheads="1"/>
          </p:cNvSpPr>
          <p:nvPr/>
        </p:nvSpPr>
        <p:spPr bwMode="auto">
          <a:xfrm>
            <a:off x="1547813" y="908050"/>
            <a:ext cx="42481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/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Deter                                   </a:t>
            </a:r>
            <a:r>
              <a:rPr lang="pt-BR" sz="3600" b="0" i="1">
                <a:solidFill>
                  <a:schemeClr val="tx2"/>
                </a:solidFill>
              </a:rPr>
              <a:t>numerosos bens</a:t>
            </a:r>
            <a:r>
              <a:rPr lang="pt-BR" sz="3200" b="0" i="1">
                <a:solidFill>
                  <a:schemeClr val="tx2"/>
                </a:solidFill>
              </a:rPr>
              <a:t>...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69671" name="Rectangle 11"/>
          <p:cNvSpPr>
            <a:spLocks noChangeArrowheads="1"/>
          </p:cNvSpPr>
          <p:nvPr/>
        </p:nvSpPr>
        <p:spPr bwMode="auto">
          <a:xfrm>
            <a:off x="2124075" y="2925763"/>
            <a:ext cx="24479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...sem qualquer serventia para a comunidade,... </a:t>
            </a:r>
          </a:p>
        </p:txBody>
      </p:sp>
      <p:sp>
        <p:nvSpPr>
          <p:cNvPr id="369672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69673" name="Rectangle 13"/>
          <p:cNvSpPr>
            <a:spLocks noChangeArrowheads="1"/>
          </p:cNvSpPr>
          <p:nvPr/>
        </p:nvSpPr>
        <p:spPr bwMode="auto">
          <a:xfrm>
            <a:off x="5148263" y="3644900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...é ser qual um sorvedouro, usurário infeliz... </a:t>
            </a:r>
          </a:p>
        </p:txBody>
      </p:sp>
      <p:sp>
        <p:nvSpPr>
          <p:cNvPr id="369674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7346" name="AutoShape 18"/>
          <p:cNvSpPr>
            <a:spLocks noChangeArrowheads="1"/>
          </p:cNvSpPr>
          <p:nvPr/>
        </p:nvSpPr>
        <p:spPr bwMode="auto">
          <a:xfrm>
            <a:off x="3995738" y="4294188"/>
            <a:ext cx="360362" cy="287337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47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7348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7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73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7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7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00"/>
                            </p:stCondLst>
                            <p:childTnLst>
                              <p:par>
                                <p:cTn id="27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2.60116E-6 L -0.30694 0.3828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273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" y="19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273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273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600"/>
                            </p:stCondLst>
                            <p:childTnLst>
                              <p:par>
                                <p:cTn id="33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"/>
                                        <p:tgtEl>
                                          <p:spTgt spid="227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333" grpId="0" animBg="1"/>
      <p:bldP spid="227336" grpId="0" animBg="1"/>
      <p:bldP spid="227336" grpId="1" animBg="1"/>
      <p:bldP spid="227336" grpId="2" animBg="1"/>
      <p:bldP spid="227337" grpId="0" animBg="1"/>
      <p:bldP spid="227346" grpId="0" animBg="1"/>
      <p:bldP spid="227347" grpId="0" animBg="1"/>
      <p:bldP spid="227347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 Box 3"/>
          <p:cNvSpPr txBox="1">
            <a:spLocks noChangeArrowheads="1"/>
          </p:cNvSpPr>
          <p:nvPr/>
        </p:nvSpPr>
        <p:spPr bwMode="auto">
          <a:xfrm>
            <a:off x="3997325" y="1085850"/>
            <a:ext cx="4751388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ELA NÃO CONSEGUE IMPEDIR                                 A REFLEXÃO MENTAL                                                   QUANDO SE TRATE DA CONEXÃO                                    ENTRE OS SEMELHANTES</a:t>
            </a:r>
          </a:p>
        </p:txBody>
      </p:sp>
      <p:sp>
        <p:nvSpPr>
          <p:cNvPr id="12292" name="AutoShape 4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3" name="AutoShape 5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4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5" name="AutoShape 7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6" name="AutoShape 8"/>
          <p:cNvSpPr>
            <a:spLocks noChangeArrowheads="1"/>
          </p:cNvSpPr>
          <p:nvPr/>
        </p:nvSpPr>
        <p:spPr bwMode="auto">
          <a:xfrm>
            <a:off x="4427538" y="2420938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8" name="AutoShape 10"/>
          <p:cNvSpPr>
            <a:spLocks noChangeArrowheads="1"/>
          </p:cNvSpPr>
          <p:nvPr/>
        </p:nvSpPr>
        <p:spPr bwMode="auto">
          <a:xfrm>
            <a:off x="5148263" y="4221163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99" name="AutoShape 11"/>
          <p:cNvSpPr>
            <a:spLocks noChangeArrowheads="1"/>
          </p:cNvSpPr>
          <p:nvPr/>
        </p:nvSpPr>
        <p:spPr bwMode="auto">
          <a:xfrm>
            <a:off x="4498975" y="2565400"/>
            <a:ext cx="720725" cy="64928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0" name="AutoShape 12"/>
          <p:cNvSpPr>
            <a:spLocks noChangeArrowheads="1"/>
          </p:cNvSpPr>
          <p:nvPr/>
        </p:nvSpPr>
        <p:spPr bwMode="auto">
          <a:xfrm>
            <a:off x="3276600" y="3141663"/>
            <a:ext cx="1368425" cy="12954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1" name="AutoShape 13"/>
          <p:cNvSpPr>
            <a:spLocks noChangeArrowheads="1"/>
          </p:cNvSpPr>
          <p:nvPr/>
        </p:nvSpPr>
        <p:spPr bwMode="auto">
          <a:xfrm>
            <a:off x="2411413" y="4508500"/>
            <a:ext cx="1079500" cy="1081088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2" name="AutoShape 14"/>
          <p:cNvSpPr>
            <a:spLocks noChangeArrowheads="1"/>
          </p:cNvSpPr>
          <p:nvPr/>
        </p:nvSpPr>
        <p:spPr bwMode="auto">
          <a:xfrm>
            <a:off x="1258888" y="3213100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4" name="Text Box 16"/>
          <p:cNvSpPr txBox="1">
            <a:spLocks noChangeArrowheads="1"/>
          </p:cNvSpPr>
          <p:nvPr/>
        </p:nvSpPr>
        <p:spPr bwMode="auto">
          <a:xfrm>
            <a:off x="3995738" y="1100138"/>
            <a:ext cx="4248150" cy="160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ELA NÃO CONSEGUE IMPEDIR                                            A REFLEXÃO MENTAL                                                                                                                        QUANDO SE TRATE DA CONEXÃO                                ENTRE OS SEMELHANTES                                                     </a:t>
            </a:r>
          </a:p>
          <a:p>
            <a:pPr>
              <a:spcBef>
                <a:spcPct val="50000"/>
              </a:spcBef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</a:t>
            </a:r>
            <a:endParaRPr lang="pt-BR">
              <a:solidFill>
                <a:srgbClr val="0068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05" name="Rectangle 17"/>
          <p:cNvSpPr>
            <a:spLocks noChangeArrowheads="1"/>
          </p:cNvSpPr>
          <p:nvPr/>
        </p:nvSpPr>
        <p:spPr bwMode="auto">
          <a:xfrm>
            <a:off x="0" y="115888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 E SINTONIA </a:t>
            </a:r>
          </a:p>
        </p:txBody>
      </p:sp>
      <p:sp>
        <p:nvSpPr>
          <p:cNvPr id="12306" name="Text Box 18"/>
          <p:cNvSpPr txBox="1">
            <a:spLocks noChangeArrowheads="1"/>
          </p:cNvSpPr>
          <p:nvPr/>
        </p:nvSpPr>
        <p:spPr bwMode="auto">
          <a:xfrm>
            <a:off x="4643438" y="2889250"/>
            <a:ext cx="2881312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SINTONIA                                                                          É LEI INDERROGÁVEL</a:t>
            </a:r>
            <a:r>
              <a:rPr lang="pt-BR" sz="2400">
                <a:solidFill>
                  <a:srgbClr val="0068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12308" name="Text Box 20"/>
          <p:cNvSpPr txBox="1">
            <a:spLocks noChangeArrowheads="1"/>
          </p:cNvSpPr>
          <p:nvPr/>
        </p:nvSpPr>
        <p:spPr bwMode="auto">
          <a:xfrm>
            <a:off x="7500958" y="5589588"/>
            <a:ext cx="1608117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6386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6386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23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23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23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680"/>
                            </p:stCondLst>
                            <p:childTnLst>
                              <p:par>
                                <p:cTn id="11" presetID="19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2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6" dur="500" fill="hold"/>
                                        <p:tgtEl>
                                          <p:spTgt spid="1229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1229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0" dur="500" fill="hold"/>
                                        <p:tgtEl>
                                          <p:spTgt spid="123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2" dur="500" fill="hold"/>
                                        <p:tgtEl>
                                          <p:spTgt spid="123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4" dur="500" fill="hold"/>
                                        <p:tgtEl>
                                          <p:spTgt spid="1230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2000" fill="hold"/>
                                        <p:tgtEl>
                                          <p:spTgt spid="1229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2000" fill="hold"/>
                                        <p:tgtEl>
                                          <p:spTgt spid="12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000" fill="hold"/>
                                        <p:tgtEl>
                                          <p:spTgt spid="12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2000" fill="hold"/>
                                        <p:tgtEl>
                                          <p:spTgt spid="12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2000" fill="hold"/>
                                        <p:tgtEl>
                                          <p:spTgt spid="122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680"/>
                            </p:stCondLst>
                            <p:childTnLst>
                              <p:par>
                                <p:cTn id="46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4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4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4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5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8630"/>
                            </p:stCondLst>
                            <p:childTnLst>
                              <p:par>
                                <p:cTn id="52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5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5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5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9580"/>
                            </p:stCondLst>
                            <p:childTnLst>
                              <p:par>
                                <p:cTn id="58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9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0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530"/>
                            </p:stCondLst>
                            <p:childTnLst>
                              <p:par>
                                <p:cTn id="64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65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6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8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1480"/>
                            </p:stCondLst>
                            <p:childTnLst>
                              <p:par>
                                <p:cTn id="70" presetID="36" presetClass="emph" presetSubtype="0" repeatCount="indefinite" fill="hold" grpId="1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71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2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73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74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2" grpId="0" animBg="1"/>
      <p:bldP spid="12292" grpId="1" animBg="1"/>
      <p:bldP spid="12293" grpId="0" animBg="1"/>
      <p:bldP spid="12293" grpId="1" animBg="1"/>
      <p:bldP spid="12294" grpId="0" animBg="1"/>
      <p:bldP spid="12294" grpId="1" animBg="1"/>
      <p:bldP spid="12295" grpId="0" animBg="1"/>
      <p:bldP spid="12295" grpId="1" animBg="1"/>
      <p:bldP spid="12296" grpId="0" animBg="1"/>
      <p:bldP spid="12296" grpId="1" animBg="1"/>
      <p:bldP spid="12298" grpId="0" animBg="1"/>
      <p:bldP spid="12298" grpId="1" animBg="1"/>
      <p:bldP spid="12299" grpId="0" animBg="1"/>
      <p:bldP spid="12299" grpId="1" animBg="1"/>
      <p:bldP spid="12300" grpId="0" animBg="1"/>
      <p:bldP spid="12300" grpId="1" animBg="1"/>
      <p:bldP spid="12301" grpId="0" animBg="1"/>
      <p:bldP spid="12301" grpId="1" animBg="1"/>
      <p:bldP spid="12302" grpId="0" animBg="1"/>
      <p:bldP spid="12302" grpId="1" animBg="1"/>
      <p:bldP spid="12304" grpId="0"/>
      <p:bldP spid="12306" grpId="0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79" name="Freeform 3"/>
          <p:cNvSpPr>
            <a:spLocks/>
          </p:cNvSpPr>
          <p:nvPr/>
        </p:nvSpPr>
        <p:spPr bwMode="auto">
          <a:xfrm flipH="1"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0" name="Freeform 4"/>
          <p:cNvSpPr>
            <a:spLocks/>
          </p:cNvSpPr>
          <p:nvPr/>
        </p:nvSpPr>
        <p:spPr bwMode="auto">
          <a:xfrm flipH="1"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1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2" name="Freeform 6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600000" lon="20699999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3" name="Freeform 7"/>
          <p:cNvSpPr>
            <a:spLocks/>
          </p:cNvSpPr>
          <p:nvPr/>
        </p:nvSpPr>
        <p:spPr bwMode="auto">
          <a:xfrm>
            <a:off x="42592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4" name="Freeform 8"/>
          <p:cNvSpPr>
            <a:spLocks/>
          </p:cNvSpPr>
          <p:nvPr/>
        </p:nvSpPr>
        <p:spPr bwMode="auto">
          <a:xfrm>
            <a:off x="4356100" y="36449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85" name="Freeform 9"/>
          <p:cNvSpPr>
            <a:spLocks/>
          </p:cNvSpPr>
          <p:nvPr/>
        </p:nvSpPr>
        <p:spPr bwMode="auto">
          <a:xfrm>
            <a:off x="428466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0698" name="Rectangle 10"/>
          <p:cNvSpPr>
            <a:spLocks noChangeArrowheads="1"/>
          </p:cNvSpPr>
          <p:nvPr/>
        </p:nvSpPr>
        <p:spPr bwMode="auto">
          <a:xfrm>
            <a:off x="827088" y="692150"/>
            <a:ext cx="42481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Acréscimos</a:t>
            </a:r>
            <a:r>
              <a:rPr lang="pt-BR" sz="3200" b="0" i="1">
                <a:solidFill>
                  <a:schemeClr val="tx2"/>
                </a:solidFill>
              </a:rPr>
              <a:t>...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70699" name="Rectangle 11"/>
          <p:cNvSpPr>
            <a:spLocks noChangeArrowheads="1"/>
          </p:cNvSpPr>
          <p:nvPr/>
        </p:nvSpPr>
        <p:spPr bwMode="auto">
          <a:xfrm>
            <a:off x="971550" y="1917700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...o amparo que recolhemos corresponde ao amparo que dispensamos... </a:t>
            </a:r>
          </a:p>
        </p:txBody>
      </p:sp>
      <p:sp>
        <p:nvSpPr>
          <p:cNvPr id="370700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70701" name="Rectangle 13"/>
          <p:cNvSpPr>
            <a:spLocks noChangeArrowheads="1"/>
          </p:cNvSpPr>
          <p:nvPr/>
        </p:nvSpPr>
        <p:spPr bwMode="auto">
          <a:xfrm>
            <a:off x="5867400" y="3498850"/>
            <a:ext cx="2663825" cy="201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...e nos fazendo mais úteis, recebemos vastos acréscimos potenciais. </a:t>
            </a:r>
          </a:p>
        </p:txBody>
      </p:sp>
      <p:sp>
        <p:nvSpPr>
          <p:cNvPr id="370702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29391" name="Freeform 15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>
              <a:rot lat="0" lon="120000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C9FFFE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2" name="AutoShape 16"/>
          <p:cNvSpPr>
            <a:spLocks noChangeArrowheads="1"/>
          </p:cNvSpPr>
          <p:nvPr/>
        </p:nvSpPr>
        <p:spPr bwMode="auto">
          <a:xfrm>
            <a:off x="4500563" y="3933825"/>
            <a:ext cx="576262" cy="5032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3" name="AutoShape 17"/>
          <p:cNvSpPr>
            <a:spLocks noChangeArrowheads="1"/>
          </p:cNvSpPr>
          <p:nvPr/>
        </p:nvSpPr>
        <p:spPr bwMode="auto">
          <a:xfrm>
            <a:off x="4500563" y="3933825"/>
            <a:ext cx="576262" cy="5032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4" name="AutoShape 18"/>
          <p:cNvSpPr>
            <a:spLocks noChangeArrowheads="1"/>
          </p:cNvSpPr>
          <p:nvPr/>
        </p:nvSpPr>
        <p:spPr bwMode="auto">
          <a:xfrm>
            <a:off x="4500563" y="3933825"/>
            <a:ext cx="576262" cy="5032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5" name="AutoShape 19"/>
          <p:cNvSpPr>
            <a:spLocks noChangeArrowheads="1"/>
          </p:cNvSpPr>
          <p:nvPr/>
        </p:nvSpPr>
        <p:spPr bwMode="auto">
          <a:xfrm>
            <a:off x="6877050" y="1341438"/>
            <a:ext cx="792163" cy="863600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9396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29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2938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29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29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29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9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8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2938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250" autoRev="1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1" dur="250" autoRev="1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2" dur="250" autoRev="1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50" autoRev="1" fill="hold"/>
                                        <p:tgtEl>
                                          <p:spTgt spid="2293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800"/>
                            </p:stCondLst>
                            <p:childTnLst>
                              <p:par>
                                <p:cTn id="5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250" autoRev="1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1" dur="250" autoRev="1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2" dur="250" autoRev="1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autoRev="1" fill="hold"/>
                                        <p:tgtEl>
                                          <p:spTgt spid="2293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300"/>
                            </p:stCondLst>
                            <p:childTnLst>
                              <p:par>
                                <p:cTn id="6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50" autoRev="1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1" dur="250" autoRev="1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2" dur="250" autoRev="1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autoRev="1" fill="hold"/>
                                        <p:tgtEl>
                                          <p:spTgt spid="22938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800"/>
                            </p:stCondLst>
                            <p:childTnLst>
                              <p:par>
                                <p:cTn id="7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250" autoRev="1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1" dur="250" autoRev="1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2" dur="250" autoRev="1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50" autoRev="1" fill="hold"/>
                                        <p:tgtEl>
                                          <p:spTgt spid="22937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300"/>
                            </p:stCondLst>
                            <p:childTnLst>
                              <p:par>
                                <p:cTn id="8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250" autoRev="1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1" dur="250" autoRev="1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2" dur="250" autoRev="1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autoRev="1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42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2.60116E-6 L -0.2599 0.33041 " pathEditMode="relative" rAng="0" ptsTypes="AA">
                                      <p:cBhvr>
                                        <p:cTn id="96" dur="1000" fill="hold"/>
                                        <p:tgtEl>
                                          <p:spTgt spid="229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" y="1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800"/>
                            </p:stCondLst>
                            <p:childTnLst>
                              <p:par>
                                <p:cTn id="98" presetID="4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0.15364 0.2517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229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" y="126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17709 0.25179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29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" y="126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35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77457E-6 L -0.42118 0.04208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2293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" y="2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 tmFilter="0, 0; .2, .5; .8, .5; 1, 0"/>
                                        <p:tgtEl>
                                          <p:spTgt spid="2293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250" autoRev="1" fill="hold"/>
                                        <p:tgtEl>
                                          <p:spTgt spid="2293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800"/>
                            </p:stCondLst>
                            <p:childTnLst>
                              <p:par>
                                <p:cTn id="108" presetID="6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"/>
                                        <p:tgtEl>
                                          <p:spTgt spid="229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78" grpId="0" animBg="1"/>
      <p:bldP spid="229378" grpId="1" animBg="1"/>
      <p:bldP spid="229379" grpId="0" animBg="1"/>
      <p:bldP spid="229379" grpId="1" animBg="1"/>
      <p:bldP spid="229380" grpId="0" animBg="1"/>
      <p:bldP spid="229380" grpId="1" animBg="1"/>
      <p:bldP spid="229381" grpId="0" animBg="1"/>
      <p:bldP spid="229382" grpId="0" animBg="1"/>
      <p:bldP spid="229382" grpId="1" animBg="1"/>
      <p:bldP spid="229383" grpId="0" animBg="1"/>
      <p:bldP spid="229383" grpId="1" animBg="1"/>
      <p:bldP spid="229384" grpId="0" animBg="1"/>
      <p:bldP spid="229384" grpId="1" animBg="1"/>
      <p:bldP spid="229384" grpId="2" animBg="1"/>
      <p:bldP spid="229385" grpId="0" animBg="1"/>
      <p:bldP spid="229391" grpId="0" animBg="1"/>
      <p:bldP spid="229391" grpId="1" animBg="1"/>
      <p:bldP spid="229392" grpId="0" animBg="1"/>
      <p:bldP spid="229392" grpId="1" animBg="1"/>
      <p:bldP spid="229393" grpId="0" animBg="1"/>
      <p:bldP spid="229393" grpId="1" animBg="1"/>
      <p:bldP spid="229394" grpId="0" animBg="1"/>
      <p:bldP spid="229394" grpId="1" animBg="1"/>
      <p:bldP spid="229395" grpId="0" animBg="1"/>
      <p:bldP spid="229395" grpId="1" animBg="1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5" name="AutoShape 5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8" name="Freeform 8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chemeClr val="tx2"/>
              </a:gs>
              <a:gs pos="50000">
                <a:schemeClr val="tx1"/>
              </a:gs>
              <a:gs pos="100000">
                <a:schemeClr val="tx2"/>
              </a:gs>
            </a:gsLst>
            <a:lin ang="5400000" scaled="1"/>
          </a:gradFill>
          <a:ln w="19050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1716" name="Rectangle 10"/>
          <p:cNvSpPr>
            <a:spLocks noChangeArrowheads="1"/>
          </p:cNvSpPr>
          <p:nvPr/>
        </p:nvSpPr>
        <p:spPr bwMode="auto">
          <a:xfrm>
            <a:off x="827088" y="549275"/>
            <a:ext cx="42481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Atração</a:t>
            </a:r>
            <a:r>
              <a:rPr lang="pt-BR" sz="3200" b="0" i="1">
                <a:solidFill>
                  <a:schemeClr val="tx2"/>
                </a:solidFill>
              </a:rPr>
              <a:t>...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71717" name="Rectangle 11"/>
          <p:cNvSpPr>
            <a:spLocks noChangeArrowheads="1"/>
          </p:cNvSpPr>
          <p:nvPr/>
        </p:nvSpPr>
        <p:spPr bwMode="auto">
          <a:xfrm>
            <a:off x="971550" y="1917700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...refletir as bênção de Deus no socorro espontâneo ao próximo, sem vaidade,... </a:t>
            </a:r>
          </a:p>
        </p:txBody>
      </p:sp>
      <p:sp>
        <p:nvSpPr>
          <p:cNvPr id="371718" name="Text Box 1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71719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30416" name="AutoShape 16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7" name="AutoShape 17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8" name="AutoShape 18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19" name="AutoShape 19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20" name="Oval 20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  <p:sp>
        <p:nvSpPr>
          <p:cNvPr id="230421" name="AutoShape 21"/>
          <p:cNvSpPr>
            <a:spLocks noChangeArrowheads="1"/>
          </p:cNvSpPr>
          <p:nvPr/>
        </p:nvSpPr>
        <p:spPr bwMode="auto">
          <a:xfrm rot="15717321">
            <a:off x="2907507" y="4156869"/>
            <a:ext cx="1839912" cy="2063750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3" name="Freeform 3"/>
          <p:cNvSpPr>
            <a:spLocks/>
          </p:cNvSpPr>
          <p:nvPr/>
        </p:nvSpPr>
        <p:spPr bwMode="auto">
          <a:xfrm>
            <a:off x="2555875" y="53736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22" name="AutoShape 22"/>
          <p:cNvSpPr>
            <a:spLocks noChangeArrowheads="1"/>
          </p:cNvSpPr>
          <p:nvPr/>
        </p:nvSpPr>
        <p:spPr bwMode="auto">
          <a:xfrm rot="60180077">
            <a:off x="1914525" y="2405063"/>
            <a:ext cx="1417638" cy="3897312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4" name="Freeform 4"/>
          <p:cNvSpPr>
            <a:spLocks/>
          </p:cNvSpPr>
          <p:nvPr/>
        </p:nvSpPr>
        <p:spPr bwMode="auto">
          <a:xfrm>
            <a:off x="395288" y="39338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23" name="AutoShape 23"/>
          <p:cNvSpPr>
            <a:spLocks noChangeArrowheads="1"/>
          </p:cNvSpPr>
          <p:nvPr/>
        </p:nvSpPr>
        <p:spPr bwMode="auto">
          <a:xfrm rot="5882679" flipH="1">
            <a:off x="4399756" y="4282282"/>
            <a:ext cx="1909763" cy="1574800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0402" name="Freeform 2"/>
          <p:cNvSpPr>
            <a:spLocks/>
          </p:cNvSpPr>
          <p:nvPr/>
        </p:nvSpPr>
        <p:spPr bwMode="auto">
          <a:xfrm flipH="1">
            <a:off x="5580063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1731" name="Rectangle 13"/>
          <p:cNvSpPr>
            <a:spLocks noChangeArrowheads="1"/>
          </p:cNvSpPr>
          <p:nvPr/>
        </p:nvSpPr>
        <p:spPr bwMode="auto">
          <a:xfrm>
            <a:off x="5724525" y="3138488"/>
            <a:ext cx="2881313" cy="309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...é atrair os reflexos de Deus para aqueles que nos cercam,                       que igualmente                   se deslocam                      ao nosso encontro, prestando-nos assistência efetiva.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30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304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30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30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30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800"/>
                            </p:stCondLst>
                            <p:childTnLst>
                              <p:par>
                                <p:cTn id="35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hold"/>
                                        <p:tgtEl>
                                          <p:spTgt spid="2304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300"/>
                            </p:stCondLst>
                            <p:childTnLst>
                              <p:par>
                                <p:cTn id="45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250" autoRev="1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7" dur="250" autoRev="1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8" dur="250" autoRev="1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250" autoRev="1" fill="hold"/>
                                        <p:tgtEl>
                                          <p:spTgt spid="2304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800"/>
                            </p:stCondLst>
                            <p:childTnLst>
                              <p:par>
                                <p:cTn id="55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250" autoRev="1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7" dur="250" autoRev="1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8" dur="250" autoRev="1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autoRev="1" fill="hold"/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2304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2304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300"/>
                            </p:stCondLst>
                            <p:childTnLst>
                              <p:par>
                                <p:cTn id="6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" dur="200"/>
                                        <p:tgtEl>
                                          <p:spTgt spid="230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0" dur="500"/>
                                        <p:tgtEl>
                                          <p:spTgt spid="230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500"/>
                                        <p:tgtEl>
                                          <p:spTgt spid="230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8" dur="500"/>
                                        <p:tgtEl>
                                          <p:spTgt spid="230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5" grpId="0" animBg="1"/>
      <p:bldP spid="230408" grpId="0" animBg="1"/>
      <p:bldP spid="230408" grpId="1" animBg="1"/>
      <p:bldP spid="230408" grpId="2" animBg="1"/>
      <p:bldP spid="230416" grpId="0" animBg="1"/>
      <p:bldP spid="230417" grpId="0" animBg="1"/>
      <p:bldP spid="230418" grpId="0" animBg="1"/>
      <p:bldP spid="230419" grpId="0" animBg="1"/>
      <p:bldP spid="230421" grpId="0" animBg="1"/>
      <p:bldP spid="230403" grpId="0" animBg="1"/>
      <p:bldP spid="230403" grpId="1" animBg="1"/>
      <p:bldP spid="230422" grpId="0" animBg="1"/>
      <p:bldP spid="230404" grpId="0" animBg="1"/>
      <p:bldP spid="230404" grpId="1" animBg="1"/>
      <p:bldP spid="230423" grpId="0" animBg="1"/>
      <p:bldP spid="230402" grpId="0" animBg="1"/>
      <p:bldP spid="230402" grpId="1" animBg="1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AutoShape 2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27" name="Freeform 3"/>
          <p:cNvSpPr>
            <a:spLocks/>
          </p:cNvSpPr>
          <p:nvPr/>
        </p:nvSpPr>
        <p:spPr bwMode="auto">
          <a:xfrm>
            <a:off x="42846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chemeClr val="tx2"/>
              </a:gs>
              <a:gs pos="50000">
                <a:schemeClr val="tx1"/>
              </a:gs>
              <a:gs pos="100000">
                <a:schemeClr val="tx2"/>
              </a:gs>
            </a:gsLst>
            <a:lin ang="5400000" scaled="1"/>
          </a:gradFill>
          <a:ln w="19050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3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2740" name="Rectangle 4"/>
          <p:cNvSpPr>
            <a:spLocks noChangeArrowheads="1"/>
          </p:cNvSpPr>
          <p:nvPr/>
        </p:nvSpPr>
        <p:spPr bwMode="auto">
          <a:xfrm>
            <a:off x="250825" y="549275"/>
            <a:ext cx="48244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Invocação</a:t>
            </a:r>
            <a:r>
              <a:rPr lang="pt-BR" sz="3200" b="0" i="1">
                <a:solidFill>
                  <a:schemeClr val="tx2"/>
                </a:solidFill>
              </a:rPr>
              <a:t>...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72741" name="Rectangle 5"/>
          <p:cNvSpPr>
            <a:spLocks noChangeArrowheads="1"/>
          </p:cNvSpPr>
          <p:nvPr/>
        </p:nvSpPr>
        <p:spPr bwMode="auto">
          <a:xfrm>
            <a:off x="539750" y="2062163"/>
            <a:ext cx="3959225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...Ajudar com o sentimento,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Com a idéia, 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Com a palavra,</a:t>
            </a:r>
          </a:p>
          <a:p>
            <a:pPr algn="r">
              <a:spcBef>
                <a:spcPct val="20000"/>
              </a:spcBef>
            </a:pPr>
            <a:r>
              <a:rPr lang="pt-BR" sz="2400" b="0" i="1"/>
              <a:t>Com a ação... </a:t>
            </a:r>
          </a:p>
        </p:txBody>
      </p:sp>
      <p:sp>
        <p:nvSpPr>
          <p:cNvPr id="372742" name="Text Box 6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72743" name="Rectangle 7"/>
          <p:cNvSpPr>
            <a:spLocks noChangeArrowheads="1"/>
          </p:cNvSpPr>
          <p:nvPr/>
        </p:nvSpPr>
        <p:spPr bwMode="auto">
          <a:xfrm>
            <a:off x="5508625" y="4002088"/>
            <a:ext cx="2881313" cy="230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...ajudar a todos                         e melhorar sempre,  é invocar,                           em nosso favor,                      o apoio integral                     da vida. </a:t>
            </a:r>
          </a:p>
        </p:txBody>
      </p:sp>
      <p:sp>
        <p:nvSpPr>
          <p:cNvPr id="372744" name="WordArt 8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31433" name="AutoShape 9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4" name="AutoShape 10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5" name="AutoShape 11"/>
          <p:cNvSpPr>
            <a:spLocks noChangeArrowheads="1"/>
          </p:cNvSpPr>
          <p:nvPr/>
        </p:nvSpPr>
        <p:spPr bwMode="auto">
          <a:xfrm>
            <a:off x="4572000" y="39338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6" name="AutoShape 12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37" name="Oval 13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  <p:sp>
        <p:nvSpPr>
          <p:cNvPr id="231438" name="AutoShape 14"/>
          <p:cNvSpPr>
            <a:spLocks noChangeArrowheads="1"/>
          </p:cNvSpPr>
          <p:nvPr/>
        </p:nvSpPr>
        <p:spPr bwMode="auto">
          <a:xfrm rot="15717321">
            <a:off x="3316287" y="3683001"/>
            <a:ext cx="885825" cy="2063750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0" name="AutoShape 16"/>
          <p:cNvSpPr>
            <a:spLocks noChangeArrowheads="1"/>
          </p:cNvSpPr>
          <p:nvPr/>
        </p:nvSpPr>
        <p:spPr bwMode="auto">
          <a:xfrm rot="60180077">
            <a:off x="2506663" y="2452687"/>
            <a:ext cx="863600" cy="3375025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2" name="AutoShape 18"/>
          <p:cNvSpPr>
            <a:spLocks noChangeArrowheads="1"/>
          </p:cNvSpPr>
          <p:nvPr/>
        </p:nvSpPr>
        <p:spPr bwMode="auto">
          <a:xfrm rot="9695281" flipH="1">
            <a:off x="3708400" y="4302125"/>
            <a:ext cx="1358900" cy="1431925"/>
          </a:xfrm>
          <a:prstGeom prst="lightningBolt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4" name="Oval 20"/>
          <p:cNvSpPr>
            <a:spLocks noChangeArrowheads="1"/>
          </p:cNvSpPr>
          <p:nvPr/>
        </p:nvSpPr>
        <p:spPr bwMode="auto">
          <a:xfrm rot="18289984">
            <a:off x="2320131" y="2937669"/>
            <a:ext cx="1185863" cy="4327525"/>
          </a:xfrm>
          <a:prstGeom prst="ellipse">
            <a:avLst/>
          </a:prstGeom>
          <a:solidFill>
            <a:srgbClr val="DCD828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vert="eaVert" wrap="none" anchor="ctr"/>
          <a:lstStyle/>
          <a:p>
            <a:pPr>
              <a:defRPr/>
            </a:pPr>
            <a:r>
              <a:rPr lang="pt-BR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VIDA</a:t>
            </a:r>
          </a:p>
        </p:txBody>
      </p:sp>
      <p:sp>
        <p:nvSpPr>
          <p:cNvPr id="231446" name="Freeform 22"/>
          <p:cNvSpPr>
            <a:spLocks/>
          </p:cNvSpPr>
          <p:nvPr/>
        </p:nvSpPr>
        <p:spPr bwMode="auto">
          <a:xfrm>
            <a:off x="1308100" y="45085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7" name="Freeform 23"/>
          <p:cNvSpPr>
            <a:spLocks/>
          </p:cNvSpPr>
          <p:nvPr/>
        </p:nvSpPr>
        <p:spPr bwMode="auto">
          <a:xfrm>
            <a:off x="1524000" y="47244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8" name="Freeform 24"/>
          <p:cNvSpPr>
            <a:spLocks/>
          </p:cNvSpPr>
          <p:nvPr/>
        </p:nvSpPr>
        <p:spPr bwMode="auto">
          <a:xfrm>
            <a:off x="1739900" y="49403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49" name="Freeform 25"/>
          <p:cNvSpPr>
            <a:spLocks/>
          </p:cNvSpPr>
          <p:nvPr/>
        </p:nvSpPr>
        <p:spPr bwMode="auto">
          <a:xfrm>
            <a:off x="1955800" y="51562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1450" name="Freeform 26"/>
          <p:cNvSpPr>
            <a:spLocks/>
          </p:cNvSpPr>
          <p:nvPr/>
        </p:nvSpPr>
        <p:spPr bwMode="auto">
          <a:xfrm>
            <a:off x="2171700" y="537210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"/>
                                        <p:tgtEl>
                                          <p:spTgt spid="231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50" autoRev="1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" dur="250" autoRev="1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6" dur="250" autoRev="1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2314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"/>
                                        <p:tgtEl>
                                          <p:spTgt spid="231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600"/>
                            </p:stCondLst>
                            <p:childTnLst>
                              <p:par>
                                <p:cTn id="23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"/>
                                        <p:tgtEl>
                                          <p:spTgt spid="23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"/>
                                        <p:tgtEl>
                                          <p:spTgt spid="23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6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2314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2314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231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500"/>
                                        <p:tgtEl>
                                          <p:spTgt spid="23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4" dur="500"/>
                                        <p:tgtEl>
                                          <p:spTgt spid="23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8" dur="500"/>
                                        <p:tgtEl>
                                          <p:spTgt spid="23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250" autoRev="1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6" dur="250" autoRev="1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7" dur="250" autoRev="1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autoRev="1" fill="hold"/>
                                        <p:tgtEl>
                                          <p:spTgt spid="2314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0"/>
                            </p:stCondLst>
                            <p:childTnLst>
                              <p:par>
                                <p:cTn id="6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5" dur="250" autoRev="1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66" dur="250" autoRev="1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7" dur="250" autoRev="1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50" autoRev="1" fill="hold"/>
                                        <p:tgtEl>
                                          <p:spTgt spid="2314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00"/>
                            </p:stCondLst>
                            <p:childTnLst>
                              <p:par>
                                <p:cTn id="7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50" autoRev="1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6" dur="250" autoRev="1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77" dur="250" autoRev="1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autoRev="1" fill="hold"/>
                                        <p:tgtEl>
                                          <p:spTgt spid="23144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250" autoRev="1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86" dur="250" autoRev="1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7" dur="250" autoRev="1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autoRev="1" fill="hold"/>
                                        <p:tgtEl>
                                          <p:spTgt spid="23144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500"/>
                            </p:stCondLst>
                            <p:childTnLst>
                              <p:par>
                                <p:cTn id="9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50" autoRev="1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96" dur="250" autoRev="1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97" dur="250" autoRev="1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250" autoRev="1" fill="hold"/>
                                        <p:tgtEl>
                                          <p:spTgt spid="2314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26" grpId="0" animBg="1"/>
      <p:bldP spid="231427" grpId="0" animBg="1"/>
      <p:bldP spid="231427" grpId="1" animBg="1"/>
      <p:bldP spid="231427" grpId="2" animBg="1"/>
      <p:bldP spid="231433" grpId="0" animBg="1"/>
      <p:bldP spid="231434" grpId="0" animBg="1"/>
      <p:bldP spid="231435" grpId="0" animBg="1"/>
      <p:bldP spid="231436" grpId="0" animBg="1"/>
      <p:bldP spid="231438" grpId="0" animBg="1"/>
      <p:bldP spid="231440" grpId="0" animBg="1"/>
      <p:bldP spid="231442" grpId="0" animBg="1"/>
      <p:bldP spid="231446" grpId="0" animBg="1"/>
      <p:bldP spid="231446" grpId="1" animBg="1"/>
      <p:bldP spid="231447" grpId="0" animBg="1"/>
      <p:bldP spid="231447" grpId="1" animBg="1"/>
      <p:bldP spid="231448" grpId="0" animBg="1"/>
      <p:bldP spid="231448" grpId="1" animBg="1"/>
      <p:bldP spid="231449" grpId="0" animBg="1"/>
      <p:bldP spid="231449" grpId="1" animBg="1"/>
      <p:bldP spid="231450" grpId="0" animBg="1"/>
      <p:bldP spid="231450" grpId="1" animBg="1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69" name="Freeform 21"/>
          <p:cNvSpPr>
            <a:spLocks/>
          </p:cNvSpPr>
          <p:nvPr/>
        </p:nvSpPr>
        <p:spPr bwMode="auto">
          <a:xfrm rot="1028991" flipH="1">
            <a:off x="4090988" y="53006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7" name="Freeform 19"/>
          <p:cNvSpPr>
            <a:spLocks/>
          </p:cNvSpPr>
          <p:nvPr/>
        </p:nvSpPr>
        <p:spPr bwMode="auto">
          <a:xfrm rot="-2122820">
            <a:off x="1042988" y="58626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8" name="Freeform 20"/>
          <p:cNvSpPr>
            <a:spLocks/>
          </p:cNvSpPr>
          <p:nvPr/>
        </p:nvSpPr>
        <p:spPr bwMode="auto">
          <a:xfrm>
            <a:off x="250825" y="413543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9DFFFD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0" name="AutoShape 2"/>
          <p:cNvSpPr>
            <a:spLocks noChangeArrowheads="1"/>
          </p:cNvSpPr>
          <p:nvPr/>
        </p:nvSpPr>
        <p:spPr bwMode="auto">
          <a:xfrm>
            <a:off x="5364163" y="260350"/>
            <a:ext cx="3384550" cy="3097213"/>
          </a:xfrm>
          <a:prstGeom prst="star32">
            <a:avLst>
              <a:gd name="adj" fmla="val 34667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1" name="Freeform 3"/>
          <p:cNvSpPr>
            <a:spLocks/>
          </p:cNvSpPr>
          <p:nvPr/>
        </p:nvSpPr>
        <p:spPr bwMode="auto">
          <a:xfrm>
            <a:off x="2484438" y="41497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chemeClr val="tx2"/>
              </a:gs>
              <a:gs pos="50000">
                <a:schemeClr val="tx1"/>
              </a:gs>
              <a:gs pos="100000">
                <a:schemeClr val="tx2"/>
              </a:gs>
            </a:gsLst>
            <a:lin ang="5400000" scaled="1"/>
          </a:gradFill>
          <a:ln w="19050" cap="flat" cmpd="sng">
            <a:prstDash val="solid"/>
            <a:round/>
            <a:headEnd/>
            <a:tailEnd/>
          </a:ln>
          <a:effectLst/>
          <a:scene3d>
            <a:camera prst="legacyPerspectiveTopRight">
              <a:rot lat="300000" lon="9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3767" name="Rectangle 4"/>
          <p:cNvSpPr>
            <a:spLocks noChangeArrowheads="1"/>
          </p:cNvSpPr>
          <p:nvPr/>
        </p:nvSpPr>
        <p:spPr bwMode="auto">
          <a:xfrm>
            <a:off x="323850" y="765175"/>
            <a:ext cx="49688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pt-BR" sz="4800" b="0">
                <a:solidFill>
                  <a:schemeClr val="tx2"/>
                </a:solidFill>
              </a:rPr>
              <a:t/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Socorro,</a:t>
            </a:r>
            <a:br>
              <a:rPr lang="pt-BR" sz="4800" b="0">
                <a:solidFill>
                  <a:schemeClr val="tx2"/>
                </a:solidFill>
              </a:rPr>
            </a:br>
            <a:r>
              <a:rPr lang="pt-BR" sz="4800" b="0">
                <a:solidFill>
                  <a:schemeClr val="tx2"/>
                </a:solidFill>
              </a:rPr>
              <a:t>          Senhor!</a:t>
            </a:r>
            <a:endParaRPr lang="pt-BR" sz="2400" b="0" i="1">
              <a:solidFill>
                <a:schemeClr val="tx2"/>
              </a:solidFill>
            </a:endParaRPr>
          </a:p>
        </p:txBody>
      </p:sp>
      <p:sp>
        <p:nvSpPr>
          <p:cNvPr id="373768" name="Rectangle 5"/>
          <p:cNvSpPr>
            <a:spLocks noChangeArrowheads="1"/>
          </p:cNvSpPr>
          <p:nvPr/>
        </p:nvSpPr>
        <p:spPr bwMode="auto">
          <a:xfrm>
            <a:off x="539750" y="2349500"/>
            <a:ext cx="3959225" cy="2519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...O auxílio que prestamos às criaturas, sem exigência e sem paga... </a:t>
            </a:r>
          </a:p>
        </p:txBody>
      </p:sp>
      <p:sp>
        <p:nvSpPr>
          <p:cNvPr id="373769" name="Text Box 6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23 </a:t>
            </a:r>
            <a:r>
              <a:rPr lang="pt-BR" sz="2000" b="0"/>
              <a:t>Cap.</a:t>
            </a:r>
          </a:p>
        </p:txBody>
      </p:sp>
      <p:sp>
        <p:nvSpPr>
          <p:cNvPr id="373770" name="Rectangle 7"/>
          <p:cNvSpPr>
            <a:spLocks noChangeArrowheads="1"/>
          </p:cNvSpPr>
          <p:nvPr/>
        </p:nvSpPr>
        <p:spPr bwMode="auto">
          <a:xfrm>
            <a:off x="5508625" y="4002088"/>
            <a:ext cx="2881313" cy="230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80000"/>
              </a:lnSpc>
              <a:spcBef>
                <a:spcPct val="20000"/>
              </a:spcBef>
            </a:pPr>
            <a:r>
              <a:rPr lang="pt-BR" sz="2400" b="0" i="1"/>
              <a:t>...é a nossa rogativa silenciosa ao Socorro Divino, que nos responde, invariável, com a luz da cooperação e do suprimento. </a:t>
            </a:r>
          </a:p>
        </p:txBody>
      </p:sp>
      <p:sp>
        <p:nvSpPr>
          <p:cNvPr id="373771" name="WordArt 8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Auxílio</a:t>
            </a:r>
          </a:p>
        </p:txBody>
      </p:sp>
      <p:sp>
        <p:nvSpPr>
          <p:cNvPr id="232457" name="AutoShape 9"/>
          <p:cNvSpPr>
            <a:spLocks noChangeArrowheads="1"/>
          </p:cNvSpPr>
          <p:nvPr/>
        </p:nvSpPr>
        <p:spPr bwMode="auto">
          <a:xfrm>
            <a:off x="611188" y="4437063"/>
            <a:ext cx="360362" cy="287337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8" name="AutoShape 10"/>
          <p:cNvSpPr>
            <a:spLocks noChangeArrowheads="1"/>
          </p:cNvSpPr>
          <p:nvPr/>
        </p:nvSpPr>
        <p:spPr bwMode="auto">
          <a:xfrm>
            <a:off x="1330325" y="6381750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59" name="AutoShape 11"/>
          <p:cNvSpPr>
            <a:spLocks noChangeArrowheads="1"/>
          </p:cNvSpPr>
          <p:nvPr/>
        </p:nvSpPr>
        <p:spPr bwMode="auto">
          <a:xfrm>
            <a:off x="2843213" y="4437063"/>
            <a:ext cx="360362" cy="287337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0" name="AutoShape 12"/>
          <p:cNvSpPr>
            <a:spLocks noChangeArrowheads="1"/>
          </p:cNvSpPr>
          <p:nvPr/>
        </p:nvSpPr>
        <p:spPr bwMode="auto">
          <a:xfrm>
            <a:off x="6877050" y="1628775"/>
            <a:ext cx="503238" cy="358775"/>
          </a:xfrm>
          <a:prstGeom prst="star32">
            <a:avLst>
              <a:gd name="adj" fmla="val 20588"/>
            </a:avLst>
          </a:prstGeom>
          <a:solidFill>
            <a:srgbClr val="DCD828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2461" name="Oval 13"/>
          <p:cNvSpPr>
            <a:spLocks noChangeArrowheads="1"/>
          </p:cNvSpPr>
          <p:nvPr/>
        </p:nvSpPr>
        <p:spPr bwMode="auto">
          <a:xfrm>
            <a:off x="5795963" y="620713"/>
            <a:ext cx="2590800" cy="2520950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Reservatório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Amor Infinito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Nosso Pai</a:t>
            </a:r>
          </a:p>
        </p:txBody>
      </p:sp>
      <p:sp>
        <p:nvSpPr>
          <p:cNvPr id="232466" name="AutoShape 18"/>
          <p:cNvSpPr>
            <a:spLocks noChangeArrowheads="1"/>
          </p:cNvSpPr>
          <p:nvPr/>
        </p:nvSpPr>
        <p:spPr bwMode="auto">
          <a:xfrm>
            <a:off x="4356100" y="5661025"/>
            <a:ext cx="360363" cy="287338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2324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250" autoRev="1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2" dur="250" autoRev="1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" dur="250" autoRev="1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250" autoRev="1" fill="hold"/>
                                        <p:tgtEl>
                                          <p:spTgt spid="2324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1" dur="250" autoRev="1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2" dur="250" autoRev="1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3" dur="250" autoRev="1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50" autoRev="1" fill="hold"/>
                                        <p:tgtEl>
                                          <p:spTgt spid="2324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"/>
                                        <p:tgtEl>
                                          <p:spTgt spid="232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00"/>
                            </p:stCondLst>
                            <p:childTnLst>
                              <p:par>
                                <p:cTn id="40" presetID="27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50" autoRev="1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2" dur="250" autoRev="1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autoRev="1" fill="hold"/>
                                        <p:tgtEl>
                                          <p:spTgt spid="2324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700"/>
                            </p:stCondLst>
                            <p:childTnLst>
                              <p:par>
                                <p:cTn id="46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"/>
                                        <p:tgtEl>
                                          <p:spTgt spid="232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300"/>
                            </p:stCondLst>
                            <p:childTnLst>
                              <p:par>
                                <p:cTn id="50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"/>
                                        <p:tgtEl>
                                          <p:spTgt spid="232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900"/>
                            </p:stCondLst>
                            <p:childTnLst>
                              <p:par>
                                <p:cTn id="54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"/>
                                        <p:tgtEl>
                                          <p:spTgt spid="232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 tmFilter="0, 0; .2, .5; .8, .5; 1, 0"/>
                                        <p:tgtEl>
                                          <p:spTgt spid="2324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250" autoRev="1" fill="hold"/>
                                        <p:tgtEl>
                                          <p:spTgt spid="2324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"/>
                                        <p:tgtEl>
                                          <p:spTgt spid="232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65" dur="2000" fill="hold"/>
                                        <p:tgtEl>
                                          <p:spTgt spid="232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64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9.82659E-7 L 0.16164 -0.2830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2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" y="-14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500"/>
                            </p:stCondLst>
                            <p:childTnLst>
                              <p:par>
                                <p:cTn id="70" presetID="6" presetClass="entr" presetSubtype="16" repeatCount="3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"/>
                                        <p:tgtEl>
                                          <p:spTgt spid="232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9100"/>
                            </p:stCondLst>
                            <p:childTnLst>
                              <p:par>
                                <p:cTn id="74" presetID="64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0023 L -0.18507 -0.18867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232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" y="-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469" grpId="0" animBg="1"/>
      <p:bldP spid="232469" grpId="1" animBg="1"/>
      <p:bldP spid="232467" grpId="0" animBg="1"/>
      <p:bldP spid="232467" grpId="1" animBg="1"/>
      <p:bldP spid="232468" grpId="0" animBg="1"/>
      <p:bldP spid="232468" grpId="1" animBg="1"/>
      <p:bldP spid="232450" grpId="0" animBg="1"/>
      <p:bldP spid="232451" grpId="0" animBg="1"/>
      <p:bldP spid="232451" grpId="1" animBg="1"/>
      <p:bldP spid="232457" grpId="0" animBg="1"/>
      <p:bldP spid="232457" grpId="1" animBg="1"/>
      <p:bldP spid="232458" grpId="0" animBg="1"/>
      <p:bldP spid="232458" grpId="1" animBg="1"/>
      <p:bldP spid="232459" grpId="0" animBg="1"/>
      <p:bldP spid="232460" grpId="0" animBg="1"/>
      <p:bldP spid="232466" grpId="0" animBg="1"/>
      <p:bldP spid="232466" grpId="1" animBg="1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7478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355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3558" name="Text Box 6"/>
          <p:cNvSpPr txBox="1">
            <a:spLocks noChangeArrowheads="1"/>
          </p:cNvSpPr>
          <p:nvPr/>
        </p:nvSpPr>
        <p:spPr bwMode="auto">
          <a:xfrm>
            <a:off x="3722688" y="1341438"/>
            <a:ext cx="11366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1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. </a:t>
            </a: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560" name="Text Box 8"/>
          <p:cNvSpPr txBox="1">
            <a:spLocks noChangeArrowheads="1"/>
          </p:cNvSpPr>
          <p:nvPr/>
        </p:nvSpPr>
        <p:spPr bwMode="auto">
          <a:xfrm>
            <a:off x="3779838" y="1989138"/>
            <a:ext cx="1152525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3564" name="Rectangle 12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24                      Humildade</a:t>
            </a:r>
            <a:endParaRPr lang="pt-BR" sz="240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 advTm="30000"/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AutoShape 3" descr="Zigue-zague"/>
          <p:cNvSpPr>
            <a:spLocks noChangeArrowheads="1"/>
          </p:cNvSpPr>
          <p:nvPr/>
        </p:nvSpPr>
        <p:spPr bwMode="auto">
          <a:xfrm rot="-830110">
            <a:off x="250825" y="2565400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77" name="Text Box 5"/>
          <p:cNvSpPr txBox="1">
            <a:spLocks noChangeArrowheads="1"/>
          </p:cNvSpPr>
          <p:nvPr/>
        </p:nvSpPr>
        <p:spPr bwMode="auto">
          <a:xfrm>
            <a:off x="1260475" y="1743075"/>
            <a:ext cx="5688013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humildade, reflete-se luminosa                      em todos os domínios                                           da Natureza ...</a:t>
            </a:r>
          </a:p>
        </p:txBody>
      </p:sp>
      <p:sp>
        <p:nvSpPr>
          <p:cNvPr id="28678" name="AutoShape 6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79" name="AutoShape 7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0" name="AutoShape 8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1" name="AutoShape 9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2" name="AutoShape 10"/>
          <p:cNvSpPr>
            <a:spLocks noChangeArrowheads="1"/>
          </p:cNvSpPr>
          <p:nvPr/>
        </p:nvSpPr>
        <p:spPr bwMode="auto">
          <a:xfrm>
            <a:off x="7380288" y="2133600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8683" name="Oval 11" descr="Zigue-zague"/>
          <p:cNvSpPr>
            <a:spLocks noChangeArrowheads="1"/>
          </p:cNvSpPr>
          <p:nvPr/>
        </p:nvSpPr>
        <p:spPr bwMode="auto">
          <a:xfrm>
            <a:off x="6300788" y="2419350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28699" name="Text Box 27"/>
          <p:cNvSpPr txBox="1">
            <a:spLocks noChangeArrowheads="1"/>
          </p:cNvSpPr>
          <p:nvPr/>
        </p:nvSpPr>
        <p:spPr bwMode="auto">
          <a:xfrm>
            <a:off x="1763713" y="4941888"/>
            <a:ext cx="6624637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domínios que expressam                                                 o Trono de Deus,                                                    patrocinando o progresso e                                             a renovação ...</a:t>
            </a:r>
          </a:p>
        </p:txBody>
      </p:sp>
      <p:sp>
        <p:nvSpPr>
          <p:cNvPr id="28700" name="Text Box 28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8701" name="WordArt 29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sp>
        <p:nvSpPr>
          <p:cNvPr id="28702" name="Rectangle 30"/>
          <p:cNvSpPr>
            <a:spLocks noChangeArrowheads="1"/>
          </p:cNvSpPr>
          <p:nvPr/>
        </p:nvSpPr>
        <p:spPr bwMode="auto">
          <a:xfrm>
            <a:off x="1476375" y="620713"/>
            <a:ext cx="5832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Reflexos </a:t>
            </a:r>
            <a:r>
              <a:rPr lang="pt-BR" i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uma força divina</a:t>
            </a:r>
            <a:r>
              <a:rPr lang="pt-BR" sz="32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28703" name="Picture 31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8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286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2867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8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9" dur="2000" spd="-100000" fill="hold"/>
                                        <p:tgtEl>
                                          <p:spTgt spid="286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286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286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286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 animBg="1"/>
      <p:bldP spid="28675" grpId="1" animBg="1"/>
      <p:bldP spid="28678" grpId="0" animBg="1"/>
      <p:bldP spid="28679" grpId="0" animBg="1"/>
      <p:bldP spid="28680" grpId="0" animBg="1"/>
      <p:bldP spid="28681" grpId="0" animBg="1"/>
      <p:bldP spid="28682" grpId="0" animBg="1"/>
      <p:bldP spid="28683" grpId="0" animBg="1"/>
      <p:bldP spid="28683" grpId="1" animBg="1"/>
      <p:bldP spid="28699" grpId="0"/>
      <p:bldP spid="28701" grpId="0" animBg="1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54" name="Freeform 18"/>
          <p:cNvSpPr>
            <a:spLocks/>
          </p:cNvSpPr>
          <p:nvPr/>
        </p:nvSpPr>
        <p:spPr bwMode="auto">
          <a:xfrm>
            <a:off x="3348038" y="4870450"/>
            <a:ext cx="2740025" cy="1654175"/>
          </a:xfrm>
          <a:custGeom>
            <a:avLst/>
            <a:gdLst/>
            <a:ahLst/>
            <a:cxnLst>
              <a:cxn ang="0">
                <a:pos x="680" y="33"/>
              </a:cxn>
              <a:cxn ang="0">
                <a:pos x="1093" y="197"/>
              </a:cxn>
              <a:cxn ang="0">
                <a:pos x="598" y="428"/>
              </a:cxn>
              <a:cxn ang="0">
                <a:pos x="530" y="414"/>
              </a:cxn>
              <a:cxn ang="0">
                <a:pos x="342" y="378"/>
              </a:cxn>
              <a:cxn ang="0">
                <a:pos x="439" y="351"/>
              </a:cxn>
              <a:cxn ang="0">
                <a:pos x="252" y="348"/>
              </a:cxn>
              <a:cxn ang="0">
                <a:pos x="330" y="316"/>
              </a:cxn>
              <a:cxn ang="0">
                <a:pos x="153" y="249"/>
              </a:cxn>
              <a:cxn ang="0">
                <a:pos x="151" y="194"/>
              </a:cxn>
              <a:cxn ang="0">
                <a:pos x="94" y="202"/>
              </a:cxn>
              <a:cxn ang="0">
                <a:pos x="26" y="188"/>
              </a:cxn>
              <a:cxn ang="0">
                <a:pos x="72" y="91"/>
              </a:cxn>
              <a:cxn ang="0">
                <a:pos x="213" y="10"/>
              </a:cxn>
              <a:cxn ang="0">
                <a:pos x="368" y="15"/>
              </a:cxn>
              <a:cxn ang="0">
                <a:pos x="426" y="8"/>
              </a:cxn>
              <a:cxn ang="0">
                <a:pos x="529" y="32"/>
              </a:cxn>
              <a:cxn ang="0">
                <a:pos x="667" y="7"/>
              </a:cxn>
              <a:cxn ang="0">
                <a:pos x="680" y="33"/>
              </a:cxn>
            </a:cxnLst>
            <a:rect l="0" t="0" r="r" b="b"/>
            <a:pathLst>
              <a:path w="1120" h="454">
                <a:moveTo>
                  <a:pt x="680" y="33"/>
                </a:moveTo>
                <a:cubicBezTo>
                  <a:pt x="817" y="88"/>
                  <a:pt x="1120" y="63"/>
                  <a:pt x="1093" y="197"/>
                </a:cubicBezTo>
                <a:cubicBezTo>
                  <a:pt x="1083" y="246"/>
                  <a:pt x="763" y="358"/>
                  <a:pt x="598" y="428"/>
                </a:cubicBezTo>
                <a:cubicBezTo>
                  <a:pt x="537" y="454"/>
                  <a:pt x="544" y="423"/>
                  <a:pt x="530" y="414"/>
                </a:cubicBezTo>
                <a:cubicBezTo>
                  <a:pt x="506" y="397"/>
                  <a:pt x="360" y="398"/>
                  <a:pt x="342" y="378"/>
                </a:cubicBezTo>
                <a:cubicBezTo>
                  <a:pt x="332" y="376"/>
                  <a:pt x="446" y="354"/>
                  <a:pt x="439" y="351"/>
                </a:cubicBezTo>
                <a:cubicBezTo>
                  <a:pt x="418" y="341"/>
                  <a:pt x="277" y="355"/>
                  <a:pt x="252" y="348"/>
                </a:cubicBezTo>
                <a:cubicBezTo>
                  <a:pt x="241" y="344"/>
                  <a:pt x="343" y="319"/>
                  <a:pt x="330" y="316"/>
                </a:cubicBezTo>
                <a:cubicBezTo>
                  <a:pt x="316" y="313"/>
                  <a:pt x="157" y="253"/>
                  <a:pt x="153" y="249"/>
                </a:cubicBezTo>
                <a:cubicBezTo>
                  <a:pt x="47" y="235"/>
                  <a:pt x="320" y="284"/>
                  <a:pt x="151" y="194"/>
                </a:cubicBezTo>
                <a:cubicBezTo>
                  <a:pt x="144" y="190"/>
                  <a:pt x="109" y="201"/>
                  <a:pt x="94" y="202"/>
                </a:cubicBezTo>
                <a:cubicBezTo>
                  <a:pt x="63" y="201"/>
                  <a:pt x="52" y="191"/>
                  <a:pt x="26" y="188"/>
                </a:cubicBezTo>
                <a:cubicBezTo>
                  <a:pt x="25" y="175"/>
                  <a:pt x="0" y="139"/>
                  <a:pt x="72" y="91"/>
                </a:cubicBezTo>
                <a:cubicBezTo>
                  <a:pt x="113" y="64"/>
                  <a:pt x="213" y="10"/>
                  <a:pt x="213" y="10"/>
                </a:cubicBezTo>
                <a:cubicBezTo>
                  <a:pt x="285" y="1"/>
                  <a:pt x="323" y="9"/>
                  <a:pt x="368" y="15"/>
                </a:cubicBezTo>
                <a:cubicBezTo>
                  <a:pt x="381" y="17"/>
                  <a:pt x="411" y="8"/>
                  <a:pt x="426" y="8"/>
                </a:cubicBezTo>
                <a:cubicBezTo>
                  <a:pt x="469" y="9"/>
                  <a:pt x="500" y="22"/>
                  <a:pt x="529" y="32"/>
                </a:cubicBezTo>
                <a:cubicBezTo>
                  <a:pt x="551" y="27"/>
                  <a:pt x="658" y="0"/>
                  <a:pt x="667" y="7"/>
                </a:cubicBezTo>
                <a:cubicBezTo>
                  <a:pt x="706" y="31"/>
                  <a:pt x="606" y="50"/>
                  <a:pt x="680" y="33"/>
                </a:cubicBezTo>
                <a:close/>
              </a:path>
            </a:pathLst>
          </a:custGeom>
          <a:gradFill rotWithShape="1">
            <a:gsLst>
              <a:gs pos="0">
                <a:srgbClr val="993300"/>
              </a:gs>
              <a:gs pos="100000">
                <a:srgbClr val="004442"/>
              </a:gs>
            </a:gsLst>
            <a:path path="rect">
              <a:fillToRect l="50000" t="50000" r="50000" b="50000"/>
            </a:path>
          </a:gradFill>
          <a:ln w="76200" cap="rnd" cmpd="sng">
            <a:solidFill>
              <a:srgbClr val="000000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1476375" y="620713"/>
            <a:ext cx="5832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 </a:t>
            </a:r>
            <a:r>
              <a:rPr lang="pt-BR" i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uma força divina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40" name="Text Box 4"/>
          <p:cNvSpPr txBox="1">
            <a:spLocks noChangeArrowheads="1"/>
          </p:cNvSpPr>
          <p:nvPr/>
        </p:nvSpPr>
        <p:spPr bwMode="auto">
          <a:xfrm>
            <a:off x="1698625" y="1736725"/>
            <a:ext cx="5256213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Sol, cada dia,                                    oscula a face do pântano                                       sem clamar contra o insulto                        da lama...</a:t>
            </a:r>
          </a:p>
        </p:txBody>
      </p:sp>
      <p:sp>
        <p:nvSpPr>
          <p:cNvPr id="39945" name="AutoShape 9"/>
          <p:cNvSpPr>
            <a:spLocks noChangeArrowheads="1"/>
          </p:cNvSpPr>
          <p:nvPr/>
        </p:nvSpPr>
        <p:spPr bwMode="auto">
          <a:xfrm>
            <a:off x="3635375" y="3213100"/>
            <a:ext cx="3024188" cy="2520950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76838" name="Picture 14" descr="j042993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03575" y="2970213"/>
            <a:ext cx="2881313" cy="233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947" name="Oval 11" descr="Zigue-zague"/>
          <p:cNvSpPr>
            <a:spLocks noChangeArrowheads="1"/>
          </p:cNvSpPr>
          <p:nvPr/>
        </p:nvSpPr>
        <p:spPr bwMode="auto">
          <a:xfrm>
            <a:off x="6738938" y="2852738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39955" name="Text Box 1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9956" name="WordArt 20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39957" name="Picture 21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9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15" dur="2000" spd="-100000" fill="hold"/>
                                        <p:tgtEl>
                                          <p:spTgt spid="399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9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54" grpId="0" animBg="1"/>
      <p:bldP spid="39945" grpId="0" animBg="1"/>
      <p:bldP spid="39947" grpId="0" animBg="1"/>
      <p:bldP spid="39947" grpId="1" animBg="1"/>
      <p:bldP spid="39956" grpId="0" animBg="1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7858" name="Picture 10" descr="j0433350"/>
          <p:cNvPicPr>
            <a:picLocks noChangeAspect="1" noChangeArrowheads="1"/>
          </p:cNvPicPr>
          <p:nvPr/>
        </p:nvPicPr>
        <p:blipFill>
          <a:blip r:embed="rId2">
            <a:lum contrast="32000"/>
          </a:blip>
          <a:srcRect/>
          <a:stretch>
            <a:fillRect/>
          </a:stretch>
        </p:blipFill>
        <p:spPr bwMode="auto">
          <a:xfrm rot="1507768">
            <a:off x="3203575" y="3141663"/>
            <a:ext cx="2735263" cy="2051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61" name="AutoShape 5"/>
          <p:cNvSpPr>
            <a:spLocks noChangeArrowheads="1"/>
          </p:cNvSpPr>
          <p:nvPr/>
        </p:nvSpPr>
        <p:spPr bwMode="auto">
          <a:xfrm rot="1398530">
            <a:off x="3924300" y="3716338"/>
            <a:ext cx="1873250" cy="12969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064" name="AutoShape 8" descr="Zigue-zague"/>
          <p:cNvSpPr>
            <a:spLocks noChangeArrowheads="1"/>
          </p:cNvSpPr>
          <p:nvPr/>
        </p:nvSpPr>
        <p:spPr bwMode="auto">
          <a:xfrm rot="-830110">
            <a:off x="434975" y="2492375"/>
            <a:ext cx="8274050" cy="3595688"/>
          </a:xfrm>
          <a:custGeom>
            <a:avLst/>
            <a:gdLst>
              <a:gd name="G0" fmla="+- 6976 0 0"/>
              <a:gd name="G1" fmla="+- 21600 0 6976"/>
              <a:gd name="G2" fmla="+- 21600 0 6976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6976" y="10800"/>
                </a:moveTo>
                <a:cubicBezTo>
                  <a:pt x="6976" y="12912"/>
                  <a:pt x="8688" y="14624"/>
                  <a:pt x="10800" y="14624"/>
                </a:cubicBezTo>
                <a:cubicBezTo>
                  <a:pt x="12912" y="14624"/>
                  <a:pt x="14624" y="12912"/>
                  <a:pt x="14624" y="10800"/>
                </a:cubicBezTo>
                <a:cubicBezTo>
                  <a:pt x="14624" y="8688"/>
                  <a:pt x="12912" y="6976"/>
                  <a:pt x="10800" y="6976"/>
                </a:cubicBezTo>
                <a:cubicBezTo>
                  <a:pt x="8688" y="6976"/>
                  <a:pt x="6976" y="8688"/>
                  <a:pt x="6976" y="10800"/>
                </a:cubicBezTo>
                <a:close/>
              </a:path>
            </a:pathLst>
          </a:custGeom>
          <a:pattFill prst="zigZag">
            <a:fgClr>
              <a:schemeClr val="bg2"/>
            </a:fgClr>
            <a:bgClr>
              <a:schemeClr val="tx2"/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065" name="Oval 9" descr="Zigue-zague"/>
          <p:cNvSpPr>
            <a:spLocks noChangeArrowheads="1"/>
          </p:cNvSpPr>
          <p:nvPr/>
        </p:nvSpPr>
        <p:spPr bwMode="auto">
          <a:xfrm>
            <a:off x="6738938" y="2852738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45068" name="Text Box 1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5070" name="Rectangle 14"/>
          <p:cNvSpPr>
            <a:spLocks noChangeArrowheads="1"/>
          </p:cNvSpPr>
          <p:nvPr/>
        </p:nvSpPr>
        <p:spPr bwMode="auto">
          <a:xfrm>
            <a:off x="1476375" y="620713"/>
            <a:ext cx="5832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 </a:t>
            </a:r>
            <a:r>
              <a:rPr lang="pt-BR" i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uma força divina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071" name="WordArt 15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45072" name="Picture 16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60" name="Text Box 4"/>
          <p:cNvSpPr txBox="1">
            <a:spLocks noChangeArrowheads="1"/>
          </p:cNvSpPr>
          <p:nvPr/>
        </p:nvSpPr>
        <p:spPr bwMode="auto">
          <a:xfrm>
            <a:off x="2268538" y="1743075"/>
            <a:ext cx="525621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flor, sem alarde,                               incensa a  glória do céu...</a:t>
            </a:r>
          </a:p>
        </p:txBody>
      </p:sp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50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450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5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1" dur="2000" spd="-100000" fill="hold"/>
                                        <p:tgtEl>
                                          <p:spTgt spid="450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1" grpId="0" animBg="1"/>
      <p:bldP spid="45064" grpId="0" animBg="1"/>
      <p:bldP spid="45064" grpId="1" animBg="1"/>
      <p:bldP spid="45065" grpId="0" animBg="1"/>
      <p:bldP spid="45065" grpId="1" animBg="1"/>
      <p:bldP spid="45071" grpId="0" animBg="1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91" name="Oval 11"/>
          <p:cNvSpPr>
            <a:spLocks noChangeArrowheads="1"/>
          </p:cNvSpPr>
          <p:nvPr/>
        </p:nvSpPr>
        <p:spPr bwMode="auto">
          <a:xfrm rot="-748040">
            <a:off x="250825" y="2708275"/>
            <a:ext cx="8675688" cy="3600450"/>
          </a:xfrm>
          <a:prstGeom prst="ellipse">
            <a:avLst/>
          </a:prstGeom>
          <a:solidFill>
            <a:srgbClr val="292929"/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6084" name="Text Box 4"/>
          <p:cNvSpPr txBox="1">
            <a:spLocks noChangeArrowheads="1"/>
          </p:cNvSpPr>
          <p:nvPr/>
        </p:nvSpPr>
        <p:spPr bwMode="auto">
          <a:xfrm>
            <a:off x="2195513" y="1814513"/>
            <a:ext cx="525621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Filtrada na aspereza da rocha,                   a água se revela mais pura...</a:t>
            </a:r>
          </a:p>
        </p:txBody>
      </p:sp>
      <p:pic>
        <p:nvPicPr>
          <p:cNvPr id="46090" name="Picture 10" descr="j04253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76600" y="3141663"/>
            <a:ext cx="2782888" cy="2808287"/>
          </a:xfrm>
          <a:prstGeom prst="rect">
            <a:avLst/>
          </a:prstGeom>
          <a:noFill/>
          <a:effectLst>
            <a:outerShdw dist="107763" dir="135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46085" name="AutoShape 5"/>
          <p:cNvSpPr>
            <a:spLocks noChangeArrowheads="1"/>
          </p:cNvSpPr>
          <p:nvPr/>
        </p:nvSpPr>
        <p:spPr bwMode="auto">
          <a:xfrm>
            <a:off x="3708400" y="3789363"/>
            <a:ext cx="1873250" cy="12969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6088" name="AutoShape 8" descr="Zigue-zague"/>
          <p:cNvSpPr>
            <a:spLocks noChangeArrowheads="1"/>
          </p:cNvSpPr>
          <p:nvPr/>
        </p:nvSpPr>
        <p:spPr bwMode="auto">
          <a:xfrm rot="-830110">
            <a:off x="434975" y="3062288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6089" name="Oval 9" descr="Zigue-zague"/>
          <p:cNvSpPr>
            <a:spLocks noChangeArrowheads="1"/>
          </p:cNvSpPr>
          <p:nvPr/>
        </p:nvSpPr>
        <p:spPr bwMode="auto">
          <a:xfrm>
            <a:off x="6738938" y="2852738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46092" name="Text Box 1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6094" name="Rectangle 14"/>
          <p:cNvSpPr>
            <a:spLocks noChangeArrowheads="1"/>
          </p:cNvSpPr>
          <p:nvPr/>
        </p:nvSpPr>
        <p:spPr bwMode="auto">
          <a:xfrm>
            <a:off x="1476375" y="620713"/>
            <a:ext cx="5832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 </a:t>
            </a:r>
            <a:r>
              <a:rPr lang="pt-BR" i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uma força divina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6095" name="WordArt 15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46096" name="Picture 16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6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6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4608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4608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6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1" dur="2000" spd="-1000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6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6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6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5" grpId="0" animBg="1"/>
      <p:bldP spid="46088" grpId="0" animBg="1"/>
      <p:bldP spid="46088" grpId="1" animBg="1"/>
      <p:bldP spid="46089" grpId="0" animBg="1"/>
      <p:bldP spid="46089" grpId="1" animBg="1"/>
      <p:bldP spid="46095" grpId="0" animBg="1"/>
    </p:bld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2"/>
          <p:cNvSpPr>
            <a:spLocks/>
          </p:cNvSpPr>
          <p:nvPr/>
        </p:nvSpPr>
        <p:spPr bwMode="auto">
          <a:xfrm>
            <a:off x="755650" y="2852738"/>
            <a:ext cx="7488238" cy="3455987"/>
          </a:xfrm>
          <a:custGeom>
            <a:avLst/>
            <a:gdLst/>
            <a:ahLst/>
            <a:cxnLst>
              <a:cxn ang="0">
                <a:pos x="2674" y="16"/>
              </a:cxn>
              <a:cxn ang="0">
                <a:pos x="3994" y="155"/>
              </a:cxn>
              <a:cxn ang="0">
                <a:pos x="4075" y="946"/>
              </a:cxn>
              <a:cxn ang="0">
                <a:pos x="3269" y="1873"/>
              </a:cxn>
              <a:cxn ang="0">
                <a:pos x="2230" y="1846"/>
              </a:cxn>
              <a:cxn ang="0">
                <a:pos x="1976" y="1791"/>
              </a:cxn>
              <a:cxn ang="0">
                <a:pos x="1275" y="1651"/>
              </a:cxn>
              <a:cxn ang="0">
                <a:pos x="1750" y="1823"/>
              </a:cxn>
              <a:cxn ang="0">
                <a:pos x="1412" y="1873"/>
              </a:cxn>
              <a:cxn ang="0">
                <a:pos x="940" y="1534"/>
              </a:cxn>
              <a:cxn ang="0">
                <a:pos x="1230" y="1409"/>
              </a:cxn>
              <a:cxn ang="0">
                <a:pos x="697" y="1535"/>
              </a:cxn>
              <a:cxn ang="0">
                <a:pos x="570" y="1148"/>
              </a:cxn>
              <a:cxn ang="0">
                <a:pos x="419" y="1297"/>
              </a:cxn>
              <a:cxn ang="0">
                <a:pos x="350" y="965"/>
              </a:cxn>
              <a:cxn ang="0">
                <a:pos x="97" y="911"/>
              </a:cxn>
              <a:cxn ang="0">
                <a:pos x="268" y="533"/>
              </a:cxn>
              <a:cxn ang="0">
                <a:pos x="794" y="217"/>
              </a:cxn>
              <a:cxn ang="0">
                <a:pos x="1372" y="236"/>
              </a:cxn>
              <a:cxn ang="0">
                <a:pos x="1588" y="209"/>
              </a:cxn>
              <a:cxn ang="0">
                <a:pos x="1958" y="65"/>
              </a:cxn>
              <a:cxn ang="0">
                <a:pos x="2487" y="205"/>
              </a:cxn>
              <a:cxn ang="0">
                <a:pos x="2674" y="16"/>
              </a:cxn>
            </a:cxnLst>
            <a:rect l="0" t="0" r="r" b="b"/>
            <a:pathLst>
              <a:path w="4227" h="2023">
                <a:moveTo>
                  <a:pt x="2674" y="16"/>
                </a:moveTo>
                <a:cubicBezTo>
                  <a:pt x="2898" y="81"/>
                  <a:pt x="3761" y="0"/>
                  <a:pt x="3994" y="155"/>
                </a:cubicBezTo>
                <a:cubicBezTo>
                  <a:pt x="4227" y="310"/>
                  <a:pt x="4196" y="660"/>
                  <a:pt x="4075" y="946"/>
                </a:cubicBezTo>
                <a:cubicBezTo>
                  <a:pt x="3866" y="1192"/>
                  <a:pt x="3576" y="1723"/>
                  <a:pt x="3269" y="1873"/>
                </a:cubicBezTo>
                <a:cubicBezTo>
                  <a:pt x="2962" y="2023"/>
                  <a:pt x="2445" y="1860"/>
                  <a:pt x="2230" y="1846"/>
                </a:cubicBezTo>
                <a:cubicBezTo>
                  <a:pt x="2002" y="1947"/>
                  <a:pt x="2028" y="1826"/>
                  <a:pt x="1976" y="1791"/>
                </a:cubicBezTo>
                <a:cubicBezTo>
                  <a:pt x="1887" y="1725"/>
                  <a:pt x="1342" y="1729"/>
                  <a:pt x="1275" y="1651"/>
                </a:cubicBezTo>
                <a:cubicBezTo>
                  <a:pt x="1238" y="1643"/>
                  <a:pt x="1776" y="1834"/>
                  <a:pt x="1750" y="1823"/>
                </a:cubicBezTo>
                <a:cubicBezTo>
                  <a:pt x="1782" y="1803"/>
                  <a:pt x="1547" y="1921"/>
                  <a:pt x="1412" y="1873"/>
                </a:cubicBezTo>
                <a:cubicBezTo>
                  <a:pt x="1277" y="1825"/>
                  <a:pt x="970" y="1611"/>
                  <a:pt x="940" y="1534"/>
                </a:cubicBezTo>
                <a:cubicBezTo>
                  <a:pt x="899" y="1518"/>
                  <a:pt x="1279" y="1421"/>
                  <a:pt x="1230" y="1409"/>
                </a:cubicBezTo>
                <a:cubicBezTo>
                  <a:pt x="1201" y="1359"/>
                  <a:pt x="807" y="1579"/>
                  <a:pt x="697" y="1535"/>
                </a:cubicBezTo>
                <a:cubicBezTo>
                  <a:pt x="587" y="1491"/>
                  <a:pt x="616" y="1188"/>
                  <a:pt x="570" y="1148"/>
                </a:cubicBezTo>
                <a:cubicBezTo>
                  <a:pt x="175" y="1094"/>
                  <a:pt x="1049" y="1648"/>
                  <a:pt x="419" y="1297"/>
                </a:cubicBezTo>
                <a:cubicBezTo>
                  <a:pt x="393" y="1281"/>
                  <a:pt x="406" y="961"/>
                  <a:pt x="350" y="965"/>
                </a:cubicBezTo>
                <a:cubicBezTo>
                  <a:pt x="235" y="961"/>
                  <a:pt x="194" y="922"/>
                  <a:pt x="97" y="911"/>
                </a:cubicBezTo>
                <a:cubicBezTo>
                  <a:pt x="93" y="860"/>
                  <a:pt x="0" y="720"/>
                  <a:pt x="268" y="533"/>
                </a:cubicBezTo>
                <a:cubicBezTo>
                  <a:pt x="421" y="427"/>
                  <a:pt x="794" y="217"/>
                  <a:pt x="794" y="217"/>
                </a:cubicBezTo>
                <a:cubicBezTo>
                  <a:pt x="1063" y="182"/>
                  <a:pt x="1204" y="213"/>
                  <a:pt x="1372" y="236"/>
                </a:cubicBezTo>
                <a:cubicBezTo>
                  <a:pt x="1421" y="244"/>
                  <a:pt x="1532" y="209"/>
                  <a:pt x="1588" y="209"/>
                </a:cubicBezTo>
                <a:cubicBezTo>
                  <a:pt x="1749" y="213"/>
                  <a:pt x="1850" y="26"/>
                  <a:pt x="1958" y="65"/>
                </a:cubicBezTo>
                <a:cubicBezTo>
                  <a:pt x="2040" y="45"/>
                  <a:pt x="2453" y="178"/>
                  <a:pt x="2487" y="205"/>
                </a:cubicBezTo>
                <a:cubicBezTo>
                  <a:pt x="2632" y="299"/>
                  <a:pt x="2399" y="82"/>
                  <a:pt x="2674" y="16"/>
                </a:cubicBezTo>
                <a:close/>
              </a:path>
            </a:pathLst>
          </a:custGeom>
          <a:gradFill rotWithShape="1">
            <a:gsLst>
              <a:gs pos="0">
                <a:srgbClr val="993300"/>
              </a:gs>
              <a:gs pos="100000">
                <a:srgbClr val="004442"/>
              </a:gs>
            </a:gsLst>
            <a:path path="rect">
              <a:fillToRect l="50000" t="50000" r="50000" b="50000"/>
            </a:path>
          </a:gradFill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2" name="Text Box 4"/>
          <p:cNvSpPr txBox="1">
            <a:spLocks noChangeArrowheads="1"/>
          </p:cNvSpPr>
          <p:nvPr/>
        </p:nvSpPr>
        <p:spPr bwMode="auto">
          <a:xfrm>
            <a:off x="2555875" y="5734050"/>
            <a:ext cx="52562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a colcha de erva cobre o campo.</a:t>
            </a:r>
          </a:p>
        </p:txBody>
      </p:sp>
      <p:sp>
        <p:nvSpPr>
          <p:cNvPr id="48135" name="AutoShape 7" descr="Zigue-zague"/>
          <p:cNvSpPr>
            <a:spLocks noChangeArrowheads="1"/>
          </p:cNvSpPr>
          <p:nvPr/>
        </p:nvSpPr>
        <p:spPr bwMode="auto">
          <a:xfrm rot="-830110">
            <a:off x="401638" y="3062288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6" name="AutoShape 8"/>
          <p:cNvSpPr>
            <a:spLocks noChangeArrowheads="1"/>
          </p:cNvSpPr>
          <p:nvPr/>
        </p:nvSpPr>
        <p:spPr bwMode="auto">
          <a:xfrm>
            <a:off x="3132138" y="3427413"/>
            <a:ext cx="2881312" cy="2449512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7" name="Oval 9" descr="Zigue-zague"/>
          <p:cNvSpPr>
            <a:spLocks noChangeArrowheads="1"/>
          </p:cNvSpPr>
          <p:nvPr/>
        </p:nvSpPr>
        <p:spPr bwMode="auto">
          <a:xfrm>
            <a:off x="6738938" y="2852738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48138" name="Text Box 10"/>
          <p:cNvSpPr txBox="1">
            <a:spLocks noChangeArrowheads="1"/>
          </p:cNvSpPr>
          <p:nvPr/>
        </p:nvSpPr>
        <p:spPr bwMode="auto">
          <a:xfrm>
            <a:off x="1266825" y="1989138"/>
            <a:ext cx="53213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Para que o homem recomece a lide após as grandes calamidades...</a:t>
            </a:r>
          </a:p>
        </p:txBody>
      </p:sp>
      <p:pic>
        <p:nvPicPr>
          <p:cNvPr id="379912" name="Picture 11" descr="j035446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08175" y="3713163"/>
            <a:ext cx="1223963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9913" name="Picture 13" descr="j035446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916238" y="3662363"/>
            <a:ext cx="1223962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9914" name="Picture 14" descr="j035446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24300" y="3644900"/>
            <a:ext cx="1223963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9915" name="Picture 15" descr="j035446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32363" y="3590925"/>
            <a:ext cx="1223962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9916" name="Picture 16" descr="j035446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8988" y="3573463"/>
            <a:ext cx="1223962" cy="120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145" name="Text Box 1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8147" name="Rectangle 19"/>
          <p:cNvSpPr>
            <a:spLocks noChangeArrowheads="1"/>
          </p:cNvSpPr>
          <p:nvPr/>
        </p:nvSpPr>
        <p:spPr bwMode="auto">
          <a:xfrm>
            <a:off x="1476375" y="620713"/>
            <a:ext cx="5832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Reflexo </a:t>
            </a:r>
            <a:r>
              <a:rPr lang="pt-BR" i="1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uma força divina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48" name="WordArt 20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48149" name="Picture 21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481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481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8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1" dur="2000" spd="-100000" fill="hold"/>
                                        <p:tgtEl>
                                          <p:spTgt spid="48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8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8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8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5" grpId="0" animBg="1"/>
      <p:bldP spid="48135" grpId="1" animBg="1"/>
      <p:bldP spid="48136" grpId="0" animBg="1"/>
      <p:bldP spid="48137" grpId="0" animBg="1"/>
      <p:bldP spid="48137" grpId="1" animBg="1"/>
      <p:bldP spid="4814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410" name="Organization Chart 2"/>
          <p:cNvGraphicFramePr>
            <a:graphicFrameLocks/>
          </p:cNvGraphicFramePr>
          <p:nvPr>
            <p:ph/>
          </p:nvPr>
        </p:nvGraphicFramePr>
        <p:xfrm>
          <a:off x="1474788" y="3305175"/>
          <a:ext cx="6265862" cy="2355850"/>
        </p:xfrm>
        <a:graphic>
          <a:graphicData uri="http://schemas.openxmlformats.org/drawingml/2006/compatibility">
            <com:legacyDrawing xmlns:com="http://schemas.openxmlformats.org/drawingml/2006/compatibility" spid="_x0000_s17410"/>
          </a:graphicData>
        </a:graphic>
      </p:graphicFrame>
      <p:sp>
        <p:nvSpPr>
          <p:cNvPr id="5140" name="AutoShape 20"/>
          <p:cNvSpPr>
            <a:spLocks noChangeArrowheads="1"/>
          </p:cNvSpPr>
          <p:nvPr/>
        </p:nvSpPr>
        <p:spPr bwMode="auto">
          <a:xfrm>
            <a:off x="3635375" y="3141663"/>
            <a:ext cx="1871663" cy="1871662"/>
          </a:xfrm>
          <a:prstGeom prst="star32">
            <a:avLst>
              <a:gd name="adj" fmla="val 37500"/>
            </a:avLst>
          </a:prstGeom>
          <a:gradFill rotWithShape="1">
            <a:gsLst>
              <a:gs pos="0">
                <a:srgbClr val="FF8200"/>
              </a:gs>
              <a:gs pos="10001">
                <a:srgbClr val="FF0000"/>
              </a:gs>
              <a:gs pos="35001">
                <a:srgbClr val="BA0066"/>
              </a:gs>
              <a:gs pos="70000">
                <a:srgbClr val="66008F"/>
              </a:gs>
              <a:gs pos="100000">
                <a:srgbClr val="000082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</a:t>
            </a:r>
          </a:p>
        </p:txBody>
      </p:sp>
      <p:sp>
        <p:nvSpPr>
          <p:cNvPr id="5122" name="AutoShape 2"/>
          <p:cNvSpPr>
            <a:spLocks noChangeArrowheads="1"/>
          </p:cNvSpPr>
          <p:nvPr/>
        </p:nvSpPr>
        <p:spPr bwMode="auto">
          <a:xfrm>
            <a:off x="2339975" y="1844675"/>
            <a:ext cx="4464050" cy="4321175"/>
          </a:xfrm>
          <a:prstGeom prst="star32">
            <a:avLst>
              <a:gd name="adj" fmla="val 49042"/>
            </a:avLst>
          </a:prstGeom>
          <a:gradFill rotWithShape="1">
            <a:gsLst>
              <a:gs pos="0">
                <a:srgbClr val="DCEBF5">
                  <a:alpha val="59000"/>
                </a:srgbClr>
              </a:gs>
              <a:gs pos="4000">
                <a:srgbClr val="83A7C3">
                  <a:alpha val="54280"/>
                </a:srgbClr>
              </a:gs>
              <a:gs pos="6500">
                <a:srgbClr val="768FB9">
                  <a:alpha val="51330"/>
                </a:srgbClr>
              </a:gs>
              <a:gs pos="10501">
                <a:srgbClr val="83A7C3">
                  <a:alpha val="46609"/>
                </a:srgbClr>
              </a:gs>
              <a:gs pos="26000">
                <a:srgbClr val="FFFFFF">
                  <a:alpha val="28320"/>
                </a:srgbClr>
              </a:gs>
              <a:gs pos="28000">
                <a:srgbClr val="9C6563">
                  <a:alpha val="25960"/>
                </a:srgbClr>
              </a:gs>
              <a:gs pos="29000">
                <a:srgbClr val="80302D">
                  <a:alpha val="24780"/>
                </a:srgbClr>
              </a:gs>
              <a:gs pos="35501">
                <a:srgbClr val="C0524E">
                  <a:alpha val="17109"/>
                </a:srgbClr>
              </a:gs>
              <a:gs pos="47000">
                <a:srgbClr val="EBDAD4">
                  <a:alpha val="3540"/>
                </a:srgbClr>
              </a:gs>
              <a:gs pos="50000">
                <a:srgbClr val="55261C">
                  <a:alpha val="0"/>
                </a:srgbClr>
              </a:gs>
              <a:gs pos="53000">
                <a:srgbClr val="EBDAD4">
                  <a:alpha val="3540"/>
                </a:srgbClr>
              </a:gs>
              <a:gs pos="64500">
                <a:srgbClr val="C0524E">
                  <a:alpha val="17109"/>
                </a:srgbClr>
              </a:gs>
              <a:gs pos="71000">
                <a:srgbClr val="80302D">
                  <a:alpha val="24780"/>
                </a:srgbClr>
              </a:gs>
              <a:gs pos="72000">
                <a:srgbClr val="9C6563">
                  <a:alpha val="25960"/>
                </a:srgbClr>
              </a:gs>
              <a:gs pos="74000">
                <a:srgbClr val="FFFFFF">
                  <a:alpha val="28320"/>
                </a:srgbClr>
              </a:gs>
              <a:gs pos="89500">
                <a:srgbClr val="83A7C3">
                  <a:alpha val="46609"/>
                </a:srgbClr>
              </a:gs>
              <a:gs pos="93500">
                <a:srgbClr val="768FB9">
                  <a:alpha val="51330"/>
                </a:srgbClr>
              </a:gs>
              <a:gs pos="96000">
                <a:srgbClr val="83A7C3">
                  <a:alpha val="54280"/>
                </a:srgbClr>
              </a:gs>
              <a:gs pos="100000">
                <a:srgbClr val="DCEBF5">
                  <a:alpha val="59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140200" y="3573463"/>
            <a:ext cx="865188" cy="863600"/>
          </a:xfrm>
          <a:prstGeom prst="ellipse">
            <a:avLst/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6" name="Line 6"/>
          <p:cNvSpPr>
            <a:spLocks noChangeShapeType="1"/>
          </p:cNvSpPr>
          <p:nvPr/>
        </p:nvSpPr>
        <p:spPr bwMode="auto">
          <a:xfrm rot="-18904199">
            <a:off x="2476500" y="4006850"/>
            <a:ext cx="742950" cy="144463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0" y="2636838"/>
            <a:ext cx="2700338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PODE IMPOR O JUGO DA DISCIPLINA</a:t>
            </a:r>
          </a:p>
        </p:txBody>
      </p:sp>
      <p:sp>
        <p:nvSpPr>
          <p:cNvPr id="5129" name="Text Box 9"/>
          <p:cNvSpPr txBox="1">
            <a:spLocks noChangeArrowheads="1"/>
          </p:cNvSpPr>
          <p:nvPr/>
        </p:nvSpPr>
        <p:spPr bwMode="auto">
          <a:xfrm>
            <a:off x="5437188" y="2743200"/>
            <a:ext cx="3706812" cy="16435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 OS MANTER COESOS NA CORRENTE                   DO BEM</a:t>
            </a:r>
          </a:p>
        </p:txBody>
      </p:sp>
      <p:sp>
        <p:nvSpPr>
          <p:cNvPr id="5130" name="Line 10"/>
          <p:cNvSpPr>
            <a:spLocks noChangeShapeType="1"/>
          </p:cNvSpPr>
          <p:nvPr/>
        </p:nvSpPr>
        <p:spPr bwMode="auto">
          <a:xfrm rot="10243084" flipV="1">
            <a:off x="5922963" y="3868738"/>
            <a:ext cx="719137" cy="444500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31" name="Text Box 11"/>
          <p:cNvSpPr txBox="1">
            <a:spLocks noChangeArrowheads="1"/>
          </p:cNvSpPr>
          <p:nvPr/>
        </p:nvSpPr>
        <p:spPr bwMode="auto">
          <a:xfrm>
            <a:off x="3348038" y="2139950"/>
            <a:ext cx="24479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AOS ELEMENTOS                   QUE  ADMINISTRA...</a:t>
            </a:r>
          </a:p>
        </p:txBody>
      </p:sp>
      <p:sp>
        <p:nvSpPr>
          <p:cNvPr id="5139" name="Rectangle 19"/>
          <p:cNvSpPr>
            <a:spLocks noChangeArrowheads="1"/>
          </p:cNvSpPr>
          <p:nvPr/>
        </p:nvSpPr>
        <p:spPr bwMode="auto">
          <a:xfrm>
            <a:off x="0" y="763588"/>
            <a:ext cx="9144000" cy="936625"/>
          </a:xfrm>
          <a:prstGeom prst="rect">
            <a:avLst/>
          </a:prstGeom>
          <a:solidFill>
            <a:srgbClr val="B2B2B2">
              <a:alpha val="60001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838200" indent="-838200">
              <a:lnSpc>
                <a:spcPct val="150000"/>
              </a:lnSpc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VONTADE E DISCIPLINA </a:t>
            </a:r>
          </a:p>
        </p:txBody>
      </p:sp>
      <p:sp>
        <p:nvSpPr>
          <p:cNvPr id="5153" name="Text Box 33"/>
          <p:cNvSpPr txBox="1">
            <a:spLocks noChangeArrowheads="1"/>
          </p:cNvSpPr>
          <p:nvPr/>
        </p:nvSpPr>
        <p:spPr bwMode="auto">
          <a:xfrm>
            <a:off x="7286644" y="5589588"/>
            <a:ext cx="1822431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graphicFrame>
        <p:nvGraphicFramePr>
          <p:cNvPr id="17421" name="Organization Chart 13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7421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5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512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51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5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40" grpId="0" animBg="1"/>
      <p:bldP spid="5140" grpId="1" animBg="1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AutoShape 2" descr="Zigue-zague"/>
          <p:cNvSpPr>
            <a:spLocks noChangeArrowheads="1"/>
          </p:cNvSpPr>
          <p:nvPr/>
        </p:nvSpPr>
        <p:spPr bwMode="auto">
          <a:xfrm>
            <a:off x="546100" y="2492375"/>
            <a:ext cx="8274050" cy="2454275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FB0F3C">
                <a:alpha val="53000"/>
              </a:srgbClr>
            </a:fgClr>
            <a:bgClr>
              <a:schemeClr val="tx2">
                <a:alpha val="53000"/>
              </a:scheme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3" name="Rectangle 3"/>
          <p:cNvSpPr>
            <a:spLocks noChangeArrowheads="1"/>
          </p:cNvSpPr>
          <p:nvPr/>
        </p:nvSpPr>
        <p:spPr bwMode="auto">
          <a:xfrm>
            <a:off x="1692275" y="917575"/>
            <a:ext cx="727233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32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que é?</a:t>
            </a: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</a:t>
            </a:r>
            <a:endParaRPr lang="pt-BR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4" name="Oval 4"/>
          <p:cNvSpPr>
            <a:spLocks noChangeArrowheads="1"/>
          </p:cNvSpPr>
          <p:nvPr/>
        </p:nvSpPr>
        <p:spPr bwMode="auto">
          <a:xfrm>
            <a:off x="684213" y="2667000"/>
            <a:ext cx="7967662" cy="2209800"/>
          </a:xfrm>
          <a:prstGeom prst="ellipse">
            <a:avLst/>
          </a:prstGeom>
          <a:solidFill>
            <a:srgbClr val="29292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o reconhecimento de nossa pequenez diante do Universo...</a:t>
            </a:r>
          </a:p>
          <a:p>
            <a:pPr>
              <a:spcBef>
                <a:spcPct val="50000"/>
              </a:spcBef>
              <a:defRPr/>
            </a:pPr>
            <a:r>
              <a:rPr lang="pt-BR" sz="240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atributo de Deus                                          no reino do “eu”.</a:t>
            </a:r>
          </a:p>
        </p:txBody>
      </p:sp>
      <p:sp>
        <p:nvSpPr>
          <p:cNvPr id="40965" name="AutoShape 5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6" name="AutoShape 6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7" name="AutoShape 7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8" name="AutoShape 8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9" name="AutoShape 9"/>
          <p:cNvSpPr>
            <a:spLocks noChangeArrowheads="1"/>
          </p:cNvSpPr>
          <p:nvPr/>
        </p:nvSpPr>
        <p:spPr bwMode="auto">
          <a:xfrm>
            <a:off x="7380288" y="2133600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71" name="Oval 11" descr="Zigue-zague"/>
          <p:cNvSpPr>
            <a:spLocks noChangeArrowheads="1"/>
          </p:cNvSpPr>
          <p:nvPr/>
        </p:nvSpPr>
        <p:spPr bwMode="auto">
          <a:xfrm>
            <a:off x="6300788" y="2419350"/>
            <a:ext cx="71437" cy="73025"/>
          </a:xfrm>
          <a:prstGeom prst="ellipse">
            <a:avLst/>
          </a:prstGeom>
          <a:pattFill prst="zigZag">
            <a:fgClr>
              <a:srgbClr val="FB0F3C"/>
            </a:fgClr>
            <a:bgClr>
              <a:schemeClr val="tx2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humildade</a:t>
            </a:r>
          </a:p>
        </p:txBody>
      </p:sp>
      <p:sp>
        <p:nvSpPr>
          <p:cNvPr id="40979" name="Text Box 1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0980" name="WordArt 20"/>
          <p:cNvSpPr>
            <a:spLocks noChangeArrowheads="1" noChangeShapeType="1" noTextEdit="1"/>
          </p:cNvSpPr>
          <p:nvPr/>
        </p:nvSpPr>
        <p:spPr bwMode="auto">
          <a:xfrm rot="-1032965">
            <a:off x="1331913" y="774700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40981" name="Picture 21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09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409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0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409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409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073 0.04375 C -0.0132 -0.02616 0.1776 -0.01574 0.19201 0.07014 C 0.2085 0.15463 0.0434 0.28125 -0.17431 0.35162 C -0.39289 0.42222 -0.58195 0.41065 -0.59705 0.32546 C -0.61355 0.24005 -0.44896 0.11389 -0.23073 0.04375 Z " pathEditMode="relative" rAng="-814386" ptsTypes="fffff">
                                      <p:cBhvr>
                                        <p:cTn id="29" dur="2000" spd="-100000" fill="hold"/>
                                        <p:tgtEl>
                                          <p:spTgt spid="409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" y="1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409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409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0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0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0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0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2" grpId="0" animBg="1"/>
      <p:bldP spid="40962" grpId="1" animBg="1"/>
      <p:bldP spid="40964" grpId="0" animBg="1"/>
      <p:bldP spid="40965" grpId="0" animBg="1"/>
      <p:bldP spid="40966" grpId="0" animBg="1"/>
      <p:bldP spid="40967" grpId="0" animBg="1"/>
      <p:bldP spid="40968" grpId="0" animBg="1"/>
      <p:bldP spid="40969" grpId="0" animBg="1"/>
      <p:bldP spid="40971" grpId="0" animBg="1"/>
      <p:bldP spid="40971" grpId="1" animBg="1"/>
      <p:bldP spid="40980" grpId="0" animBg="1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62" name="AutoShape 18" descr="Zigue-zague"/>
          <p:cNvSpPr>
            <a:spLocks noChangeArrowheads="1"/>
          </p:cNvSpPr>
          <p:nvPr/>
        </p:nvSpPr>
        <p:spPr bwMode="auto">
          <a:xfrm rot="-426212">
            <a:off x="549275" y="2924175"/>
            <a:ext cx="8274050" cy="1949450"/>
          </a:xfrm>
          <a:custGeom>
            <a:avLst/>
            <a:gdLst>
              <a:gd name="G0" fmla="+- 2277 0 0"/>
              <a:gd name="G1" fmla="+- 21600 0 2277"/>
              <a:gd name="G2" fmla="+- 21600 0 22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77" y="10800"/>
                </a:moveTo>
                <a:cubicBezTo>
                  <a:pt x="2277" y="15507"/>
                  <a:pt x="6093" y="19323"/>
                  <a:pt x="10800" y="19323"/>
                </a:cubicBezTo>
                <a:cubicBezTo>
                  <a:pt x="15507" y="19323"/>
                  <a:pt x="19323" y="15507"/>
                  <a:pt x="19323" y="10800"/>
                </a:cubicBezTo>
                <a:cubicBezTo>
                  <a:pt x="19323" y="6093"/>
                  <a:pt x="15507" y="2277"/>
                  <a:pt x="10800" y="2277"/>
                </a:cubicBezTo>
                <a:cubicBezTo>
                  <a:pt x="6093" y="2277"/>
                  <a:pt x="2277" y="6093"/>
                  <a:pt x="2277" y="10800"/>
                </a:cubicBezTo>
                <a:close/>
              </a:path>
            </a:pathLst>
          </a:custGeom>
          <a:pattFill prst="zigZag">
            <a:fgClr>
              <a:srgbClr val="9DFFFD">
                <a:alpha val="53000"/>
              </a:srgbClr>
            </a:fgClr>
            <a:bgClr>
              <a:srgbClr val="FB0F3C">
                <a:alpha val="53000"/>
              </a:srgbClr>
            </a:bgClr>
          </a:patt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1761" name="Picture 17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565400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46" name="Oval 2"/>
          <p:cNvSpPr>
            <a:spLocks noChangeArrowheads="1"/>
          </p:cNvSpPr>
          <p:nvPr/>
        </p:nvSpPr>
        <p:spPr bwMode="auto">
          <a:xfrm>
            <a:off x="1981200" y="234632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747" name="Oval 3"/>
          <p:cNvSpPr>
            <a:spLocks noChangeArrowheads="1"/>
          </p:cNvSpPr>
          <p:nvPr/>
        </p:nvSpPr>
        <p:spPr bwMode="auto">
          <a:xfrm>
            <a:off x="1258888" y="234950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1748" name="Rectangle 4"/>
          <p:cNvSpPr>
            <a:spLocks noGrp="1" noChangeArrowheads="1"/>
          </p:cNvSpPr>
          <p:nvPr>
            <p:ph type="title"/>
          </p:nvPr>
        </p:nvSpPr>
        <p:spPr>
          <a:xfrm>
            <a:off x="900113" y="333375"/>
            <a:ext cx="7848600" cy="1871663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/>
              <a:t>Sem o reflexo da humildade</a:t>
            </a:r>
            <a:r>
              <a:rPr lang="pt-BR" sz="4800" smtClean="0"/>
              <a:t> </a:t>
            </a:r>
            <a:r>
              <a:rPr lang="pt-BR" sz="36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doenças da alma</a:t>
            </a:r>
          </a:p>
        </p:txBody>
      </p:sp>
      <p:sp>
        <p:nvSpPr>
          <p:cNvPr id="3174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1750" name="Rectangle 6"/>
          <p:cNvSpPr>
            <a:spLocks noChangeArrowheads="1"/>
          </p:cNvSpPr>
          <p:nvPr/>
        </p:nvSpPr>
        <p:spPr bwMode="auto">
          <a:xfrm>
            <a:off x="539750" y="4221163"/>
            <a:ext cx="4211638" cy="1843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Orgulho e cobiça...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Egoísmo e vaidade...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endParaRPr lang="pt-BR">
              <a:solidFill>
                <a:srgbClr val="9DFFFD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1751" name="AutoShape 7"/>
          <p:cNvSpPr>
            <a:spLocks noChangeArrowheads="1"/>
          </p:cNvSpPr>
          <p:nvPr/>
        </p:nvSpPr>
        <p:spPr bwMode="auto">
          <a:xfrm>
            <a:off x="4140200" y="2922588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2" name="AutoShape 8"/>
          <p:cNvSpPr>
            <a:spLocks noChangeArrowheads="1"/>
          </p:cNvSpPr>
          <p:nvPr/>
        </p:nvSpPr>
        <p:spPr bwMode="auto">
          <a:xfrm flipV="1">
            <a:off x="4140200" y="3067050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753" name="AutoShape 9"/>
          <p:cNvSpPr>
            <a:spLocks noChangeArrowheads="1"/>
          </p:cNvSpPr>
          <p:nvPr/>
        </p:nvSpPr>
        <p:spPr bwMode="auto">
          <a:xfrm flipV="1">
            <a:off x="3419475" y="3138488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1964" name="Picture 26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133600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55" name="Oval 11"/>
          <p:cNvSpPr>
            <a:spLocks noChangeArrowheads="1"/>
          </p:cNvSpPr>
          <p:nvPr/>
        </p:nvSpPr>
        <p:spPr bwMode="auto">
          <a:xfrm>
            <a:off x="3419475" y="2349500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tudo meu...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31759" name="Rectangle 15"/>
          <p:cNvSpPr>
            <a:spLocks noChangeArrowheads="1"/>
          </p:cNvSpPr>
          <p:nvPr/>
        </p:nvSpPr>
        <p:spPr bwMode="auto">
          <a:xfrm>
            <a:off x="4932363" y="1801813"/>
            <a:ext cx="3313112" cy="105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enquistamentos de sentimentos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31763" name="Rectangle 19"/>
          <p:cNvSpPr>
            <a:spLocks noChangeArrowheads="1"/>
          </p:cNvSpPr>
          <p:nvPr/>
        </p:nvSpPr>
        <p:spPr bwMode="auto">
          <a:xfrm>
            <a:off x="5724525" y="3502025"/>
            <a:ext cx="1727200" cy="1582738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ILUSÃO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Recusa das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realidades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fundamentais</a:t>
            </a:r>
          </a:p>
        </p:txBody>
      </p:sp>
      <p:pic>
        <p:nvPicPr>
          <p:cNvPr id="381968" name="Picture 22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478088"/>
            <a:ext cx="9064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1969" name="Picture 24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265363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69" name="Rectangle 25"/>
          <p:cNvSpPr>
            <a:spLocks noChangeArrowheads="1"/>
          </p:cNvSpPr>
          <p:nvPr/>
        </p:nvSpPr>
        <p:spPr bwMode="auto">
          <a:xfrm>
            <a:off x="4391025" y="5346700"/>
            <a:ext cx="4068763" cy="86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Discórdia e delinquência</a:t>
            </a:r>
          </a:p>
          <a:p>
            <a:pPr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em todas as direções...</a:t>
            </a:r>
          </a:p>
        </p:txBody>
      </p:sp>
      <p:sp>
        <p:nvSpPr>
          <p:cNvPr id="31773" name="WordArt 29"/>
          <p:cNvSpPr>
            <a:spLocks noChangeArrowheads="1" noChangeShapeType="1" noTextEdit="1"/>
          </p:cNvSpPr>
          <p:nvPr/>
        </p:nvSpPr>
        <p:spPr bwMode="auto">
          <a:xfrm rot="-2050269">
            <a:off x="539750" y="566738"/>
            <a:ext cx="1538288" cy="7810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31774" name="Picture 30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317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3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3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88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380"/>
                            </p:stCondLst>
                            <p:childTnLst>
                              <p:par>
                                <p:cTn id="40" presetID="26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317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80"/>
                            </p:stCondLst>
                            <p:childTnLst>
                              <p:par>
                                <p:cTn id="4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6" dur="80"/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7" dur="80"/>
                                        <p:tgtEl>
                                          <p:spTgt spid="317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80"/>
                                        <p:tgtEl>
                                          <p:spTgt spid="317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320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317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317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317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9" dur="80"/>
                                        <p:tgtEl>
                                          <p:spTgt spid="317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0" dur="80"/>
                                        <p:tgtEl>
                                          <p:spTgt spid="317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80"/>
                                        <p:tgtEl>
                                          <p:spTgt spid="317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1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1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62" grpId="0" animBg="1"/>
      <p:bldP spid="31762" grpId="1" animBg="1"/>
      <p:bldP spid="31746" grpId="0" animBg="1"/>
      <p:bldP spid="31747" grpId="0" animBg="1"/>
      <p:bldP spid="31750" grpId="0"/>
      <p:bldP spid="31751" grpId="0" animBg="1"/>
      <p:bldP spid="31752" grpId="0" animBg="1"/>
      <p:bldP spid="31753" grpId="0" animBg="1"/>
      <p:bldP spid="31763" grpId="0" animBg="1"/>
      <p:bldP spid="31769" grpId="0"/>
      <p:bldP spid="31773" grpId="0" animBg="1"/>
    </p:bld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Oval 4"/>
          <p:cNvSpPr>
            <a:spLocks noChangeArrowheads="1"/>
          </p:cNvSpPr>
          <p:nvPr/>
        </p:nvSpPr>
        <p:spPr bwMode="auto">
          <a:xfrm flipV="1">
            <a:off x="3205163" y="2074863"/>
            <a:ext cx="2447925" cy="2235200"/>
          </a:xfrm>
          <a:prstGeom prst="ellipse">
            <a:avLst/>
          </a:prstGeom>
          <a:noFill/>
          <a:ln w="76200" algn="ctr">
            <a:solidFill>
              <a:srgbClr val="00FF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29" name="Oval 5"/>
          <p:cNvSpPr>
            <a:spLocks noChangeArrowheads="1"/>
          </p:cNvSpPr>
          <p:nvPr/>
        </p:nvSpPr>
        <p:spPr bwMode="auto">
          <a:xfrm flipV="1">
            <a:off x="3348038" y="2219325"/>
            <a:ext cx="2160587" cy="1982788"/>
          </a:xfrm>
          <a:prstGeom prst="ellipse">
            <a:avLst/>
          </a:prstGeom>
          <a:noFill/>
          <a:ln w="76200" algn="ctr">
            <a:solidFill>
              <a:srgbClr val="FB0F3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2230" name="Oval 6"/>
          <p:cNvSpPr>
            <a:spLocks noChangeArrowheads="1"/>
          </p:cNvSpPr>
          <p:nvPr/>
        </p:nvSpPr>
        <p:spPr bwMode="auto">
          <a:xfrm flipV="1">
            <a:off x="3421063" y="2290763"/>
            <a:ext cx="2016125" cy="1871662"/>
          </a:xfrm>
          <a:prstGeom prst="ellipse">
            <a:avLst/>
          </a:prstGeom>
          <a:noFill/>
          <a:ln w="76200" algn="ctr">
            <a:solidFill>
              <a:schemeClr val="accent2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2981" name="Picture 7" descr="j0318096"/>
          <p:cNvPicPr>
            <a:picLocks noChangeAspect="1" noChangeArrowheads="1" noCrop="1"/>
          </p:cNvPicPr>
          <p:nvPr/>
        </p:nvPicPr>
        <p:blipFill>
          <a:blip r:embed="rId2">
            <a:lum contrast="38000"/>
          </a:blip>
          <a:srcRect/>
          <a:stretch>
            <a:fillRect/>
          </a:stretch>
        </p:blipFill>
        <p:spPr bwMode="auto">
          <a:xfrm>
            <a:off x="4081463" y="2506663"/>
            <a:ext cx="806450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2982" name="Picture 8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97325" y="3227388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233" name="Rectangle 9"/>
          <p:cNvSpPr>
            <a:spLocks noGrp="1" noChangeArrowheads="1"/>
          </p:cNvSpPr>
          <p:nvPr>
            <p:ph type="title"/>
          </p:nvPr>
        </p:nvSpPr>
        <p:spPr>
          <a:xfrm>
            <a:off x="1692275" y="1139825"/>
            <a:ext cx="6626225" cy="1079500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mtClean="0"/>
              <a:t>Nossa condição real</a:t>
            </a:r>
            <a:br>
              <a:rPr lang="pt-BR" smtClean="0"/>
            </a:br>
            <a:endParaRPr lang="pt-BR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2235" name="Oval 11"/>
          <p:cNvSpPr>
            <a:spLocks noChangeArrowheads="1"/>
          </p:cNvSpPr>
          <p:nvPr/>
        </p:nvSpPr>
        <p:spPr bwMode="auto">
          <a:xfrm>
            <a:off x="1395413" y="4437063"/>
            <a:ext cx="6145212" cy="1901825"/>
          </a:xfrm>
          <a:prstGeom prst="ellipse">
            <a:avLst/>
          </a:prstGeom>
          <a:solidFill>
            <a:srgbClr val="29292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Espíritos em trânsito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nos carreiros evolutivos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Buscando as realidades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fundamentais...</a:t>
            </a:r>
          </a:p>
        </p:txBody>
      </p:sp>
      <p:sp>
        <p:nvSpPr>
          <p:cNvPr id="52237" name="Text Box 1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2239" name="WordArt 15"/>
          <p:cNvSpPr>
            <a:spLocks noChangeArrowheads="1" noChangeShapeType="1" noTextEdit="1"/>
          </p:cNvSpPr>
          <p:nvPr/>
        </p:nvSpPr>
        <p:spPr bwMode="auto">
          <a:xfrm rot="-1862811">
            <a:off x="1260475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2240" name="Picture 16" descr="Saiba mais sobre Pensamento e Vida">
            <a:hlinkClick r:id="rId4"/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1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100"/>
                                        <p:tgtEl>
                                          <p:spTgt spid="5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00"/>
                            </p:stCondLst>
                            <p:childTnLst>
                              <p:par>
                                <p:cTn id="18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1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52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8" grpId="0" animBg="1"/>
      <p:bldP spid="52229" grpId="0" animBg="1"/>
      <p:bldP spid="52230" grpId="0" animBg="1"/>
      <p:bldP spid="52235" grpId="0" animBg="1"/>
      <p:bldP spid="52239" grpId="0" animBg="1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002" name="Picture 5" descr="j036532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130550" y="2852738"/>
            <a:ext cx="1512888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54" name="Rectangle 6"/>
          <p:cNvSpPr>
            <a:spLocks noGrp="1" noChangeArrowheads="1"/>
          </p:cNvSpPr>
          <p:nvPr>
            <p:ph type="title"/>
          </p:nvPr>
        </p:nvSpPr>
        <p:spPr>
          <a:xfrm>
            <a:off x="468313" y="477838"/>
            <a:ext cx="7848600" cy="1871662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800" smtClean="0"/>
              <a:t>A Alma Iludida</a:t>
            </a:r>
            <a:br>
              <a:rPr lang="pt-BR" sz="4800" smtClean="0"/>
            </a:br>
            <a:r>
              <a:rPr lang="pt-BR" sz="4800" smtClean="0"/>
              <a:t> </a:t>
            </a:r>
            <a:r>
              <a:rPr lang="pt-BR" sz="3200" i="1" smtClean="0"/>
              <a:t>nega as realidades fundamentais</a:t>
            </a:r>
            <a:endParaRPr lang="pt-BR" sz="32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384004" name="Picture 7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06913" y="2349500"/>
            <a:ext cx="1470025" cy="2106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56" name="Oval 8"/>
          <p:cNvSpPr>
            <a:spLocks noChangeArrowheads="1"/>
          </p:cNvSpPr>
          <p:nvPr/>
        </p:nvSpPr>
        <p:spPr bwMode="auto">
          <a:xfrm>
            <a:off x="728663" y="4429125"/>
            <a:ext cx="7599362" cy="2384425"/>
          </a:xfrm>
          <a:prstGeom prst="ellipse">
            <a:avLst/>
          </a:prstGeom>
          <a:solidFill>
            <a:srgbClr val="29292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Fascinada, a criatura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ergue azorragues de revolta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contra todos 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os que lhe inclinem o espírito 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ao aproveitamento das horas...</a:t>
            </a:r>
          </a:p>
        </p:txBody>
      </p:sp>
      <p:pic>
        <p:nvPicPr>
          <p:cNvPr id="384006" name="Picture 9" descr="e-01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427538" y="2216150"/>
            <a:ext cx="1511300" cy="140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60" name="WordArt 12"/>
          <p:cNvSpPr>
            <a:spLocks noChangeArrowheads="1" noChangeShapeType="1" noTextEdit="1"/>
          </p:cNvSpPr>
          <p:nvPr/>
        </p:nvSpPr>
        <p:spPr bwMode="auto">
          <a:xfrm rot="-2101522">
            <a:off x="611188" y="630238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3261" name="Picture 13" descr="Saiba mais sobre Pensamento e Vida">
            <a:hlinkClick r:id="rId5"/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532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532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3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animBg="1"/>
      <p:bldP spid="53260" grpId="0" animBg="1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7" name="Oval 5"/>
          <p:cNvSpPr>
            <a:spLocks noChangeArrowheads="1"/>
          </p:cNvSpPr>
          <p:nvPr/>
        </p:nvSpPr>
        <p:spPr bwMode="auto">
          <a:xfrm>
            <a:off x="749300" y="3413125"/>
            <a:ext cx="7599363" cy="3349625"/>
          </a:xfrm>
          <a:prstGeom prst="ellipse">
            <a:avLst/>
          </a:prstGeom>
          <a:solidFill>
            <a:srgbClr val="29292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o clima da humildade,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não se desvencilha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da trama de sombras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que ainda se vincula,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plano da animalidade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todos deixamos para trás, 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após a auréola da razão ...</a:t>
            </a:r>
          </a:p>
        </p:txBody>
      </p:sp>
      <p:sp>
        <p:nvSpPr>
          <p:cNvPr id="54280" name="Rectangle 8"/>
          <p:cNvSpPr>
            <a:spLocks noChangeArrowheads="1"/>
          </p:cNvSpPr>
          <p:nvPr/>
        </p:nvSpPr>
        <p:spPr bwMode="auto">
          <a:xfrm>
            <a:off x="3706813" y="2185988"/>
            <a:ext cx="71437" cy="151288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BottomLeft">
              <a:rot lat="6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5028" name="Picture 2" descr="j036532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78250" y="2185988"/>
            <a:ext cx="1512888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275" name="Rectangle 3"/>
          <p:cNvSpPr>
            <a:spLocks noGrp="1" noChangeArrowheads="1"/>
          </p:cNvSpPr>
          <p:nvPr>
            <p:ph type="title"/>
          </p:nvPr>
        </p:nvSpPr>
        <p:spPr>
          <a:xfrm>
            <a:off x="468313" y="260350"/>
            <a:ext cx="7848600" cy="1439863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mtClean="0"/>
              <a:t>A Alma Iludida</a:t>
            </a:r>
            <a:br>
              <a:rPr lang="pt-BR" smtClean="0"/>
            </a:br>
            <a:r>
              <a:rPr lang="pt-BR" smtClean="0"/>
              <a:t> </a:t>
            </a:r>
            <a:r>
              <a:rPr lang="pt-BR" sz="3600" i="1" smtClean="0"/>
              <a:t>por que se revolta?</a:t>
            </a:r>
            <a:endParaRPr lang="pt-BR" sz="36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54276" name="Picture 4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46663" y="1682750"/>
            <a:ext cx="1470025" cy="2106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5031" name="Picture 7" descr="j0303362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2193925" y="2452688"/>
            <a:ext cx="1296988" cy="1239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283" name="WordArt 11"/>
          <p:cNvSpPr>
            <a:spLocks noChangeArrowheads="1" noChangeShapeType="1" noTextEdit="1"/>
          </p:cNvSpPr>
          <p:nvPr/>
        </p:nvSpPr>
        <p:spPr bwMode="auto">
          <a:xfrm rot="-2197958">
            <a:off x="3238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4284" name="Picture 12" descr="Saiba mais sobre Pensamento e Vida">
            <a:hlinkClick r:id="rId5"/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3" presetClass="pat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-2.59259E-6 L 0.03316 -0.00393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" dur="80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" dur="80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80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animBg="1"/>
      <p:bldP spid="54283" grpId="0" animBg="1"/>
    </p:bld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Oval 2"/>
          <p:cNvSpPr>
            <a:spLocks noChangeArrowheads="1"/>
          </p:cNvSpPr>
          <p:nvPr/>
        </p:nvSpPr>
        <p:spPr bwMode="auto">
          <a:xfrm>
            <a:off x="749300" y="3413125"/>
            <a:ext cx="7599363" cy="3349625"/>
          </a:xfrm>
          <a:prstGeom prst="ellipse">
            <a:avLst/>
          </a:prstGeom>
          <a:solidFill>
            <a:srgbClr val="292929">
              <a:alpha val="50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o clima da humildade,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não se desvencilha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da trama de sombras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que ainda se vincula,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plano da animalidade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todos deixamos para trás, </a:t>
            </a:r>
          </a:p>
          <a:p>
            <a:pPr>
              <a:lnSpc>
                <a:spcPct val="60000"/>
              </a:lnSpc>
              <a:spcBef>
                <a:spcPct val="20000"/>
              </a:spcBef>
              <a:defRPr/>
            </a:pPr>
            <a:r>
              <a:rPr lang="pt-BR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após a auréola da razão ...</a:t>
            </a:r>
          </a:p>
        </p:txBody>
      </p:sp>
      <p:sp>
        <p:nvSpPr>
          <p:cNvPr id="56323" name="Rectangle 3"/>
          <p:cNvSpPr>
            <a:spLocks noChangeArrowheads="1"/>
          </p:cNvSpPr>
          <p:nvPr/>
        </p:nvSpPr>
        <p:spPr bwMode="auto">
          <a:xfrm>
            <a:off x="3706813" y="2185988"/>
            <a:ext cx="71437" cy="1512887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BottomLeft">
              <a:rot lat="600000" lon="0" rev="0"/>
            </a:camera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6052" name="Picture 4" descr="j036532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78250" y="2185988"/>
            <a:ext cx="1512888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6325" name="Rectangle 5"/>
          <p:cNvSpPr>
            <a:spLocks noGrp="1" noChangeArrowheads="1"/>
          </p:cNvSpPr>
          <p:nvPr>
            <p:ph type="title"/>
          </p:nvPr>
        </p:nvSpPr>
        <p:spPr>
          <a:xfrm>
            <a:off x="468313" y="260350"/>
            <a:ext cx="7848600" cy="1439863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mtClean="0"/>
              <a:t>A Alma Iludida</a:t>
            </a:r>
            <a:br>
              <a:rPr lang="pt-BR" smtClean="0"/>
            </a:br>
            <a:r>
              <a:rPr lang="pt-BR" smtClean="0"/>
              <a:t> </a:t>
            </a:r>
            <a:r>
              <a:rPr lang="pt-BR" sz="3600" i="1" smtClean="0"/>
              <a:t>por que se revolta?</a:t>
            </a:r>
            <a:endParaRPr lang="pt-BR" sz="36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56326" name="Picture 6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46663" y="1682750"/>
            <a:ext cx="1470025" cy="2106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6055" name="Picture 7" descr="j0303362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2193925" y="2452688"/>
            <a:ext cx="1296988" cy="1239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6328" name="WordArt 8"/>
          <p:cNvSpPr>
            <a:spLocks noChangeArrowheads="1" noChangeShapeType="1" noTextEdit="1"/>
          </p:cNvSpPr>
          <p:nvPr/>
        </p:nvSpPr>
        <p:spPr bwMode="auto">
          <a:xfrm rot="-2873354">
            <a:off x="390525" y="698500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6329" name="Picture 9" descr="Saiba mais sobre Pensamento e Vida">
            <a:hlinkClick r:id="rId5"/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3" presetClass="pat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-2.59259E-6 L 0.03316 -0.00393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563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" y="-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6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8" grpId="0" animBg="1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9" name="Picture 3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565400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0" name="Oval 4"/>
          <p:cNvSpPr>
            <a:spLocks noChangeArrowheads="1"/>
          </p:cNvSpPr>
          <p:nvPr/>
        </p:nvSpPr>
        <p:spPr bwMode="auto">
          <a:xfrm>
            <a:off x="1981200" y="234632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5301" name="Oval 5"/>
          <p:cNvSpPr>
            <a:spLocks noChangeArrowheads="1"/>
          </p:cNvSpPr>
          <p:nvPr/>
        </p:nvSpPr>
        <p:spPr bwMode="auto">
          <a:xfrm>
            <a:off x="1258888" y="234950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5302" name="Rectangle 6"/>
          <p:cNvSpPr>
            <a:spLocks noGrp="1" noChangeArrowheads="1"/>
          </p:cNvSpPr>
          <p:nvPr>
            <p:ph type="title"/>
          </p:nvPr>
        </p:nvSpPr>
        <p:spPr>
          <a:xfrm>
            <a:off x="468313" y="406400"/>
            <a:ext cx="7848600" cy="158273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000" smtClean="0"/>
              <a:t>Mais consequências                                   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do espírito da posse exclusiva</a:t>
            </a:r>
          </a:p>
        </p:txBody>
      </p:sp>
      <p:sp>
        <p:nvSpPr>
          <p:cNvPr id="55303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5304" name="AutoShape 8"/>
          <p:cNvSpPr>
            <a:spLocks noChangeArrowheads="1"/>
          </p:cNvSpPr>
          <p:nvPr/>
        </p:nvSpPr>
        <p:spPr bwMode="auto">
          <a:xfrm rot="-266733">
            <a:off x="107950" y="3860800"/>
            <a:ext cx="4608513" cy="1843088"/>
          </a:xfrm>
          <a:prstGeom prst="rightArrow">
            <a:avLst>
              <a:gd name="adj1" fmla="val 50000"/>
              <a:gd name="adj2" fmla="val 62511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Desespero e ciúme...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Despeito e intemperança...</a:t>
            </a:r>
          </a:p>
        </p:txBody>
      </p:sp>
      <p:sp>
        <p:nvSpPr>
          <p:cNvPr id="55305" name="AutoShape 9"/>
          <p:cNvSpPr>
            <a:spLocks noChangeArrowheads="1"/>
          </p:cNvSpPr>
          <p:nvPr/>
        </p:nvSpPr>
        <p:spPr bwMode="auto">
          <a:xfrm>
            <a:off x="4140200" y="2922588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5306" name="AutoShape 10"/>
          <p:cNvSpPr>
            <a:spLocks noChangeArrowheads="1"/>
          </p:cNvSpPr>
          <p:nvPr/>
        </p:nvSpPr>
        <p:spPr bwMode="auto">
          <a:xfrm flipV="1">
            <a:off x="4140200" y="3067050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5307" name="AutoShape 11"/>
          <p:cNvSpPr>
            <a:spLocks noChangeArrowheads="1"/>
          </p:cNvSpPr>
          <p:nvPr/>
        </p:nvSpPr>
        <p:spPr bwMode="auto">
          <a:xfrm flipV="1">
            <a:off x="3419475" y="3138488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7083" name="Picture 12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133600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9" name="Oval 13"/>
          <p:cNvSpPr>
            <a:spLocks noChangeArrowheads="1"/>
          </p:cNvSpPr>
          <p:nvPr/>
        </p:nvSpPr>
        <p:spPr bwMode="auto">
          <a:xfrm>
            <a:off x="3419475" y="2349500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tudo meu...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 rot="-311353">
            <a:off x="3924300" y="4076700"/>
            <a:ext cx="1511300" cy="105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são a</a:t>
            </a:r>
          </a:p>
          <a:p>
            <a:pPr marL="342900" indent="-342900" algn="l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origem</a:t>
            </a: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2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rPr>
              <a:t>►</a:t>
            </a:r>
            <a:r>
              <a:rPr lang="pt-BR" sz="24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55311" name="Rectangle 15"/>
          <p:cNvSpPr>
            <a:spLocks noChangeArrowheads="1"/>
          </p:cNvSpPr>
          <p:nvPr/>
        </p:nvSpPr>
        <p:spPr bwMode="auto">
          <a:xfrm>
            <a:off x="5364163" y="3500438"/>
            <a:ext cx="3529012" cy="280828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Da DEPRESSÃO NERVOSA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e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do DESEQUILÍBRIO EMOTIVO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Da ULCERAÇÃO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e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Da DISFUNÇÃO CELULAR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Da LOUCURA NOS CONFLITOS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PASSIONAIS </a:t>
            </a:r>
          </a:p>
        </p:txBody>
      </p:sp>
      <p:pic>
        <p:nvPicPr>
          <p:cNvPr id="387087" name="Picture 17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478088"/>
            <a:ext cx="9064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7088" name="Picture 18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265363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18" name="WordArt 22"/>
          <p:cNvSpPr>
            <a:spLocks noChangeArrowheads="1" noChangeShapeType="1" noTextEdit="1"/>
          </p:cNvSpPr>
          <p:nvPr/>
        </p:nvSpPr>
        <p:spPr bwMode="auto">
          <a:xfrm rot="-2573778">
            <a:off x="246063" y="630238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5319" name="Picture 23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5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5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553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553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53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53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55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55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9" dur="80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0" dur="80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80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0" grpId="0" animBg="1"/>
      <p:bldP spid="55301" grpId="0" animBg="1"/>
      <p:bldP spid="55305" grpId="0" animBg="1"/>
      <p:bldP spid="55306" grpId="0" animBg="1"/>
      <p:bldP spid="55307" grpId="0" animBg="1"/>
      <p:bldP spid="55311" grpId="0" animBg="1"/>
      <p:bldP spid="55318" grpId="0" animBg="1"/>
    </p:bld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3068638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47" name="Oval 3"/>
          <p:cNvSpPr>
            <a:spLocks noChangeArrowheads="1"/>
          </p:cNvSpPr>
          <p:nvPr/>
        </p:nvSpPr>
        <p:spPr bwMode="auto">
          <a:xfrm>
            <a:off x="1981200" y="28495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7348" name="Oval 4"/>
          <p:cNvSpPr>
            <a:spLocks noChangeArrowheads="1"/>
          </p:cNvSpPr>
          <p:nvPr/>
        </p:nvSpPr>
        <p:spPr bwMode="auto">
          <a:xfrm>
            <a:off x="1258888" y="28527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7349" name="Rectangle 5"/>
          <p:cNvSpPr>
            <a:spLocks noGrp="1" noChangeArrowheads="1"/>
          </p:cNvSpPr>
          <p:nvPr>
            <p:ph type="title"/>
          </p:nvPr>
        </p:nvSpPr>
        <p:spPr>
          <a:xfrm>
            <a:off x="468313" y="909638"/>
            <a:ext cx="7848600" cy="1582737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000" smtClean="0"/>
              <a:t>Sinal                                                       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retratar em si a humildade</a:t>
            </a:r>
          </a:p>
        </p:txBody>
      </p:sp>
      <p:sp>
        <p:nvSpPr>
          <p:cNvPr id="57350" name="Text Box 6"/>
          <p:cNvSpPr txBox="1">
            <a:spLocks noChangeArrowheads="1"/>
          </p:cNvSpPr>
          <p:nvPr/>
        </p:nvSpPr>
        <p:spPr bwMode="auto">
          <a:xfrm>
            <a:off x="7885113" y="692150"/>
            <a:ext cx="1150937" cy="1128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7351" name="AutoShape 7"/>
          <p:cNvSpPr>
            <a:spLocks noChangeArrowheads="1"/>
          </p:cNvSpPr>
          <p:nvPr/>
        </p:nvSpPr>
        <p:spPr bwMode="auto">
          <a:xfrm>
            <a:off x="6011863" y="3787775"/>
            <a:ext cx="2447925" cy="1081088"/>
          </a:xfrm>
          <a:prstGeom prst="rightArrow">
            <a:avLst>
              <a:gd name="adj1" fmla="val 50000"/>
              <a:gd name="adj2" fmla="val 56608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Mas como?...</a:t>
            </a:r>
          </a:p>
        </p:txBody>
      </p:sp>
      <p:sp>
        <p:nvSpPr>
          <p:cNvPr id="57352" name="AutoShape 8"/>
          <p:cNvSpPr>
            <a:spLocks noChangeArrowheads="1"/>
          </p:cNvSpPr>
          <p:nvPr/>
        </p:nvSpPr>
        <p:spPr bwMode="auto">
          <a:xfrm>
            <a:off x="4140200" y="3425825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3" name="AutoShape 9"/>
          <p:cNvSpPr>
            <a:spLocks noChangeArrowheads="1"/>
          </p:cNvSpPr>
          <p:nvPr/>
        </p:nvSpPr>
        <p:spPr bwMode="auto">
          <a:xfrm flipV="1">
            <a:off x="4140200" y="3570288"/>
            <a:ext cx="2087563" cy="71437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7354" name="AutoShape 10"/>
          <p:cNvSpPr>
            <a:spLocks noChangeArrowheads="1"/>
          </p:cNvSpPr>
          <p:nvPr/>
        </p:nvSpPr>
        <p:spPr bwMode="auto">
          <a:xfrm flipV="1">
            <a:off x="3419475" y="3641725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8107" name="Picture 11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636838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56" name="Oval 12"/>
          <p:cNvSpPr>
            <a:spLocks noChangeArrowheads="1"/>
          </p:cNvSpPr>
          <p:nvPr/>
        </p:nvSpPr>
        <p:spPr bwMode="auto">
          <a:xfrm>
            <a:off x="2771775" y="28527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tudo de todos...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388109" name="Picture 16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981325"/>
            <a:ext cx="906462" cy="950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8110" name="Picture 17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768600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64" name="WordArt 20"/>
          <p:cNvSpPr>
            <a:spLocks noChangeArrowheads="1" noChangeShapeType="1" noTextEdit="1"/>
          </p:cNvSpPr>
          <p:nvPr/>
        </p:nvSpPr>
        <p:spPr bwMode="auto">
          <a:xfrm rot="-1032965">
            <a:off x="971550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7365" name="Picture 21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573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573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573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73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5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57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57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7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7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7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7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7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7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47" grpId="0" animBg="1"/>
      <p:bldP spid="57348" grpId="0" animBg="1"/>
      <p:bldP spid="57351" grpId="0" animBg="1"/>
      <p:bldP spid="57352" grpId="0" animBg="1"/>
      <p:bldP spid="57353" grpId="0" animBg="1"/>
      <p:bldP spid="57354" grpId="0" animBg="1"/>
      <p:bldP spid="57364" grpId="0" animBg="1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957513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371" name="Oval 3"/>
          <p:cNvSpPr>
            <a:spLocks noChangeArrowheads="1"/>
          </p:cNvSpPr>
          <p:nvPr/>
        </p:nvSpPr>
        <p:spPr bwMode="auto">
          <a:xfrm>
            <a:off x="1981200" y="270827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8372" name="Oval 4"/>
          <p:cNvSpPr>
            <a:spLocks noChangeArrowheads="1"/>
          </p:cNvSpPr>
          <p:nvPr/>
        </p:nvSpPr>
        <p:spPr bwMode="auto">
          <a:xfrm>
            <a:off x="1258888" y="271145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8373" name="Rectangle 5"/>
          <p:cNvSpPr>
            <a:spLocks noGrp="1" noChangeArrowheads="1"/>
          </p:cNvSpPr>
          <p:nvPr>
            <p:ph type="title"/>
          </p:nvPr>
        </p:nvSpPr>
        <p:spPr>
          <a:xfrm>
            <a:off x="3205163" y="768350"/>
            <a:ext cx="4103687" cy="1582738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  <a:defRPr/>
            </a:pPr>
            <a:r>
              <a:rPr lang="pt-BR" sz="4000" smtClean="0"/>
              <a:t>“Materializando”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            </a:t>
            </a:r>
            <a:r>
              <a:rPr lang="pt-BR" sz="3200" i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4000" smtClean="0"/>
              <a:t>Leis Divinas</a:t>
            </a:r>
          </a:p>
        </p:txBody>
      </p:sp>
      <p:sp>
        <p:nvSpPr>
          <p:cNvPr id="58374" name="Text Box 6"/>
          <p:cNvSpPr txBox="1">
            <a:spLocks noChangeArrowheads="1"/>
          </p:cNvSpPr>
          <p:nvPr/>
        </p:nvSpPr>
        <p:spPr bwMode="auto">
          <a:xfrm>
            <a:off x="7885113" y="55086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8376" name="AutoShape 8"/>
          <p:cNvSpPr>
            <a:spLocks noChangeArrowheads="1"/>
          </p:cNvSpPr>
          <p:nvPr/>
        </p:nvSpPr>
        <p:spPr bwMode="auto">
          <a:xfrm>
            <a:off x="4140200" y="3284538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8377" name="AutoShape 9"/>
          <p:cNvSpPr>
            <a:spLocks noChangeArrowheads="1"/>
          </p:cNvSpPr>
          <p:nvPr/>
        </p:nvSpPr>
        <p:spPr bwMode="auto">
          <a:xfrm flipV="1">
            <a:off x="4140200" y="3429000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8378" name="AutoShape 10"/>
          <p:cNvSpPr>
            <a:spLocks noChangeArrowheads="1"/>
          </p:cNvSpPr>
          <p:nvPr/>
        </p:nvSpPr>
        <p:spPr bwMode="auto">
          <a:xfrm flipV="1">
            <a:off x="3419475" y="3500438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89130" name="Picture 11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495550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380" name="Oval 12"/>
          <p:cNvSpPr>
            <a:spLocks noChangeArrowheads="1"/>
          </p:cNvSpPr>
          <p:nvPr/>
        </p:nvSpPr>
        <p:spPr bwMode="auto">
          <a:xfrm>
            <a:off x="2627313" y="271145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tudo para o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bem de todos...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4572000" y="3862388"/>
            <a:ext cx="3960813" cy="23749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ACEITO SEM CONSTRANGIMENTO </a:t>
            </a:r>
          </a:p>
          <a:p>
            <a:pPr>
              <a:defRPr/>
            </a:pPr>
            <a:r>
              <a:rPr lang="pt-BR" i="1" u="sng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COMO OBRIGAÇÃO</a:t>
            </a:r>
            <a:r>
              <a:rPr lang="pt-BR" i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TRABALHAR E SERVIR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 BENEFÍCIO DE TODOS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389133" name="Picture 15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840038"/>
            <a:ext cx="9064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9134" name="Picture 16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627313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385" name="AutoShape 17"/>
          <p:cNvSpPr>
            <a:spLocks noChangeArrowheads="1"/>
          </p:cNvSpPr>
          <p:nvPr/>
        </p:nvSpPr>
        <p:spPr bwMode="auto">
          <a:xfrm rot="-886152">
            <a:off x="1627188" y="1308100"/>
            <a:ext cx="1584325" cy="687388"/>
          </a:xfrm>
          <a:prstGeom prst="rightArrow">
            <a:avLst>
              <a:gd name="adj1" fmla="val 50000"/>
              <a:gd name="adj2" fmla="val 57621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como?...</a:t>
            </a:r>
          </a:p>
        </p:txBody>
      </p:sp>
      <p:sp>
        <p:nvSpPr>
          <p:cNvPr id="58388" name="AutoShape 20"/>
          <p:cNvSpPr>
            <a:spLocks noChangeArrowheads="1"/>
          </p:cNvSpPr>
          <p:nvPr/>
        </p:nvSpPr>
        <p:spPr bwMode="auto">
          <a:xfrm rot="-886152">
            <a:off x="2987675" y="4941888"/>
            <a:ext cx="1584325" cy="687387"/>
          </a:xfrm>
          <a:prstGeom prst="rightArrow">
            <a:avLst>
              <a:gd name="adj1" fmla="val 50000"/>
              <a:gd name="adj2" fmla="val 57621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Assim:</a:t>
            </a:r>
          </a:p>
        </p:txBody>
      </p:sp>
      <p:sp>
        <p:nvSpPr>
          <p:cNvPr id="58390" name="Freeform 22"/>
          <p:cNvSpPr>
            <a:spLocks/>
          </p:cNvSpPr>
          <p:nvPr/>
        </p:nvSpPr>
        <p:spPr bwMode="auto">
          <a:xfrm>
            <a:off x="4926013" y="4886325"/>
            <a:ext cx="3252787" cy="1316038"/>
          </a:xfrm>
          <a:custGeom>
            <a:avLst/>
            <a:gdLst/>
            <a:ahLst/>
            <a:cxnLst>
              <a:cxn ang="0">
                <a:pos x="4" y="488"/>
              </a:cxn>
              <a:cxn ang="0">
                <a:pos x="1" y="453"/>
              </a:cxn>
              <a:cxn ang="0">
                <a:pos x="54" y="250"/>
              </a:cxn>
              <a:cxn ang="0">
                <a:pos x="182" y="207"/>
              </a:cxn>
              <a:cxn ang="0">
                <a:pos x="246" y="186"/>
              </a:cxn>
              <a:cxn ang="0">
                <a:pos x="396" y="111"/>
              </a:cxn>
              <a:cxn ang="0">
                <a:pos x="1420" y="101"/>
              </a:cxn>
              <a:cxn ang="0">
                <a:pos x="1900" y="165"/>
              </a:cxn>
              <a:cxn ang="0">
                <a:pos x="1932" y="218"/>
              </a:cxn>
              <a:cxn ang="0">
                <a:pos x="2006" y="303"/>
              </a:cxn>
              <a:cxn ang="0">
                <a:pos x="2049" y="399"/>
              </a:cxn>
              <a:cxn ang="0">
                <a:pos x="2038" y="559"/>
              </a:cxn>
              <a:cxn ang="0">
                <a:pos x="1857" y="677"/>
              </a:cxn>
              <a:cxn ang="0">
                <a:pos x="972" y="687"/>
              </a:cxn>
              <a:cxn ang="0">
                <a:pos x="652" y="719"/>
              </a:cxn>
              <a:cxn ang="0">
                <a:pos x="118" y="687"/>
              </a:cxn>
              <a:cxn ang="0">
                <a:pos x="65" y="634"/>
              </a:cxn>
              <a:cxn ang="0">
                <a:pos x="44" y="602"/>
              </a:cxn>
              <a:cxn ang="0">
                <a:pos x="22" y="538"/>
              </a:cxn>
              <a:cxn ang="0">
                <a:pos x="4" y="488"/>
              </a:cxn>
            </a:cxnLst>
            <a:rect l="0" t="0" r="r" b="b"/>
            <a:pathLst>
              <a:path w="2049" h="829">
                <a:moveTo>
                  <a:pt x="4" y="488"/>
                </a:moveTo>
                <a:cubicBezTo>
                  <a:pt x="3" y="476"/>
                  <a:pt x="0" y="465"/>
                  <a:pt x="1" y="453"/>
                </a:cubicBezTo>
                <a:cubicBezTo>
                  <a:pt x="2" y="447"/>
                  <a:pt x="11" y="277"/>
                  <a:pt x="54" y="250"/>
                </a:cubicBezTo>
                <a:cubicBezTo>
                  <a:pt x="84" y="231"/>
                  <a:pt x="146" y="219"/>
                  <a:pt x="182" y="207"/>
                </a:cubicBezTo>
                <a:cubicBezTo>
                  <a:pt x="203" y="200"/>
                  <a:pt x="246" y="186"/>
                  <a:pt x="246" y="186"/>
                </a:cubicBezTo>
                <a:cubicBezTo>
                  <a:pt x="291" y="143"/>
                  <a:pt x="338" y="131"/>
                  <a:pt x="396" y="111"/>
                </a:cubicBezTo>
                <a:cubicBezTo>
                  <a:pt x="719" y="0"/>
                  <a:pt x="1079" y="104"/>
                  <a:pt x="1420" y="101"/>
                </a:cubicBezTo>
                <a:cubicBezTo>
                  <a:pt x="1586" y="88"/>
                  <a:pt x="1758" y="67"/>
                  <a:pt x="1900" y="165"/>
                </a:cubicBezTo>
                <a:cubicBezTo>
                  <a:pt x="1911" y="183"/>
                  <a:pt x="1919" y="202"/>
                  <a:pt x="1932" y="218"/>
                </a:cubicBezTo>
                <a:cubicBezTo>
                  <a:pt x="1981" y="275"/>
                  <a:pt x="1965" y="185"/>
                  <a:pt x="2006" y="303"/>
                </a:cubicBezTo>
                <a:cubicBezTo>
                  <a:pt x="2032" y="379"/>
                  <a:pt x="2016" y="348"/>
                  <a:pt x="2049" y="399"/>
                </a:cubicBezTo>
                <a:cubicBezTo>
                  <a:pt x="2045" y="452"/>
                  <a:pt x="2047" y="506"/>
                  <a:pt x="2038" y="559"/>
                </a:cubicBezTo>
                <a:cubicBezTo>
                  <a:pt x="2033" y="588"/>
                  <a:pt x="1885" y="677"/>
                  <a:pt x="1857" y="677"/>
                </a:cubicBezTo>
                <a:cubicBezTo>
                  <a:pt x="1562" y="680"/>
                  <a:pt x="1267" y="684"/>
                  <a:pt x="972" y="687"/>
                </a:cubicBezTo>
                <a:cubicBezTo>
                  <a:pt x="866" y="703"/>
                  <a:pt x="759" y="709"/>
                  <a:pt x="652" y="719"/>
                </a:cubicBezTo>
                <a:cubicBezTo>
                  <a:pt x="616" y="718"/>
                  <a:pt x="231" y="829"/>
                  <a:pt x="118" y="687"/>
                </a:cubicBezTo>
                <a:cubicBezTo>
                  <a:pt x="77" y="636"/>
                  <a:pt x="120" y="670"/>
                  <a:pt x="65" y="634"/>
                </a:cubicBezTo>
                <a:cubicBezTo>
                  <a:pt x="58" y="623"/>
                  <a:pt x="49" y="614"/>
                  <a:pt x="44" y="602"/>
                </a:cubicBezTo>
                <a:cubicBezTo>
                  <a:pt x="35" y="581"/>
                  <a:pt x="22" y="538"/>
                  <a:pt x="22" y="538"/>
                </a:cubicBezTo>
                <a:cubicBezTo>
                  <a:pt x="11" y="454"/>
                  <a:pt x="20" y="439"/>
                  <a:pt x="4" y="488"/>
                </a:cubicBezTo>
                <a:close/>
              </a:path>
            </a:pathLst>
          </a:custGeom>
          <a:noFill/>
          <a:ln w="38100" cmpd="sng">
            <a:solidFill>
              <a:srgbClr val="FB0F3C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8391" name="WordArt 23"/>
          <p:cNvSpPr>
            <a:spLocks noChangeArrowheads="1" noChangeShapeType="1" noTextEdit="1"/>
          </p:cNvSpPr>
          <p:nvPr/>
        </p:nvSpPr>
        <p:spPr bwMode="auto">
          <a:xfrm rot="-1032965">
            <a:off x="395288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8392" name="Picture 24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8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8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5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58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9" dur="80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0" dur="80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80"/>
                                        <p:tgtEl>
                                          <p:spTgt spid="583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4" dur="80"/>
                                        <p:tgtEl>
                                          <p:spTgt spid="583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5" dur="80"/>
                                        <p:tgtEl>
                                          <p:spTgt spid="583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80"/>
                                        <p:tgtEl>
                                          <p:spTgt spid="583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880"/>
                            </p:stCondLst>
                            <p:childTnLst>
                              <p:par>
                                <p:cTn id="48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2000"/>
                                        <p:tgtEl>
                                          <p:spTgt spid="5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8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8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62" dur="2000" fill="hold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1" grpId="0" animBg="1"/>
      <p:bldP spid="58372" grpId="0" animBg="1"/>
      <p:bldP spid="58376" grpId="0" animBg="1"/>
      <p:bldP spid="58377" grpId="0" animBg="1"/>
      <p:bldP spid="58378" grpId="0" animBg="1"/>
      <p:bldP spid="58381" grpId="0" animBg="1"/>
      <p:bldP spid="58388" grpId="0" animBg="1"/>
      <p:bldP spid="58390" grpId="0" animBg="1"/>
      <p:bldP spid="58391" grpId="0" animBg="1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927350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395" name="Oval 3"/>
          <p:cNvSpPr>
            <a:spLocks noChangeArrowheads="1"/>
          </p:cNvSpPr>
          <p:nvPr/>
        </p:nvSpPr>
        <p:spPr bwMode="auto">
          <a:xfrm>
            <a:off x="1981200" y="2708275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9396" name="Oval 4"/>
          <p:cNvSpPr>
            <a:spLocks noChangeArrowheads="1"/>
          </p:cNvSpPr>
          <p:nvPr/>
        </p:nvSpPr>
        <p:spPr bwMode="auto">
          <a:xfrm>
            <a:off x="1258888" y="2711450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59397" name="Rectangle 5"/>
          <p:cNvSpPr>
            <a:spLocks noGrp="1" noChangeArrowheads="1"/>
          </p:cNvSpPr>
          <p:nvPr>
            <p:ph type="title"/>
          </p:nvPr>
        </p:nvSpPr>
        <p:spPr>
          <a:xfrm>
            <a:off x="468313" y="982663"/>
            <a:ext cx="7848600" cy="15827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MANIFESTAR A HUMILDADE                              </a:t>
            </a:r>
            <a:r>
              <a:rPr lang="pt-BR" sz="3200" i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4000" smtClean="0"/>
              <a:t>“Materializar”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3200" i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as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pt-BR" sz="4000" smtClean="0"/>
              <a:t>Leis Divinas</a:t>
            </a:r>
          </a:p>
        </p:txBody>
      </p:sp>
      <p:sp>
        <p:nvSpPr>
          <p:cNvPr id="59398" name="Text Box 6"/>
          <p:cNvSpPr txBox="1">
            <a:spLocks noChangeArrowheads="1"/>
          </p:cNvSpPr>
          <p:nvPr/>
        </p:nvSpPr>
        <p:spPr bwMode="auto">
          <a:xfrm>
            <a:off x="7885113" y="55086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9400" name="AutoShape 8"/>
          <p:cNvSpPr>
            <a:spLocks noChangeArrowheads="1"/>
          </p:cNvSpPr>
          <p:nvPr/>
        </p:nvSpPr>
        <p:spPr bwMode="auto">
          <a:xfrm>
            <a:off x="4140200" y="3284538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9401" name="AutoShape 9"/>
          <p:cNvSpPr>
            <a:spLocks noChangeArrowheads="1"/>
          </p:cNvSpPr>
          <p:nvPr/>
        </p:nvSpPr>
        <p:spPr bwMode="auto">
          <a:xfrm flipV="1">
            <a:off x="4140200" y="3429000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9402" name="AutoShape 10"/>
          <p:cNvSpPr>
            <a:spLocks noChangeArrowheads="1"/>
          </p:cNvSpPr>
          <p:nvPr/>
        </p:nvSpPr>
        <p:spPr bwMode="auto">
          <a:xfrm flipV="1">
            <a:off x="3419475" y="3500438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90154" name="Picture 11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495550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404" name="Oval 12"/>
          <p:cNvSpPr>
            <a:spLocks noChangeArrowheads="1"/>
          </p:cNvSpPr>
          <p:nvPr/>
        </p:nvSpPr>
        <p:spPr bwMode="auto">
          <a:xfrm>
            <a:off x="2771775" y="2711450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tudo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para o equilíbrio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de todos...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9405" name="Rectangle 13"/>
          <p:cNvSpPr>
            <a:spLocks noChangeArrowheads="1"/>
          </p:cNvSpPr>
          <p:nvPr/>
        </p:nvSpPr>
        <p:spPr bwMode="auto">
          <a:xfrm>
            <a:off x="5508625" y="3862388"/>
            <a:ext cx="2232025" cy="2159000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ASSIMILANDO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AS BÊNÇÃOS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DO EQUILÍBRIO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ALARDEAR</a:t>
            </a:r>
          </a:p>
          <a:p>
            <a:pPr>
              <a:defRPr/>
            </a:pPr>
            <a:r>
              <a:rPr lang="pt-BR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SUAS DÁDIVAS</a:t>
            </a: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.</a:t>
            </a:r>
          </a:p>
        </p:txBody>
      </p:sp>
      <p:pic>
        <p:nvPicPr>
          <p:cNvPr id="390157" name="Picture 15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840038"/>
            <a:ext cx="9064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0158" name="Picture 16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627313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399" name="AutoShape 7"/>
          <p:cNvSpPr>
            <a:spLocks noChangeArrowheads="1"/>
          </p:cNvSpPr>
          <p:nvPr/>
        </p:nvSpPr>
        <p:spPr bwMode="auto">
          <a:xfrm rot="-1959389">
            <a:off x="2771775" y="4076700"/>
            <a:ext cx="2663825" cy="2160588"/>
          </a:xfrm>
          <a:prstGeom prst="rightArrow">
            <a:avLst>
              <a:gd name="adj1" fmla="val 49657"/>
              <a:gd name="adj2" fmla="val 4116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>
              <a:spcBef>
                <a:spcPct val="20000"/>
              </a:spcBef>
              <a:defRPr/>
            </a:pPr>
            <a:r>
              <a:rPr lang="pt-BR" sz="2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ASSIM COMO                                          NAS LEIS DIVINAS...</a:t>
            </a:r>
          </a:p>
        </p:txBody>
      </p:sp>
      <p:sp>
        <p:nvSpPr>
          <p:cNvPr id="59410" name="Freeform 18"/>
          <p:cNvSpPr>
            <a:spLocks/>
          </p:cNvSpPr>
          <p:nvPr/>
        </p:nvSpPr>
        <p:spPr bwMode="auto">
          <a:xfrm>
            <a:off x="5580063" y="5013325"/>
            <a:ext cx="2087562" cy="1079500"/>
          </a:xfrm>
          <a:custGeom>
            <a:avLst/>
            <a:gdLst/>
            <a:ahLst/>
            <a:cxnLst>
              <a:cxn ang="0">
                <a:pos x="3" y="400"/>
              </a:cxn>
              <a:cxn ang="0">
                <a:pos x="1" y="372"/>
              </a:cxn>
              <a:cxn ang="0">
                <a:pos x="35" y="205"/>
              </a:cxn>
              <a:cxn ang="0">
                <a:pos x="112" y="127"/>
              </a:cxn>
              <a:cxn ang="0">
                <a:pos x="165" y="95"/>
              </a:cxn>
              <a:cxn ang="0">
                <a:pos x="254" y="91"/>
              </a:cxn>
              <a:cxn ang="0">
                <a:pos x="911" y="83"/>
              </a:cxn>
              <a:cxn ang="0">
                <a:pos x="1219" y="135"/>
              </a:cxn>
              <a:cxn ang="0">
                <a:pos x="1240" y="179"/>
              </a:cxn>
              <a:cxn ang="0">
                <a:pos x="1287" y="249"/>
              </a:cxn>
              <a:cxn ang="0">
                <a:pos x="1315" y="327"/>
              </a:cxn>
              <a:cxn ang="0">
                <a:pos x="1308" y="459"/>
              </a:cxn>
              <a:cxn ang="0">
                <a:pos x="1192" y="555"/>
              </a:cxn>
              <a:cxn ang="0">
                <a:pos x="624" y="564"/>
              </a:cxn>
              <a:cxn ang="0">
                <a:pos x="418" y="590"/>
              </a:cxn>
              <a:cxn ang="0">
                <a:pos x="76" y="564"/>
              </a:cxn>
              <a:cxn ang="0">
                <a:pos x="42" y="520"/>
              </a:cxn>
              <a:cxn ang="0">
                <a:pos x="28" y="494"/>
              </a:cxn>
              <a:cxn ang="0">
                <a:pos x="14" y="441"/>
              </a:cxn>
              <a:cxn ang="0">
                <a:pos x="3" y="400"/>
              </a:cxn>
            </a:cxnLst>
            <a:rect l="0" t="0" r="r" b="b"/>
            <a:pathLst>
              <a:path w="1315" h="680">
                <a:moveTo>
                  <a:pt x="3" y="400"/>
                </a:moveTo>
                <a:cubicBezTo>
                  <a:pt x="2" y="390"/>
                  <a:pt x="0" y="381"/>
                  <a:pt x="1" y="372"/>
                </a:cubicBezTo>
                <a:cubicBezTo>
                  <a:pt x="1" y="367"/>
                  <a:pt x="7" y="227"/>
                  <a:pt x="35" y="205"/>
                </a:cubicBezTo>
                <a:cubicBezTo>
                  <a:pt x="54" y="189"/>
                  <a:pt x="89" y="137"/>
                  <a:pt x="112" y="127"/>
                </a:cubicBezTo>
                <a:cubicBezTo>
                  <a:pt x="125" y="121"/>
                  <a:pt x="165" y="95"/>
                  <a:pt x="165" y="95"/>
                </a:cubicBezTo>
                <a:cubicBezTo>
                  <a:pt x="194" y="59"/>
                  <a:pt x="217" y="107"/>
                  <a:pt x="254" y="91"/>
                </a:cubicBezTo>
                <a:cubicBezTo>
                  <a:pt x="461" y="0"/>
                  <a:pt x="692" y="85"/>
                  <a:pt x="911" y="83"/>
                </a:cubicBezTo>
                <a:cubicBezTo>
                  <a:pt x="1018" y="72"/>
                  <a:pt x="1128" y="55"/>
                  <a:pt x="1219" y="135"/>
                </a:cubicBezTo>
                <a:cubicBezTo>
                  <a:pt x="1226" y="150"/>
                  <a:pt x="1232" y="166"/>
                  <a:pt x="1240" y="179"/>
                </a:cubicBezTo>
                <a:cubicBezTo>
                  <a:pt x="1271" y="226"/>
                  <a:pt x="1261" y="152"/>
                  <a:pt x="1287" y="249"/>
                </a:cubicBezTo>
                <a:cubicBezTo>
                  <a:pt x="1304" y="311"/>
                  <a:pt x="1294" y="285"/>
                  <a:pt x="1315" y="327"/>
                </a:cubicBezTo>
                <a:cubicBezTo>
                  <a:pt x="1312" y="371"/>
                  <a:pt x="1314" y="415"/>
                  <a:pt x="1308" y="459"/>
                </a:cubicBezTo>
                <a:cubicBezTo>
                  <a:pt x="1305" y="482"/>
                  <a:pt x="1210" y="555"/>
                  <a:pt x="1192" y="555"/>
                </a:cubicBezTo>
                <a:cubicBezTo>
                  <a:pt x="1002" y="558"/>
                  <a:pt x="813" y="561"/>
                  <a:pt x="624" y="564"/>
                </a:cubicBezTo>
                <a:cubicBezTo>
                  <a:pt x="556" y="577"/>
                  <a:pt x="487" y="582"/>
                  <a:pt x="418" y="590"/>
                </a:cubicBezTo>
                <a:cubicBezTo>
                  <a:pt x="395" y="589"/>
                  <a:pt x="148" y="680"/>
                  <a:pt x="76" y="564"/>
                </a:cubicBezTo>
                <a:cubicBezTo>
                  <a:pt x="49" y="522"/>
                  <a:pt x="77" y="550"/>
                  <a:pt x="42" y="520"/>
                </a:cubicBezTo>
                <a:cubicBezTo>
                  <a:pt x="37" y="511"/>
                  <a:pt x="31" y="504"/>
                  <a:pt x="28" y="494"/>
                </a:cubicBezTo>
                <a:cubicBezTo>
                  <a:pt x="22" y="477"/>
                  <a:pt x="14" y="441"/>
                  <a:pt x="14" y="441"/>
                </a:cubicBezTo>
                <a:cubicBezTo>
                  <a:pt x="7" y="372"/>
                  <a:pt x="13" y="360"/>
                  <a:pt x="3" y="400"/>
                </a:cubicBezTo>
                <a:close/>
              </a:path>
            </a:pathLst>
          </a:custGeom>
          <a:noFill/>
          <a:ln w="38100" cmpd="sng">
            <a:solidFill>
              <a:srgbClr val="FB0F3C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9411" name="WordArt 19"/>
          <p:cNvSpPr>
            <a:spLocks noChangeArrowheads="1" noChangeShapeType="1" noTextEdit="1"/>
          </p:cNvSpPr>
          <p:nvPr/>
        </p:nvSpPr>
        <p:spPr bwMode="auto">
          <a:xfrm rot="-1032965">
            <a:off x="468313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59412" name="Picture 20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9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9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59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59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59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9" dur="80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0" dur="80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80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4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2000"/>
                                        <p:tgtEl>
                                          <p:spTgt spid="59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 animBg="1"/>
      <p:bldP spid="59396" grpId="0" animBg="1"/>
      <p:bldP spid="59400" grpId="0" animBg="1"/>
      <p:bldP spid="59401" grpId="0" animBg="1"/>
      <p:bldP spid="59402" grpId="0" animBg="1"/>
      <p:bldP spid="59405" grpId="0" animBg="1"/>
      <p:bldP spid="59399" grpId="0" animBg="1"/>
      <p:bldP spid="59410" grpId="0" animBg="1"/>
      <p:bldP spid="5941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8446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1444" name="Picture 4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1445" name="Rectangle 5"/>
          <p:cNvSpPr>
            <a:spLocks noChangeArrowheads="1"/>
          </p:cNvSpPr>
          <p:nvPr/>
        </p:nvSpPr>
        <p:spPr bwMode="auto">
          <a:xfrm>
            <a:off x="4572000" y="3716338"/>
            <a:ext cx="1871663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100" dir="5400000" algn="ctr" rotWithShape="0">
              <a:schemeClr val="folHlink"/>
            </a:outerShdw>
          </a:effectLst>
        </p:spPr>
        <p:txBody>
          <a:bodyPr anchor="ctr"/>
          <a:lstStyle/>
          <a:p>
            <a:pPr>
              <a:defRPr/>
            </a:pP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</a:t>
            </a:r>
            <a:br>
              <a:rPr lang="pt-BR" sz="4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VONTADE</a:t>
            </a:r>
          </a:p>
        </p:txBody>
      </p:sp>
      <p:sp>
        <p:nvSpPr>
          <p:cNvPr id="61446" name="Text Box 6"/>
          <p:cNvSpPr txBox="1">
            <a:spLocks noChangeArrowheads="1"/>
          </p:cNvSpPr>
          <p:nvPr/>
        </p:nvSpPr>
        <p:spPr bwMode="auto">
          <a:xfrm>
            <a:off x="6588125" y="5373688"/>
            <a:ext cx="1439863" cy="823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Fim</a:t>
            </a:r>
          </a:p>
        </p:txBody>
      </p:sp>
      <p:graphicFrame>
        <p:nvGraphicFramePr>
          <p:cNvPr id="18434" name="Organization Chart 2"/>
          <p:cNvGraphicFramePr>
            <a:graphicFrameLocks/>
          </p:cNvGraphicFramePr>
          <p:nvPr/>
        </p:nvGraphicFramePr>
        <p:xfrm>
          <a:off x="107950" y="107950"/>
          <a:ext cx="1150938" cy="657225"/>
        </p:xfrm>
        <a:graphic>
          <a:graphicData uri="http://schemas.openxmlformats.org/drawingml/2006/compatibility">
            <com:legacyDrawing xmlns:com="http://schemas.openxmlformats.org/drawingml/2006/compatibility" spid="_x0000_s18434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j023476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011863" y="2498725"/>
            <a:ext cx="1228725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19" name="Oval 3"/>
          <p:cNvSpPr>
            <a:spLocks noChangeArrowheads="1"/>
          </p:cNvSpPr>
          <p:nvPr/>
        </p:nvSpPr>
        <p:spPr bwMode="auto">
          <a:xfrm>
            <a:off x="1981200" y="2279650"/>
            <a:ext cx="1439863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60420" name="Oval 4"/>
          <p:cNvSpPr>
            <a:spLocks noChangeArrowheads="1"/>
          </p:cNvSpPr>
          <p:nvPr/>
        </p:nvSpPr>
        <p:spPr bwMode="auto">
          <a:xfrm>
            <a:off x="1258888" y="228282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title"/>
          </p:nvPr>
        </p:nvSpPr>
        <p:spPr>
          <a:xfrm>
            <a:off x="3205163" y="554038"/>
            <a:ext cx="4103687" cy="1582737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  <a:defRPr/>
            </a:pPr>
            <a:r>
              <a:rPr lang="pt-BR" sz="4000" smtClean="0"/>
              <a:t>“Independência”</a:t>
            </a:r>
            <a:r>
              <a:rPr lang="pt-BR" sz="3200" i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            </a:t>
            </a:r>
            <a:r>
              <a:rPr lang="pt-BR" sz="3200" i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 Liberdade interior</a:t>
            </a:r>
            <a:endParaRPr lang="pt-BR" sz="4000" smtClean="0"/>
          </a:p>
        </p:txBody>
      </p:sp>
      <p:sp>
        <p:nvSpPr>
          <p:cNvPr id="60422" name="Text Box 6"/>
          <p:cNvSpPr txBox="1">
            <a:spLocks noChangeArrowheads="1"/>
          </p:cNvSpPr>
          <p:nvPr/>
        </p:nvSpPr>
        <p:spPr bwMode="auto">
          <a:xfrm>
            <a:off x="7885113" y="55086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60423" name="AutoShape 7"/>
          <p:cNvSpPr>
            <a:spLocks noChangeArrowheads="1"/>
          </p:cNvSpPr>
          <p:nvPr/>
        </p:nvSpPr>
        <p:spPr bwMode="auto">
          <a:xfrm>
            <a:off x="4140200" y="2855913"/>
            <a:ext cx="1944688" cy="730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0424" name="AutoShape 8"/>
          <p:cNvSpPr>
            <a:spLocks noChangeArrowheads="1"/>
          </p:cNvSpPr>
          <p:nvPr/>
        </p:nvSpPr>
        <p:spPr bwMode="auto">
          <a:xfrm flipV="1">
            <a:off x="4140200" y="3000375"/>
            <a:ext cx="2087563" cy="71438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0425" name="AutoShape 9"/>
          <p:cNvSpPr>
            <a:spLocks noChangeArrowheads="1"/>
          </p:cNvSpPr>
          <p:nvPr/>
        </p:nvSpPr>
        <p:spPr bwMode="auto">
          <a:xfrm flipV="1">
            <a:off x="3419475" y="3071813"/>
            <a:ext cx="2736850" cy="288925"/>
          </a:xfrm>
          <a:prstGeom prst="lightningBolt">
            <a:avLst/>
          </a:prstGeom>
          <a:noFill/>
          <a:ln w="9525" algn="ctr">
            <a:solidFill>
              <a:srgbClr val="FB0F3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391178" name="Picture 10" descr="e-014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627313" y="2066925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27" name="Oval 11"/>
          <p:cNvSpPr>
            <a:spLocks noChangeArrowheads="1"/>
          </p:cNvSpPr>
          <p:nvPr/>
        </p:nvSpPr>
        <p:spPr bwMode="auto">
          <a:xfrm>
            <a:off x="2627313" y="228282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Tudo é para o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bem de todos...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60428" name="Rectangle 12"/>
          <p:cNvSpPr>
            <a:spLocks noChangeArrowheads="1"/>
          </p:cNvSpPr>
          <p:nvPr/>
        </p:nvSpPr>
        <p:spPr bwMode="auto">
          <a:xfrm>
            <a:off x="4284663" y="3433763"/>
            <a:ext cx="4248150" cy="3090862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ACEITAR SEM CONSTRANGIMENTO </a:t>
            </a:r>
          </a:p>
          <a:p>
            <a:pPr>
              <a:defRPr/>
            </a:pPr>
            <a:r>
              <a:rPr lang="pt-BR" i="1" u="sng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COMO OBRIGAÇÃO</a:t>
            </a:r>
            <a:r>
              <a:rPr lang="pt-BR" i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Trabalhar e servir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 benefício de todos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000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NÃO É SERVIDÃO</a:t>
            </a:r>
          </a:p>
          <a:p>
            <a:pPr>
              <a:defRPr/>
            </a:pPr>
            <a:r>
              <a:rPr lang="pt-BR" sz="2000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▼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NASCE NAS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PROFUNDEZAS DO ESPÍRITO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APOIANDO-LHE A PERMANENTE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RENOVAÇÃO PARA O BEM</a:t>
            </a:r>
          </a:p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391181" name="Picture 14" descr="j030453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8313" y="2411413"/>
            <a:ext cx="906462" cy="95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1182" name="Picture 15" descr="j0295163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76375" y="2198688"/>
            <a:ext cx="151130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32" name="AutoShape 16"/>
          <p:cNvSpPr>
            <a:spLocks noChangeArrowheads="1"/>
          </p:cNvSpPr>
          <p:nvPr/>
        </p:nvSpPr>
        <p:spPr bwMode="auto">
          <a:xfrm>
            <a:off x="1627188" y="879475"/>
            <a:ext cx="1584325" cy="687388"/>
          </a:xfrm>
          <a:prstGeom prst="rightArrow">
            <a:avLst>
              <a:gd name="adj1" fmla="val 50000"/>
              <a:gd name="adj2" fmla="val 57621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4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ISSO:</a:t>
            </a:r>
          </a:p>
        </p:txBody>
      </p:sp>
      <p:sp>
        <p:nvSpPr>
          <p:cNvPr id="60436" name="Freeform 20"/>
          <p:cNvSpPr>
            <a:spLocks/>
          </p:cNvSpPr>
          <p:nvPr/>
        </p:nvSpPr>
        <p:spPr bwMode="auto">
          <a:xfrm>
            <a:off x="4356100" y="4508500"/>
            <a:ext cx="4103688" cy="2305050"/>
          </a:xfrm>
          <a:custGeom>
            <a:avLst/>
            <a:gdLst/>
            <a:ahLst/>
            <a:cxnLst>
              <a:cxn ang="0">
                <a:pos x="4" y="488"/>
              </a:cxn>
              <a:cxn ang="0">
                <a:pos x="1" y="453"/>
              </a:cxn>
              <a:cxn ang="0">
                <a:pos x="54" y="250"/>
              </a:cxn>
              <a:cxn ang="0">
                <a:pos x="182" y="207"/>
              </a:cxn>
              <a:cxn ang="0">
                <a:pos x="246" y="186"/>
              </a:cxn>
              <a:cxn ang="0">
                <a:pos x="396" y="111"/>
              </a:cxn>
              <a:cxn ang="0">
                <a:pos x="1420" y="101"/>
              </a:cxn>
              <a:cxn ang="0">
                <a:pos x="1900" y="165"/>
              </a:cxn>
              <a:cxn ang="0">
                <a:pos x="1932" y="218"/>
              </a:cxn>
              <a:cxn ang="0">
                <a:pos x="2006" y="303"/>
              </a:cxn>
              <a:cxn ang="0">
                <a:pos x="2049" y="399"/>
              </a:cxn>
              <a:cxn ang="0">
                <a:pos x="2038" y="559"/>
              </a:cxn>
              <a:cxn ang="0">
                <a:pos x="1857" y="677"/>
              </a:cxn>
              <a:cxn ang="0">
                <a:pos x="972" y="687"/>
              </a:cxn>
              <a:cxn ang="0">
                <a:pos x="652" y="719"/>
              </a:cxn>
              <a:cxn ang="0">
                <a:pos x="118" y="687"/>
              </a:cxn>
              <a:cxn ang="0">
                <a:pos x="65" y="634"/>
              </a:cxn>
              <a:cxn ang="0">
                <a:pos x="44" y="602"/>
              </a:cxn>
              <a:cxn ang="0">
                <a:pos x="22" y="538"/>
              </a:cxn>
              <a:cxn ang="0">
                <a:pos x="4" y="488"/>
              </a:cxn>
            </a:cxnLst>
            <a:rect l="0" t="0" r="r" b="b"/>
            <a:pathLst>
              <a:path w="2049" h="829">
                <a:moveTo>
                  <a:pt x="4" y="488"/>
                </a:moveTo>
                <a:cubicBezTo>
                  <a:pt x="3" y="476"/>
                  <a:pt x="0" y="465"/>
                  <a:pt x="1" y="453"/>
                </a:cubicBezTo>
                <a:cubicBezTo>
                  <a:pt x="2" y="447"/>
                  <a:pt x="11" y="277"/>
                  <a:pt x="54" y="250"/>
                </a:cubicBezTo>
                <a:cubicBezTo>
                  <a:pt x="84" y="231"/>
                  <a:pt x="146" y="219"/>
                  <a:pt x="182" y="207"/>
                </a:cubicBezTo>
                <a:cubicBezTo>
                  <a:pt x="203" y="200"/>
                  <a:pt x="246" y="186"/>
                  <a:pt x="246" y="186"/>
                </a:cubicBezTo>
                <a:cubicBezTo>
                  <a:pt x="291" y="143"/>
                  <a:pt x="338" y="131"/>
                  <a:pt x="396" y="111"/>
                </a:cubicBezTo>
                <a:cubicBezTo>
                  <a:pt x="719" y="0"/>
                  <a:pt x="1079" y="104"/>
                  <a:pt x="1420" y="101"/>
                </a:cubicBezTo>
                <a:cubicBezTo>
                  <a:pt x="1586" y="88"/>
                  <a:pt x="1758" y="67"/>
                  <a:pt x="1900" y="165"/>
                </a:cubicBezTo>
                <a:cubicBezTo>
                  <a:pt x="1911" y="183"/>
                  <a:pt x="1919" y="202"/>
                  <a:pt x="1932" y="218"/>
                </a:cubicBezTo>
                <a:cubicBezTo>
                  <a:pt x="1981" y="275"/>
                  <a:pt x="1965" y="185"/>
                  <a:pt x="2006" y="303"/>
                </a:cubicBezTo>
                <a:cubicBezTo>
                  <a:pt x="2032" y="379"/>
                  <a:pt x="2016" y="348"/>
                  <a:pt x="2049" y="399"/>
                </a:cubicBezTo>
                <a:cubicBezTo>
                  <a:pt x="2045" y="452"/>
                  <a:pt x="2047" y="506"/>
                  <a:pt x="2038" y="559"/>
                </a:cubicBezTo>
                <a:cubicBezTo>
                  <a:pt x="2033" y="588"/>
                  <a:pt x="1885" y="677"/>
                  <a:pt x="1857" y="677"/>
                </a:cubicBezTo>
                <a:cubicBezTo>
                  <a:pt x="1562" y="680"/>
                  <a:pt x="1267" y="684"/>
                  <a:pt x="972" y="687"/>
                </a:cubicBezTo>
                <a:cubicBezTo>
                  <a:pt x="866" y="703"/>
                  <a:pt x="759" y="709"/>
                  <a:pt x="652" y="719"/>
                </a:cubicBezTo>
                <a:cubicBezTo>
                  <a:pt x="616" y="718"/>
                  <a:pt x="231" y="829"/>
                  <a:pt x="118" y="687"/>
                </a:cubicBezTo>
                <a:cubicBezTo>
                  <a:pt x="77" y="636"/>
                  <a:pt x="120" y="670"/>
                  <a:pt x="65" y="634"/>
                </a:cubicBezTo>
                <a:cubicBezTo>
                  <a:pt x="58" y="623"/>
                  <a:pt x="49" y="614"/>
                  <a:pt x="44" y="602"/>
                </a:cubicBezTo>
                <a:cubicBezTo>
                  <a:pt x="35" y="581"/>
                  <a:pt x="22" y="538"/>
                  <a:pt x="22" y="538"/>
                </a:cubicBezTo>
                <a:cubicBezTo>
                  <a:pt x="11" y="454"/>
                  <a:pt x="20" y="439"/>
                  <a:pt x="4" y="488"/>
                </a:cubicBezTo>
                <a:close/>
              </a:path>
            </a:pathLst>
          </a:custGeom>
          <a:noFill/>
          <a:ln w="38100" cmpd="sng">
            <a:solidFill>
              <a:srgbClr val="FB0F3C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0437" name="WordArt 21"/>
          <p:cNvSpPr>
            <a:spLocks noChangeArrowheads="1" noChangeShapeType="1" noTextEdit="1"/>
          </p:cNvSpPr>
          <p:nvPr/>
        </p:nvSpPr>
        <p:spPr bwMode="auto">
          <a:xfrm rot="-1032965">
            <a:off x="1116013" y="487363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60438" name="Picture 22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4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604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40"/>
                            </p:stCondLst>
                            <p:childTnLst>
                              <p:par>
                                <p:cTn id="1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80"/>
                            </p:stCondLst>
                            <p:childTnLst>
                              <p:par>
                                <p:cTn id="22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100"/>
                                        <p:tgtEl>
                                          <p:spTgt spid="60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80"/>
                            </p:stCondLst>
                            <p:childTnLst>
                              <p:par>
                                <p:cTn id="26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100"/>
                                        <p:tgtEl>
                                          <p:spTgt spid="60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80"/>
                            </p:stCondLst>
                            <p:childTnLst>
                              <p:par>
                                <p:cTn id="30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100"/>
                                        <p:tgtEl>
                                          <p:spTgt spid="60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9" dur="80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0" dur="80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80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200"/>
                            </p:stCondLst>
                            <p:childTnLst>
                              <p:par>
                                <p:cTn id="43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2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19" grpId="0" animBg="1"/>
      <p:bldP spid="60420" grpId="0" animBg="1"/>
      <p:bldP spid="60423" grpId="0" animBg="1"/>
      <p:bldP spid="60424" grpId="0" animBg="1"/>
      <p:bldP spid="60425" grpId="0" animBg="1"/>
      <p:bldP spid="60428" grpId="0" animBg="1"/>
      <p:bldP spid="60436" grpId="0" animBg="1"/>
      <p:bldP spid="60437" grpId="0" animBg="1"/>
    </p:bld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2194" name="Picture 14" descr="e-0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35375" y="3716338"/>
            <a:ext cx="1800225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709" name="AutoShape 13"/>
          <p:cNvSpPr>
            <a:spLocks noChangeArrowheads="1"/>
          </p:cNvSpPr>
          <p:nvPr/>
        </p:nvSpPr>
        <p:spPr bwMode="auto">
          <a:xfrm rot="2351745">
            <a:off x="2239963" y="608013"/>
            <a:ext cx="2216150" cy="1295400"/>
          </a:xfrm>
          <a:prstGeom prst="rightArrow">
            <a:avLst>
              <a:gd name="adj1" fmla="val 50000"/>
              <a:gd name="adj2" fmla="val 42770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 anchorCtr="1"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CULTIVA-LA </a:t>
            </a:r>
          </a:p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 sz="2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ISSO:</a:t>
            </a:r>
          </a:p>
        </p:txBody>
      </p:sp>
      <p:sp>
        <p:nvSpPr>
          <p:cNvPr id="29707" name="AutoShape 11"/>
          <p:cNvSpPr>
            <a:spLocks noChangeArrowheads="1"/>
          </p:cNvSpPr>
          <p:nvPr/>
        </p:nvSpPr>
        <p:spPr bwMode="auto">
          <a:xfrm>
            <a:off x="827088" y="2420938"/>
            <a:ext cx="7345362" cy="4248150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706" name="AutoShape 10"/>
          <p:cNvSpPr>
            <a:spLocks noChangeArrowheads="1"/>
          </p:cNvSpPr>
          <p:nvPr/>
        </p:nvSpPr>
        <p:spPr bwMode="auto">
          <a:xfrm>
            <a:off x="4030663" y="4149725"/>
            <a:ext cx="901700" cy="93662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7001">
                <a:srgbClr val="E6E6E6">
                  <a:alpha val="94609"/>
                </a:srgbClr>
              </a:gs>
              <a:gs pos="32001">
                <a:srgbClr val="7D8496">
                  <a:alpha val="75359"/>
                </a:srgbClr>
              </a:gs>
              <a:gs pos="47000">
                <a:srgbClr val="E6E6E6">
                  <a:alpha val="63810"/>
                </a:srgbClr>
              </a:gs>
              <a:gs pos="85001">
                <a:srgbClr val="7D8496">
                  <a:alpha val="34549"/>
                </a:srgbClr>
              </a:gs>
              <a:gs pos="100000">
                <a:srgbClr val="E6E6E6">
                  <a:alpha val="23000"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3068638"/>
            <a:ext cx="9144000" cy="2952750"/>
          </a:xfrm>
        </p:spPr>
        <p:txBody>
          <a:bodyPr/>
          <a:lstStyle/>
          <a:p>
            <a:pPr eaLnBrk="1" hangingPunct="1">
              <a:defRPr/>
            </a:pPr>
            <a:r>
              <a:rPr lang="pt-BR" sz="3200" smtClean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Avançar sem prender-se.</a:t>
            </a:r>
            <a:br>
              <a:rPr lang="pt-BR" sz="3200" smtClean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 projetar o melhor de si mesmo                                      sobre os caminhos do mundo...</a:t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 É olvidar todo o mal... </a:t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É recomeçar a tarefa do AMOR,                                        cada dia. </a:t>
            </a:r>
          </a:p>
        </p:txBody>
      </p:sp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6732588" y="69215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24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29711" name="WordArt 15"/>
          <p:cNvSpPr>
            <a:spLocks noChangeArrowheads="1" noChangeShapeType="1" noTextEdit="1"/>
          </p:cNvSpPr>
          <p:nvPr/>
        </p:nvSpPr>
        <p:spPr bwMode="auto">
          <a:xfrm rot="-1032965">
            <a:off x="900113" y="774700"/>
            <a:ext cx="2016125" cy="128587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pic>
        <p:nvPicPr>
          <p:cNvPr id="29712" name="Picture 16" descr="Saiba mais sobre Pensamento e Vida">
            <a:hlinkClick r:id="rId3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12088" y="333375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97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97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29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297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297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7" grpId="0" animBg="1"/>
      <p:bldP spid="29706" grpId="0" animBg="1"/>
      <p:bldP spid="29706" grpId="1" animBg="1"/>
      <p:bldP spid="29706" grpId="2" animBg="1"/>
      <p:bldP spid="29699" grpId="0"/>
      <p:bldP spid="29711" grpId="0" animBg="1"/>
    </p:bld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3" name="Picture 13" descr="msoB45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39013" y="4221163"/>
            <a:ext cx="1800225" cy="2592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3219" name="Picture 15" descr="Jesus Over The World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771650" y="0"/>
            <a:ext cx="56007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3220" name="Picture 2" descr="e-01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851275" y="3429000"/>
            <a:ext cx="3457575" cy="3213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4" name="AutoShape 4"/>
          <p:cNvSpPr>
            <a:spLocks noChangeArrowheads="1"/>
          </p:cNvSpPr>
          <p:nvPr/>
        </p:nvSpPr>
        <p:spPr bwMode="auto">
          <a:xfrm>
            <a:off x="827088" y="2133600"/>
            <a:ext cx="7345362" cy="4248150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445" name="AutoShape 5"/>
          <p:cNvSpPr>
            <a:spLocks noChangeArrowheads="1"/>
          </p:cNvSpPr>
          <p:nvPr/>
        </p:nvSpPr>
        <p:spPr bwMode="auto">
          <a:xfrm>
            <a:off x="4030663" y="3862388"/>
            <a:ext cx="901700" cy="93662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7001">
                <a:srgbClr val="E6E6E6">
                  <a:alpha val="94609"/>
                </a:srgbClr>
              </a:gs>
              <a:gs pos="32001">
                <a:srgbClr val="7D8496">
                  <a:alpha val="75359"/>
                </a:srgbClr>
              </a:gs>
              <a:gs pos="47000">
                <a:srgbClr val="E6E6E6">
                  <a:alpha val="63810"/>
                </a:srgbClr>
              </a:gs>
              <a:gs pos="85001">
                <a:srgbClr val="7D8496">
                  <a:alpha val="34549"/>
                </a:srgbClr>
              </a:gs>
              <a:gs pos="100000">
                <a:srgbClr val="E6E6E6">
                  <a:alpha val="23000"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446" name="Rectangle 6"/>
          <p:cNvSpPr>
            <a:spLocks noGrp="1" noChangeArrowheads="1"/>
          </p:cNvSpPr>
          <p:nvPr>
            <p:ph type="title"/>
          </p:nvPr>
        </p:nvSpPr>
        <p:spPr>
          <a:xfrm>
            <a:off x="1798638" y="2636838"/>
            <a:ext cx="5545137" cy="295275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pt-BR" sz="3200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93224" name="WordArt 8"/>
          <p:cNvSpPr>
            <a:spLocks noChangeArrowheads="1" noChangeShapeType="1" noTextEdit="1"/>
          </p:cNvSpPr>
          <p:nvPr/>
        </p:nvSpPr>
        <p:spPr bwMode="auto">
          <a:xfrm rot="-1444066">
            <a:off x="250825" y="693738"/>
            <a:ext cx="2035175" cy="1155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160860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humildade</a:t>
            </a:r>
          </a:p>
        </p:txBody>
      </p:sp>
      <p:sp>
        <p:nvSpPr>
          <p:cNvPr id="61451" name="WordArt 11"/>
          <p:cNvSpPr>
            <a:spLocks noChangeArrowheads="1" noChangeShapeType="1" noTextEdit="1"/>
          </p:cNvSpPr>
          <p:nvPr/>
        </p:nvSpPr>
        <p:spPr bwMode="auto">
          <a:xfrm>
            <a:off x="611188" y="641350"/>
            <a:ext cx="3076575" cy="2282825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Refletida do Céu</a:t>
            </a:r>
          </a:p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 para a Terra</a:t>
            </a:r>
          </a:p>
        </p:txBody>
      </p:sp>
      <p:pic>
        <p:nvPicPr>
          <p:cNvPr id="61452" name="Picture 12" descr="sce_bible-08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380288" y="188913"/>
            <a:ext cx="1763712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56" name="WordArt 16"/>
          <p:cNvSpPr>
            <a:spLocks noChangeArrowheads="1" noChangeShapeType="1" noTextEdit="1"/>
          </p:cNvSpPr>
          <p:nvPr/>
        </p:nvSpPr>
        <p:spPr bwMode="auto">
          <a:xfrm>
            <a:off x="2268538" y="5157788"/>
            <a:ext cx="4967287" cy="14398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pt-B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/>
              </a:rPr>
              <a:t>Em penhor de redenção</a:t>
            </a:r>
          </a:p>
          <a:p>
            <a:r>
              <a:rPr lang="pt-BR" sz="36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/>
              </a:rPr>
              <a:t> e beleza do gênero humano...</a:t>
            </a:r>
          </a:p>
        </p:txBody>
      </p:sp>
      <p:sp>
        <p:nvSpPr>
          <p:cNvPr id="61457" name="Text Box 17"/>
          <p:cNvSpPr txBox="1">
            <a:spLocks noChangeArrowheads="1"/>
          </p:cNvSpPr>
          <p:nvPr/>
        </p:nvSpPr>
        <p:spPr bwMode="auto">
          <a:xfrm>
            <a:off x="7380288" y="431800"/>
            <a:ext cx="13684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Nasceu na palha...</a:t>
            </a:r>
          </a:p>
        </p:txBody>
      </p:sp>
      <p:sp>
        <p:nvSpPr>
          <p:cNvPr id="61458" name="Text Box 18"/>
          <p:cNvSpPr txBox="1">
            <a:spLocks noChangeArrowheads="1"/>
          </p:cNvSpPr>
          <p:nvPr/>
        </p:nvSpPr>
        <p:spPr bwMode="auto">
          <a:xfrm>
            <a:off x="7380288" y="3651250"/>
            <a:ext cx="15843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...e despediu-se na Cruz</a:t>
            </a:r>
          </a:p>
        </p:txBody>
      </p:sp>
      <p:pic>
        <p:nvPicPr>
          <p:cNvPr id="61459" name="Picture 19" descr="Saiba mais sobre Pensamento e Vida">
            <a:hlinkClick r:id="rId6"/>
          </p:cNvPr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372225" y="0"/>
            <a:ext cx="952500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advTm="30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614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614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14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2" dur="2000"/>
                                        <p:tgtEl>
                                          <p:spTgt spid="61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2000"/>
                                        <p:tgtEl>
                                          <p:spTgt spid="6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2000"/>
                                        <p:tgtEl>
                                          <p:spTgt spid="61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8" dur="2000"/>
                                        <p:tgtEl>
                                          <p:spTgt spid="61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9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1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1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1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1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4" grpId="0" animBg="1"/>
      <p:bldP spid="61445" grpId="0" animBg="1"/>
      <p:bldP spid="61445" grpId="1" animBg="1"/>
      <p:bldP spid="61445" grpId="2" animBg="1"/>
      <p:bldP spid="61451" grpId="0" animBg="1"/>
      <p:bldP spid="61456" grpId="0" animBg="1"/>
      <p:bldP spid="61457" grpId="0"/>
      <p:bldP spid="61458" grpId="0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424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25                        Tolerância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WordArt 6"/>
          <p:cNvSpPr>
            <a:spLocks noChangeArrowheads="1" noChangeShapeType="1" noTextEdit="1"/>
          </p:cNvSpPr>
          <p:nvPr/>
        </p:nvSpPr>
        <p:spPr bwMode="auto">
          <a:xfrm>
            <a:off x="2771775" y="981075"/>
            <a:ext cx="3529013" cy="49371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395267" name="Text Box 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pic>
        <p:nvPicPr>
          <p:cNvPr id="395268" name="Picture 8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25850" y="2060575"/>
            <a:ext cx="180975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5269" name="Picture 19" descr="j029708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1979613" y="2636838"/>
            <a:ext cx="1238250" cy="133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95270" name="Picture 20" descr="j0283500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867400" y="2852738"/>
            <a:ext cx="109855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8613" name="Rectangle 21"/>
          <p:cNvSpPr>
            <a:spLocks noChangeArrowheads="1"/>
          </p:cNvSpPr>
          <p:nvPr/>
        </p:nvSpPr>
        <p:spPr bwMode="auto">
          <a:xfrm>
            <a:off x="250825" y="4006850"/>
            <a:ext cx="8137525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As peças de qualquer máquina                                       </a:t>
            </a: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suportam-se umas às outras                             </a:t>
            </a:r>
            <a:r>
              <a:rPr lang="pt-BR" b="0">
                <a:latin typeface="Arial" charset="0"/>
              </a:rPr>
              <a:t>                para que surja essa ou aquela produção                          de benefícios determinados...</a:t>
            </a:r>
          </a:p>
        </p:txBody>
      </p:sp>
      <p:sp>
        <p:nvSpPr>
          <p:cNvPr id="238614" name="Text Box 22"/>
          <p:cNvSpPr txBox="1">
            <a:spLocks noChangeArrowheads="1"/>
          </p:cNvSpPr>
          <p:nvPr/>
        </p:nvSpPr>
        <p:spPr bwMode="auto">
          <a:xfrm>
            <a:off x="1042988" y="4465638"/>
            <a:ext cx="6842125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suportam-se umas às outras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86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86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86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614" grpId="0"/>
    </p:bld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90" name="Picture 11" descr="j042775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0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6291" name="WordArt 2"/>
          <p:cNvSpPr>
            <a:spLocks noChangeArrowheads="1" noChangeShapeType="1" noTextEdit="1"/>
          </p:cNvSpPr>
          <p:nvPr/>
        </p:nvSpPr>
        <p:spPr bwMode="auto">
          <a:xfrm>
            <a:off x="1979613" y="1423988"/>
            <a:ext cx="3529012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manifestada</a:t>
            </a:r>
          </a:p>
        </p:txBody>
      </p:sp>
      <p:sp>
        <p:nvSpPr>
          <p:cNvPr id="396292" name="Text Box 3"/>
          <p:cNvSpPr txBox="1">
            <a:spLocks noChangeArrowheads="1"/>
          </p:cNvSpPr>
          <p:nvPr/>
        </p:nvSpPr>
        <p:spPr bwMode="auto">
          <a:xfrm>
            <a:off x="7524750" y="44450"/>
            <a:ext cx="1150938" cy="1128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396293" name="Rectangle 7"/>
          <p:cNvSpPr>
            <a:spLocks noChangeArrowheads="1"/>
          </p:cNvSpPr>
          <p:nvPr/>
        </p:nvSpPr>
        <p:spPr bwMode="auto">
          <a:xfrm>
            <a:off x="2195513" y="2206625"/>
            <a:ext cx="5616575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Todas as bênçãos da Natureza</a:t>
            </a:r>
          </a:p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 constituem larga sequência de</a:t>
            </a:r>
          </a:p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 sua manifestação inspirando</a:t>
            </a:r>
          </a:p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 a verdadeira fraternidade...</a:t>
            </a:r>
          </a:p>
        </p:txBody>
      </p:sp>
      <p:pic>
        <p:nvPicPr>
          <p:cNvPr id="396294" name="Picture 12" descr="j042993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8113" y="139700"/>
            <a:ext cx="1841500" cy="1489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314" name="Picture 22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7763" y="2132013"/>
            <a:ext cx="11525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7570" name="Oval 2"/>
          <p:cNvSpPr>
            <a:spLocks noChangeArrowheads="1"/>
          </p:cNvSpPr>
          <p:nvPr/>
        </p:nvSpPr>
        <p:spPr bwMode="auto">
          <a:xfrm>
            <a:off x="2197100" y="19859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37571" name="Oval 3"/>
          <p:cNvSpPr>
            <a:spLocks noChangeArrowheads="1"/>
          </p:cNvSpPr>
          <p:nvPr/>
        </p:nvSpPr>
        <p:spPr bwMode="auto">
          <a:xfrm>
            <a:off x="2989263" y="19859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97317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397318" name="Rectangle 10"/>
          <p:cNvSpPr>
            <a:spLocks noChangeArrowheads="1"/>
          </p:cNvSpPr>
          <p:nvPr/>
        </p:nvSpPr>
        <p:spPr bwMode="auto">
          <a:xfrm>
            <a:off x="1835150" y="3646488"/>
            <a:ext cx="5616575" cy="266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...da compreensão que nasce na fonte da alma, plasmando a esperança, a paciência e o perdão com esquecimento do todo o mal.</a:t>
            </a:r>
          </a:p>
        </p:txBody>
      </p:sp>
      <p:sp>
        <p:nvSpPr>
          <p:cNvPr id="237581" name="AutoShape 13"/>
          <p:cNvSpPr>
            <a:spLocks noChangeArrowheads="1"/>
          </p:cNvSpPr>
          <p:nvPr/>
        </p:nvSpPr>
        <p:spPr bwMode="auto">
          <a:xfrm>
            <a:off x="4356100" y="23479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2" name="AutoShape 14"/>
          <p:cNvSpPr>
            <a:spLocks noChangeArrowheads="1"/>
          </p:cNvSpPr>
          <p:nvPr/>
        </p:nvSpPr>
        <p:spPr bwMode="auto">
          <a:xfrm flipV="1">
            <a:off x="4356100" y="24923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83" name="AutoShape 15"/>
          <p:cNvSpPr>
            <a:spLocks noChangeArrowheads="1"/>
          </p:cNvSpPr>
          <p:nvPr/>
        </p:nvSpPr>
        <p:spPr bwMode="auto">
          <a:xfrm flipV="1">
            <a:off x="3635375" y="25638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7322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37588" name="Oval 20"/>
          <p:cNvSpPr>
            <a:spLocks noChangeArrowheads="1"/>
          </p:cNvSpPr>
          <p:nvPr/>
        </p:nvSpPr>
        <p:spPr bwMode="auto">
          <a:xfrm flipV="1">
            <a:off x="5508625" y="1484313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7576" name="Oval 8"/>
          <p:cNvSpPr>
            <a:spLocks noChangeArrowheads="1"/>
          </p:cNvSpPr>
          <p:nvPr/>
        </p:nvSpPr>
        <p:spPr bwMode="auto">
          <a:xfrm>
            <a:off x="1836738" y="1628775"/>
            <a:ext cx="2951162" cy="1655763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TOLERÂNCIA</a:t>
            </a:r>
          </a:p>
          <a:p>
            <a:pPr algn="l"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o reflexo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vivo...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37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37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37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37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0" grpId="0" animBg="1"/>
      <p:bldP spid="237571" grpId="0" animBg="1"/>
      <p:bldP spid="237581" grpId="0" animBg="1"/>
      <p:bldP spid="237582" grpId="0" animBg="1"/>
      <p:bldP spid="237583" grpId="0" animBg="1"/>
      <p:bldP spid="237588" grpId="0" animBg="1"/>
    </p:bld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338" name="Picture 2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7763" y="2779713"/>
            <a:ext cx="11525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2147" name="Oval 3"/>
          <p:cNvSpPr>
            <a:spLocks noChangeArrowheads="1"/>
          </p:cNvSpPr>
          <p:nvPr/>
        </p:nvSpPr>
        <p:spPr bwMode="auto">
          <a:xfrm>
            <a:off x="2197100" y="26336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2148" name="Oval 4"/>
          <p:cNvSpPr>
            <a:spLocks noChangeArrowheads="1"/>
          </p:cNvSpPr>
          <p:nvPr/>
        </p:nvSpPr>
        <p:spPr bwMode="auto">
          <a:xfrm>
            <a:off x="2989263" y="26336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9834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398342" name="Rectangle 6"/>
          <p:cNvSpPr>
            <a:spLocks noChangeArrowheads="1"/>
          </p:cNvSpPr>
          <p:nvPr/>
        </p:nvSpPr>
        <p:spPr bwMode="auto">
          <a:xfrm>
            <a:off x="2411413" y="4294188"/>
            <a:ext cx="5040312" cy="179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...seria exigir                                                                 que o mundo se adaptasse                            aos nossos caprichos.</a:t>
            </a:r>
          </a:p>
        </p:txBody>
      </p:sp>
      <p:sp>
        <p:nvSpPr>
          <p:cNvPr id="262151" name="AutoShape 7"/>
          <p:cNvSpPr>
            <a:spLocks noChangeArrowheads="1"/>
          </p:cNvSpPr>
          <p:nvPr/>
        </p:nvSpPr>
        <p:spPr bwMode="auto">
          <a:xfrm>
            <a:off x="4356100" y="29956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2" name="AutoShape 8"/>
          <p:cNvSpPr>
            <a:spLocks noChangeArrowheads="1"/>
          </p:cNvSpPr>
          <p:nvPr/>
        </p:nvSpPr>
        <p:spPr bwMode="auto">
          <a:xfrm flipV="1">
            <a:off x="4356100" y="31400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3" name="AutoShape 9"/>
          <p:cNvSpPr>
            <a:spLocks noChangeArrowheads="1"/>
          </p:cNvSpPr>
          <p:nvPr/>
        </p:nvSpPr>
        <p:spPr bwMode="auto">
          <a:xfrm flipV="1">
            <a:off x="3635375" y="32115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8346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2155" name="Oval 11"/>
          <p:cNvSpPr>
            <a:spLocks noChangeArrowheads="1"/>
          </p:cNvSpPr>
          <p:nvPr/>
        </p:nvSpPr>
        <p:spPr bwMode="auto">
          <a:xfrm flipV="1">
            <a:off x="5508625" y="2132013"/>
            <a:ext cx="2447925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2156" name="Oval 12"/>
          <p:cNvSpPr>
            <a:spLocks noChangeArrowheads="1"/>
          </p:cNvSpPr>
          <p:nvPr/>
        </p:nvSpPr>
        <p:spPr bwMode="auto">
          <a:xfrm>
            <a:off x="1187450" y="1484313"/>
            <a:ext cx="5472113" cy="14398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Pedir que os outros pensem 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a nossa cabeça...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pic>
        <p:nvPicPr>
          <p:cNvPr id="398349" name="Picture 13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484438" y="2636838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2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2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2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2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7" grpId="0" animBg="1"/>
      <p:bldP spid="262148" grpId="0" animBg="1"/>
      <p:bldP spid="262151" grpId="0" animBg="1"/>
      <p:bldP spid="262152" grpId="0" animBg="1"/>
      <p:bldP spid="262153" grpId="0" animBg="1"/>
      <p:bldP spid="262155" grpId="0" animBg="1"/>
    </p:bld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62" name="Picture 2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5795963" y="2779713"/>
            <a:ext cx="11525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3171" name="Oval 3"/>
          <p:cNvSpPr>
            <a:spLocks noChangeArrowheads="1"/>
          </p:cNvSpPr>
          <p:nvPr/>
        </p:nvSpPr>
        <p:spPr bwMode="auto">
          <a:xfrm>
            <a:off x="2197100" y="26336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3172" name="Oval 4"/>
          <p:cNvSpPr>
            <a:spLocks noChangeArrowheads="1"/>
          </p:cNvSpPr>
          <p:nvPr/>
        </p:nvSpPr>
        <p:spPr bwMode="auto">
          <a:xfrm>
            <a:off x="2989263" y="26336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39936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399366" name="Rectangle 6"/>
          <p:cNvSpPr>
            <a:spLocks noChangeArrowheads="1"/>
          </p:cNvSpPr>
          <p:nvPr/>
        </p:nvSpPr>
        <p:spPr bwMode="auto">
          <a:xfrm>
            <a:off x="2339975" y="4221163"/>
            <a:ext cx="4824413" cy="1798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... adaptar-nos ao mundo,                                           dentro da firme disposição                                                   de ajudá-lo.</a:t>
            </a:r>
          </a:p>
        </p:txBody>
      </p:sp>
      <p:sp>
        <p:nvSpPr>
          <p:cNvPr id="263175" name="AutoShape 7"/>
          <p:cNvSpPr>
            <a:spLocks noChangeArrowheads="1"/>
          </p:cNvSpPr>
          <p:nvPr/>
        </p:nvSpPr>
        <p:spPr bwMode="auto">
          <a:xfrm>
            <a:off x="4356100" y="29956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6" name="AutoShape 8"/>
          <p:cNvSpPr>
            <a:spLocks noChangeArrowheads="1"/>
          </p:cNvSpPr>
          <p:nvPr/>
        </p:nvSpPr>
        <p:spPr bwMode="auto">
          <a:xfrm flipV="1">
            <a:off x="4356100" y="31400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77" name="AutoShape 9"/>
          <p:cNvSpPr>
            <a:spLocks noChangeArrowheads="1"/>
          </p:cNvSpPr>
          <p:nvPr/>
        </p:nvSpPr>
        <p:spPr bwMode="auto">
          <a:xfrm flipV="1">
            <a:off x="3635375" y="32115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370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3179" name="Oval 11"/>
          <p:cNvSpPr>
            <a:spLocks noChangeArrowheads="1"/>
          </p:cNvSpPr>
          <p:nvPr/>
        </p:nvSpPr>
        <p:spPr bwMode="auto">
          <a:xfrm flipV="1">
            <a:off x="1403350" y="2133600"/>
            <a:ext cx="6553200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3180" name="Oval 12"/>
          <p:cNvSpPr>
            <a:spLocks noChangeArrowheads="1"/>
          </p:cNvSpPr>
          <p:nvPr/>
        </p:nvSpPr>
        <p:spPr bwMode="auto">
          <a:xfrm>
            <a:off x="1187450" y="1268413"/>
            <a:ext cx="5472113" cy="1439862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nossa obrigação é...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pic>
        <p:nvPicPr>
          <p:cNvPr id="399373" name="Picture 13" descr="j025448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70288" y="2636838"/>
            <a:ext cx="8572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3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3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3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3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1" grpId="0" animBg="1"/>
      <p:bldP spid="263172" grpId="0" animBg="1"/>
      <p:bldP spid="263175" grpId="0" animBg="1"/>
      <p:bldP spid="263176" grpId="0" animBg="1"/>
      <p:bldP spid="263177" grpId="0" animBg="1"/>
      <p:bldP spid="263179" grpId="0" animBg="1"/>
    </p:bld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0386" name="Picture 16" descr="j023475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81700" y="2565400"/>
            <a:ext cx="1136650" cy="1497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195" name="Oval 3"/>
          <p:cNvSpPr>
            <a:spLocks noChangeArrowheads="1"/>
          </p:cNvSpPr>
          <p:nvPr/>
        </p:nvSpPr>
        <p:spPr bwMode="auto">
          <a:xfrm>
            <a:off x="2197100" y="26336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4196" name="Oval 4"/>
          <p:cNvSpPr>
            <a:spLocks noChangeArrowheads="1"/>
          </p:cNvSpPr>
          <p:nvPr/>
        </p:nvSpPr>
        <p:spPr bwMode="auto">
          <a:xfrm>
            <a:off x="2989263" y="26336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0038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0390" name="Rectangle 6"/>
          <p:cNvSpPr>
            <a:spLocks noChangeArrowheads="1"/>
          </p:cNvSpPr>
          <p:nvPr/>
        </p:nvSpPr>
        <p:spPr bwMode="auto">
          <a:xfrm>
            <a:off x="1906588" y="908050"/>
            <a:ext cx="547370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pt-BR" b="0"/>
              <a:t>DEUS</a:t>
            </a:r>
          </a:p>
          <a:p>
            <a:pPr marL="342900" indent="-342900" algn="l">
              <a:spcBef>
                <a:spcPct val="20000"/>
              </a:spcBef>
            </a:pPr>
            <a:r>
              <a:rPr lang="pt-BR" b="0"/>
              <a:t>não reclama da semente </a:t>
            </a:r>
          </a:p>
          <a:p>
            <a:pPr marL="342900" indent="-342900" algn="l">
              <a:spcBef>
                <a:spcPct val="20000"/>
              </a:spcBef>
            </a:pPr>
            <a:r>
              <a:rPr lang="pt-BR" b="0"/>
              <a:t>a produção imediata...</a:t>
            </a:r>
          </a:p>
        </p:txBody>
      </p:sp>
      <p:sp>
        <p:nvSpPr>
          <p:cNvPr id="264199" name="AutoShape 7"/>
          <p:cNvSpPr>
            <a:spLocks noChangeArrowheads="1"/>
          </p:cNvSpPr>
          <p:nvPr/>
        </p:nvSpPr>
        <p:spPr bwMode="auto">
          <a:xfrm>
            <a:off x="4356100" y="29956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0" name="AutoShape 8"/>
          <p:cNvSpPr>
            <a:spLocks noChangeArrowheads="1"/>
          </p:cNvSpPr>
          <p:nvPr/>
        </p:nvSpPr>
        <p:spPr bwMode="auto">
          <a:xfrm flipV="1">
            <a:off x="4356100" y="31400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1" name="AutoShape 9"/>
          <p:cNvSpPr>
            <a:spLocks noChangeArrowheads="1"/>
          </p:cNvSpPr>
          <p:nvPr/>
        </p:nvSpPr>
        <p:spPr bwMode="auto">
          <a:xfrm flipV="1">
            <a:off x="3635375" y="32115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0394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4203" name="Oval 11"/>
          <p:cNvSpPr>
            <a:spLocks noChangeArrowheads="1"/>
          </p:cNvSpPr>
          <p:nvPr/>
        </p:nvSpPr>
        <p:spPr bwMode="auto">
          <a:xfrm flipV="1">
            <a:off x="1403350" y="2133600"/>
            <a:ext cx="6553200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4204" name="Oval 12"/>
          <p:cNvSpPr>
            <a:spLocks noChangeArrowheads="1"/>
          </p:cNvSpPr>
          <p:nvPr/>
        </p:nvSpPr>
        <p:spPr bwMode="auto">
          <a:xfrm>
            <a:off x="0" y="2708275"/>
            <a:ext cx="5472113" cy="1439863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TOLERÂNCIA DIVINA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400397" name="Rectangle 14"/>
          <p:cNvSpPr>
            <a:spLocks noChangeArrowheads="1"/>
          </p:cNvSpPr>
          <p:nvPr/>
        </p:nvSpPr>
        <p:spPr bwMode="auto">
          <a:xfrm>
            <a:off x="2492375" y="4437063"/>
            <a:ext cx="4741863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pt-BR" b="0"/>
              <a:t>Dá-lhe tempo para germinar,</a:t>
            </a:r>
          </a:p>
          <a:p>
            <a:pPr algn="r"/>
            <a:r>
              <a:rPr lang="pt-BR" b="0"/>
              <a:t> crescer, florir e frutificar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4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4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4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4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5" grpId="0" animBg="1"/>
      <p:bldP spid="264196" grpId="0" animBg="1"/>
      <p:bldP spid="264199" grpId="0" animBg="1"/>
      <p:bldP spid="264200" grpId="0" animBg="1"/>
      <p:bldP spid="264201" grpId="0" animBg="1"/>
      <p:bldP spid="26420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5229225"/>
            <a:ext cx="34575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cooperação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67590" name="Freeform 6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7658" name="Freeform 74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9640" name="Text Box 75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7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0" grpId="0" animBg="1"/>
      <p:bldP spid="67658" grpId="0" animBg="1"/>
    </p:bld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410" name="Picture 14" descr="j026235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90038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5219" name="Oval 3"/>
          <p:cNvSpPr>
            <a:spLocks noChangeArrowheads="1"/>
          </p:cNvSpPr>
          <p:nvPr/>
        </p:nvSpPr>
        <p:spPr bwMode="auto">
          <a:xfrm>
            <a:off x="2197100" y="26336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5220" name="Oval 4"/>
          <p:cNvSpPr>
            <a:spLocks noChangeArrowheads="1"/>
          </p:cNvSpPr>
          <p:nvPr/>
        </p:nvSpPr>
        <p:spPr bwMode="auto">
          <a:xfrm>
            <a:off x="2989263" y="26336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01413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1414" name="Rectangle 6"/>
          <p:cNvSpPr>
            <a:spLocks noChangeArrowheads="1"/>
          </p:cNvSpPr>
          <p:nvPr/>
        </p:nvSpPr>
        <p:spPr bwMode="auto">
          <a:xfrm>
            <a:off x="1042988" y="333375"/>
            <a:ext cx="5473700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70000"/>
              </a:lnSpc>
              <a:spcBef>
                <a:spcPct val="20000"/>
              </a:spcBef>
            </a:pPr>
            <a:r>
              <a:rPr lang="pt-BR" b="0">
                <a:solidFill>
                  <a:schemeClr val="folHlink"/>
                </a:solidFill>
              </a:rPr>
              <a:t>DEUS</a:t>
            </a:r>
          </a:p>
          <a:p>
            <a:pPr marL="342900" indent="-342900" algn="r">
              <a:lnSpc>
                <a:spcPct val="70000"/>
              </a:lnSpc>
              <a:spcBef>
                <a:spcPct val="20000"/>
              </a:spcBef>
            </a:pPr>
            <a:r>
              <a:rPr lang="pt-BR" b="0">
                <a:solidFill>
                  <a:schemeClr val="folHlink"/>
                </a:solidFill>
              </a:rPr>
              <a:t>não solicita do regato </a:t>
            </a:r>
          </a:p>
          <a:p>
            <a:pPr marL="342900" indent="-342900" algn="r">
              <a:lnSpc>
                <a:spcPct val="70000"/>
              </a:lnSpc>
              <a:spcBef>
                <a:spcPct val="20000"/>
              </a:spcBef>
            </a:pPr>
            <a:r>
              <a:rPr lang="pt-BR" b="0">
                <a:solidFill>
                  <a:schemeClr val="folHlink"/>
                </a:solidFill>
              </a:rPr>
              <a:t>improvisada integração com</a:t>
            </a:r>
          </a:p>
          <a:p>
            <a:pPr marL="342900" indent="-342900" algn="r">
              <a:lnSpc>
                <a:spcPct val="70000"/>
              </a:lnSpc>
              <a:spcBef>
                <a:spcPct val="20000"/>
              </a:spcBef>
            </a:pPr>
            <a:r>
              <a:rPr lang="pt-BR" b="0">
                <a:solidFill>
                  <a:schemeClr val="folHlink"/>
                </a:solidFill>
              </a:rPr>
              <a:t>o mar que o espera...</a:t>
            </a:r>
          </a:p>
        </p:txBody>
      </p:sp>
      <p:sp>
        <p:nvSpPr>
          <p:cNvPr id="265223" name="AutoShape 7"/>
          <p:cNvSpPr>
            <a:spLocks noChangeArrowheads="1"/>
          </p:cNvSpPr>
          <p:nvPr/>
        </p:nvSpPr>
        <p:spPr bwMode="auto">
          <a:xfrm>
            <a:off x="4356100" y="29956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4" name="AutoShape 8"/>
          <p:cNvSpPr>
            <a:spLocks noChangeArrowheads="1"/>
          </p:cNvSpPr>
          <p:nvPr/>
        </p:nvSpPr>
        <p:spPr bwMode="auto">
          <a:xfrm flipV="1">
            <a:off x="4356100" y="31400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5" name="AutoShape 9"/>
          <p:cNvSpPr>
            <a:spLocks noChangeArrowheads="1"/>
          </p:cNvSpPr>
          <p:nvPr/>
        </p:nvSpPr>
        <p:spPr bwMode="auto">
          <a:xfrm flipV="1">
            <a:off x="3635375" y="32115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1418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5227" name="Oval 11"/>
          <p:cNvSpPr>
            <a:spLocks noChangeArrowheads="1"/>
          </p:cNvSpPr>
          <p:nvPr/>
        </p:nvSpPr>
        <p:spPr bwMode="auto">
          <a:xfrm flipV="1">
            <a:off x="1403350" y="2133600"/>
            <a:ext cx="6553200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5228" name="Oval 12"/>
          <p:cNvSpPr>
            <a:spLocks noChangeArrowheads="1"/>
          </p:cNvSpPr>
          <p:nvPr/>
        </p:nvSpPr>
        <p:spPr bwMode="auto">
          <a:xfrm>
            <a:off x="1331913" y="2708275"/>
            <a:ext cx="5472112" cy="1439863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TOLERÂNCIA DIVINA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65229" name="Rectangle 13"/>
          <p:cNvSpPr>
            <a:spLocks noChangeArrowheads="1"/>
          </p:cNvSpPr>
          <p:nvPr/>
        </p:nvSpPr>
        <p:spPr bwMode="auto">
          <a:xfrm>
            <a:off x="1979613" y="4437063"/>
            <a:ext cx="4224337" cy="20129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Dá-lhe caminhos </a:t>
            </a:r>
          </a:p>
          <a:p>
            <a:pPr algn="r">
              <a:defRPr/>
            </a:pP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solo,</a:t>
            </a:r>
          </a:p>
          <a:p>
            <a:pPr algn="r">
              <a:defRPr/>
            </a:pP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ofertando-lhe o tempo </a:t>
            </a:r>
          </a:p>
          <a:p>
            <a:pPr algn="r">
              <a:defRPr/>
            </a:pP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necessário à superação</a:t>
            </a:r>
          </a:p>
          <a:p>
            <a:pPr algn="r">
              <a:defRPr/>
            </a:pP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marcha.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5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5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5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5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19" grpId="0" animBg="1"/>
      <p:bldP spid="265220" grpId="0" animBg="1"/>
      <p:bldP spid="265223" grpId="0" animBg="1"/>
      <p:bldP spid="265224" grpId="0" animBg="1"/>
      <p:bldP spid="265225" grpId="0" animBg="1"/>
      <p:bldP spid="265227" grpId="0" animBg="1"/>
    </p:bld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3" name="Oval 3"/>
          <p:cNvSpPr>
            <a:spLocks noChangeArrowheads="1"/>
          </p:cNvSpPr>
          <p:nvPr/>
        </p:nvSpPr>
        <p:spPr bwMode="auto">
          <a:xfrm>
            <a:off x="2197100" y="2633663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6244" name="Oval 4"/>
          <p:cNvSpPr>
            <a:spLocks noChangeArrowheads="1"/>
          </p:cNvSpPr>
          <p:nvPr/>
        </p:nvSpPr>
        <p:spPr bwMode="auto">
          <a:xfrm>
            <a:off x="2989263" y="2633663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02436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2437" name="Rectangle 6"/>
          <p:cNvSpPr>
            <a:spLocks noChangeArrowheads="1"/>
          </p:cNvSpPr>
          <p:nvPr/>
        </p:nvSpPr>
        <p:spPr bwMode="auto">
          <a:xfrm>
            <a:off x="1906588" y="908050"/>
            <a:ext cx="5473700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spcBef>
                <a:spcPct val="20000"/>
              </a:spcBef>
            </a:pPr>
            <a:r>
              <a:rPr lang="pt-BR" b="0"/>
              <a:t>Assim também</a:t>
            </a:r>
          </a:p>
          <a:p>
            <a:pPr marL="342900" indent="-342900" algn="l">
              <a:spcBef>
                <a:spcPct val="20000"/>
              </a:spcBef>
            </a:pPr>
            <a:r>
              <a:rPr lang="pt-BR" b="0"/>
              <a:t>é imperioso não tenhamos</a:t>
            </a:r>
          </a:p>
          <a:p>
            <a:pPr marL="342900" indent="-342900" algn="l">
              <a:spcBef>
                <a:spcPct val="20000"/>
              </a:spcBef>
            </a:pPr>
            <a:r>
              <a:rPr lang="pt-BR" b="0"/>
              <a:t>qualquer atitude de violência ...</a:t>
            </a:r>
          </a:p>
        </p:txBody>
      </p:sp>
      <p:sp>
        <p:nvSpPr>
          <p:cNvPr id="266247" name="AutoShape 7"/>
          <p:cNvSpPr>
            <a:spLocks noChangeArrowheads="1"/>
          </p:cNvSpPr>
          <p:nvPr/>
        </p:nvSpPr>
        <p:spPr bwMode="auto">
          <a:xfrm>
            <a:off x="4356100" y="2995613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8" name="AutoShape 8"/>
          <p:cNvSpPr>
            <a:spLocks noChangeArrowheads="1"/>
          </p:cNvSpPr>
          <p:nvPr/>
        </p:nvSpPr>
        <p:spPr bwMode="auto">
          <a:xfrm flipV="1">
            <a:off x="4356100" y="3140075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49" name="AutoShape 9"/>
          <p:cNvSpPr>
            <a:spLocks noChangeArrowheads="1"/>
          </p:cNvSpPr>
          <p:nvPr/>
        </p:nvSpPr>
        <p:spPr bwMode="auto">
          <a:xfrm flipV="1">
            <a:off x="3635375" y="3211513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2441" name="WordArt 10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6251" name="Oval 11"/>
          <p:cNvSpPr>
            <a:spLocks noChangeArrowheads="1"/>
          </p:cNvSpPr>
          <p:nvPr/>
        </p:nvSpPr>
        <p:spPr bwMode="auto">
          <a:xfrm flipV="1">
            <a:off x="1403350" y="2133600"/>
            <a:ext cx="6553200" cy="2235200"/>
          </a:xfrm>
          <a:prstGeom prst="ellipse">
            <a:avLst/>
          </a:prstGeom>
          <a:noFill/>
          <a:ln w="38100" cmpd="dbl" algn="ctr">
            <a:solidFill>
              <a:srgbClr val="FFCCCC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6253" name="Rectangle 13"/>
          <p:cNvSpPr>
            <a:spLocks noChangeArrowheads="1"/>
          </p:cNvSpPr>
          <p:nvPr/>
        </p:nvSpPr>
        <p:spPr bwMode="auto">
          <a:xfrm>
            <a:off x="1385888" y="4321175"/>
            <a:ext cx="6858000" cy="1628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brutalidade do homem impulsivo e a </a:t>
            </a:r>
          </a:p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irritação do enfermo deseducado,</a:t>
            </a:r>
          </a:p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representam indícios naturais da</a:t>
            </a:r>
          </a:p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condição evolutiva em que se encontram. </a:t>
            </a:r>
          </a:p>
        </p:txBody>
      </p:sp>
      <p:sp>
        <p:nvSpPr>
          <p:cNvPr id="266254" name="Oval 14"/>
          <p:cNvSpPr>
            <a:spLocks noChangeArrowheads="1"/>
          </p:cNvSpPr>
          <p:nvPr/>
        </p:nvSpPr>
        <p:spPr bwMode="auto">
          <a:xfrm>
            <a:off x="5940425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6255" name="Oval 15"/>
          <p:cNvSpPr>
            <a:spLocks noChangeArrowheads="1"/>
          </p:cNvSpPr>
          <p:nvPr/>
        </p:nvSpPr>
        <p:spPr bwMode="auto">
          <a:xfrm>
            <a:off x="6732588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6252" name="Oval 12"/>
          <p:cNvSpPr>
            <a:spLocks noChangeArrowheads="1"/>
          </p:cNvSpPr>
          <p:nvPr/>
        </p:nvSpPr>
        <p:spPr bwMode="auto">
          <a:xfrm>
            <a:off x="2339975" y="2781300"/>
            <a:ext cx="5472113" cy="1439863"/>
          </a:xfrm>
          <a:prstGeom prst="ellipse">
            <a:avLst/>
          </a:prstGeom>
          <a:noFill/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TOLERÂNCIA</a:t>
            </a:r>
          </a:p>
          <a:p>
            <a:pPr algn="l"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 ALMA PARA ALMA</a:t>
            </a:r>
          </a:p>
          <a:p>
            <a:pPr algn="l"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"/>
                            </p:stCondLst>
                            <p:childTnLst>
                              <p:par>
                                <p:cTn id="17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100"/>
                                        <p:tgtEl>
                                          <p:spTgt spid="266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"/>
                            </p:stCondLst>
                            <p:childTnLst>
                              <p:par>
                                <p:cTn id="2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100"/>
                                        <p:tgtEl>
                                          <p:spTgt spid="266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0"/>
                            </p:stCondLst>
                            <p:childTnLst>
                              <p:par>
                                <p:cTn id="2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100"/>
                                        <p:tgtEl>
                                          <p:spTgt spid="266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80"/>
                            </p:stCondLst>
                            <p:childTnLst>
                              <p:par>
                                <p:cTn id="2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100"/>
                                        <p:tgtEl>
                                          <p:spTgt spid="266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80"/>
                            </p:stCondLst>
                            <p:childTnLst>
                              <p:par>
                                <p:cTn id="33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20"/>
                            </p:stCondLst>
                            <p:childTnLst>
                              <p:par>
                                <p:cTn id="39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1" dur="80"/>
                                        <p:tgtEl>
                                          <p:spTgt spid="2662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2" dur="80"/>
                                        <p:tgtEl>
                                          <p:spTgt spid="2662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80"/>
                                        <p:tgtEl>
                                          <p:spTgt spid="2662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43" grpId="0" animBg="1"/>
      <p:bldP spid="266244" grpId="0" animBg="1"/>
      <p:bldP spid="266247" grpId="0" animBg="1"/>
      <p:bldP spid="266248" grpId="0" animBg="1"/>
      <p:bldP spid="266249" grpId="0" animBg="1"/>
      <p:bldP spid="266251" grpId="0" animBg="1"/>
      <p:bldP spid="266254" grpId="0" animBg="1"/>
      <p:bldP spid="266255" grpId="0" animBg="1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Oval 2"/>
          <p:cNvSpPr>
            <a:spLocks noChangeArrowheads="1"/>
          </p:cNvSpPr>
          <p:nvPr/>
        </p:nvSpPr>
        <p:spPr bwMode="auto">
          <a:xfrm>
            <a:off x="2197100" y="2417763"/>
            <a:ext cx="1439863" cy="1296987"/>
          </a:xfrm>
          <a:prstGeom prst="ellipse">
            <a:avLst/>
          </a:prstGeom>
          <a:solidFill>
            <a:srgbClr val="000000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7267" name="Oval 3"/>
          <p:cNvSpPr>
            <a:spLocks noChangeArrowheads="1"/>
          </p:cNvSpPr>
          <p:nvPr/>
        </p:nvSpPr>
        <p:spPr bwMode="auto">
          <a:xfrm>
            <a:off x="2989263" y="2417763"/>
            <a:ext cx="1439862" cy="1296987"/>
          </a:xfrm>
          <a:prstGeom prst="ellipse">
            <a:avLst/>
          </a:prstGeom>
          <a:solidFill>
            <a:srgbClr val="000000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03460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267269" name="Rectangle 5"/>
          <p:cNvSpPr>
            <a:spLocks noChangeArrowheads="1"/>
          </p:cNvSpPr>
          <p:nvPr/>
        </p:nvSpPr>
        <p:spPr bwMode="auto">
          <a:xfrm>
            <a:off x="1906588" y="1555750"/>
            <a:ext cx="5473700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63500" dir="13012194" algn="ctr" rotWithShape="0">
              <a:srgbClr val="000000">
                <a:alpha val="50000"/>
              </a:srgbClr>
            </a:outerShdw>
          </a:effectLst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>Opor ódio ao ódio é operar                    a destruição...</a:t>
            </a:r>
          </a:p>
        </p:txBody>
      </p:sp>
      <p:sp>
        <p:nvSpPr>
          <p:cNvPr id="403462" name="WordArt 9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7275" name="Rectangle 11"/>
          <p:cNvSpPr>
            <a:spLocks noChangeArrowheads="1"/>
          </p:cNvSpPr>
          <p:nvPr/>
        </p:nvSpPr>
        <p:spPr bwMode="auto">
          <a:xfrm>
            <a:off x="323850" y="3933825"/>
            <a:ext cx="4248150" cy="1628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autor de qualquer injúria</a:t>
            </a:r>
          </a:p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invoca </a:t>
            </a:r>
            <a:r>
              <a:rPr lang="pt-BR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mal</a:t>
            </a: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para si mesmo. </a:t>
            </a:r>
          </a:p>
        </p:txBody>
      </p:sp>
      <p:sp>
        <p:nvSpPr>
          <p:cNvPr id="267276" name="Oval 12"/>
          <p:cNvSpPr>
            <a:spLocks noChangeArrowheads="1"/>
          </p:cNvSpPr>
          <p:nvPr/>
        </p:nvSpPr>
        <p:spPr bwMode="auto">
          <a:xfrm>
            <a:off x="5940425" y="2420938"/>
            <a:ext cx="1439863" cy="1296987"/>
          </a:xfrm>
          <a:prstGeom prst="ellipse">
            <a:avLst/>
          </a:prstGeom>
          <a:solidFill>
            <a:srgbClr val="000000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7277" name="Oval 13"/>
          <p:cNvSpPr>
            <a:spLocks noChangeArrowheads="1"/>
          </p:cNvSpPr>
          <p:nvPr/>
        </p:nvSpPr>
        <p:spPr bwMode="auto">
          <a:xfrm>
            <a:off x="6732588" y="2420938"/>
            <a:ext cx="1439862" cy="1296987"/>
          </a:xfrm>
          <a:prstGeom prst="ellipse">
            <a:avLst/>
          </a:prstGeom>
          <a:solidFill>
            <a:srgbClr val="000000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7278" name="Rectangle 14"/>
          <p:cNvSpPr>
            <a:spLocks noChangeArrowheads="1"/>
          </p:cNvSpPr>
          <p:nvPr/>
        </p:nvSpPr>
        <p:spPr bwMode="auto">
          <a:xfrm>
            <a:off x="2124075" y="215900"/>
            <a:ext cx="6624638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lnSpc>
                <a:spcPct val="110000"/>
              </a:lnSpc>
              <a:defRPr/>
            </a:pPr>
            <a:r>
              <a:rPr lang="pt-BR" sz="36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</a:t>
            </a: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algn="l">
              <a:lnSpc>
                <a:spcPct val="110000"/>
              </a:lnSpc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INTOLERÂNCIA</a:t>
            </a: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67279" name="Rectangle 15"/>
          <p:cNvSpPr>
            <a:spLocks noChangeArrowheads="1"/>
          </p:cNvSpPr>
          <p:nvPr/>
        </p:nvSpPr>
        <p:spPr bwMode="auto">
          <a:xfrm>
            <a:off x="4645025" y="4151313"/>
            <a:ext cx="3095625" cy="10779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Revidar nas mesmas bases,é assimilar-lhe o veneno.</a:t>
            </a:r>
          </a:p>
        </p:txBody>
      </p:sp>
      <p:pic>
        <p:nvPicPr>
          <p:cNvPr id="267280" name="Picture 16" descr="j023476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08400" y="2636838"/>
            <a:ext cx="2159000" cy="131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7272" name="AutoShape 8"/>
          <p:cNvSpPr>
            <a:spLocks noChangeArrowheads="1"/>
          </p:cNvSpPr>
          <p:nvPr/>
        </p:nvSpPr>
        <p:spPr bwMode="auto">
          <a:xfrm rot="309032" flipV="1">
            <a:off x="2132013" y="2401888"/>
            <a:ext cx="5319712" cy="811212"/>
          </a:xfrm>
          <a:prstGeom prst="lightningBolt">
            <a:avLst/>
          </a:prstGeom>
          <a:solidFill>
            <a:srgbClr val="000000">
              <a:alpha val="30000"/>
            </a:srgbClr>
          </a:solidFill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ÓDIO</a:t>
            </a:r>
          </a:p>
        </p:txBody>
      </p:sp>
      <p:sp>
        <p:nvSpPr>
          <p:cNvPr id="267281" name="Rectangle 17"/>
          <p:cNvSpPr>
            <a:spLocks noChangeArrowheads="1"/>
          </p:cNvSpPr>
          <p:nvPr/>
        </p:nvSpPr>
        <p:spPr bwMode="auto">
          <a:xfrm>
            <a:off x="4932363" y="1916113"/>
            <a:ext cx="2125662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b="0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destruição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2672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2672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2672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7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7" presetClass="entr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267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267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267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ntr" presetSubtype="1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100"/>
                                        <p:tgtEl>
                                          <p:spTgt spid="267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" dur="80"/>
                                        <p:tgtEl>
                                          <p:spTgt spid="2672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6" dur="80"/>
                                        <p:tgtEl>
                                          <p:spTgt spid="2672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80"/>
                                        <p:tgtEl>
                                          <p:spTgt spid="2672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" dur="80"/>
                                        <p:tgtEl>
                                          <p:spTgt spid="2672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" dur="80"/>
                                        <p:tgtEl>
                                          <p:spTgt spid="2672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80"/>
                                        <p:tgtEl>
                                          <p:spTgt spid="2672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35" dur="2000"/>
                                        <p:tgtEl>
                                          <p:spTgt spid="267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xit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38" dur="2000"/>
                                        <p:tgtEl>
                                          <p:spTgt spid="267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2000"/>
                                        <p:tgtEl>
                                          <p:spTgt spid="267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3" presetClass="path" presetSubtype="0" repeatCount="indefinite" accel="50000" decel="5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17361 4.21965E-6 L 0.07847 0.00393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267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" y="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8500"/>
                            </p:stCondLst>
                            <p:childTnLst>
                              <p:par>
                                <p:cTn id="46" presetID="9" presetClass="exit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47" dur="2000"/>
                                        <p:tgtEl>
                                          <p:spTgt spid="267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7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xit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50" dur="2000"/>
                                        <p:tgtEl>
                                          <p:spTgt spid="2672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7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500"/>
                            </p:stCondLst>
                            <p:childTnLst>
                              <p:par>
                                <p:cTn id="5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5" dur="80"/>
                                        <p:tgtEl>
                                          <p:spTgt spid="2672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6" dur="80"/>
                                        <p:tgtEl>
                                          <p:spTgt spid="2672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80"/>
                                        <p:tgtEl>
                                          <p:spTgt spid="2672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1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7" dur="80"/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8" dur="80"/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80"/>
                                        <p:tgtEl>
                                          <p:spTgt spid="26727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267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66" grpId="0" animBg="1"/>
      <p:bldP spid="267266" grpId="1" animBg="1"/>
      <p:bldP spid="267267" grpId="0" animBg="1"/>
      <p:bldP spid="267267" grpId="1" animBg="1"/>
      <p:bldP spid="267275" grpId="0"/>
      <p:bldP spid="267276" grpId="0" animBg="1"/>
      <p:bldP spid="267276" grpId="1" animBg="1"/>
      <p:bldP spid="267277" grpId="0" animBg="1"/>
      <p:bldP spid="267277" grpId="1" animBg="1"/>
      <p:bldP spid="267279" grpId="0"/>
      <p:bldP spid="267279" grpId="1"/>
      <p:bldP spid="267272" grpId="0" animBg="1"/>
      <p:bldP spid="267272" grpId="1" animBg="1"/>
      <p:bldP spid="267272" grpId="2" animBg="1"/>
      <p:bldP spid="267281" grpId="0"/>
    </p:bld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1" name="Oval 3"/>
          <p:cNvSpPr>
            <a:spLocks noChangeArrowheads="1"/>
          </p:cNvSpPr>
          <p:nvPr/>
        </p:nvSpPr>
        <p:spPr bwMode="auto">
          <a:xfrm>
            <a:off x="21971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8053" name="Rectangle 5"/>
          <p:cNvSpPr>
            <a:spLocks noGrp="1" noChangeArrowheads="1"/>
          </p:cNvSpPr>
          <p:nvPr>
            <p:ph type="title"/>
          </p:nvPr>
        </p:nvSpPr>
        <p:spPr>
          <a:xfrm>
            <a:off x="1296988" y="693738"/>
            <a:ext cx="7596187" cy="1871662"/>
          </a:xfrm>
        </p:spPr>
        <p:txBody>
          <a:bodyPr/>
          <a:lstStyle/>
          <a:p>
            <a:pPr algn="l" eaLnBrk="1" hangingPunct="1">
              <a:defRPr/>
            </a:pPr>
            <a: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Tratamento da Ignorância...</a:t>
            </a:r>
            <a:endParaRPr lang="pt-BR" sz="4000" i="1" smtClean="0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04484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4485" name="Rectangle 7"/>
          <p:cNvSpPr>
            <a:spLocks noChangeArrowheads="1"/>
          </p:cNvSpPr>
          <p:nvPr/>
        </p:nvSpPr>
        <p:spPr bwMode="auto">
          <a:xfrm>
            <a:off x="1258888" y="3933825"/>
            <a:ext cx="6337300" cy="179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lnSpc>
                <a:spcPct val="100000"/>
              </a:lnSpc>
              <a:spcBef>
                <a:spcPct val="20000"/>
              </a:spcBef>
            </a:pPr>
            <a:r>
              <a:rPr lang="pt-BR" b="0"/>
              <a:t>...é o mesmo que converter uma moléstia curável num aleijão                        sem remédio...</a:t>
            </a:r>
          </a:p>
        </p:txBody>
      </p:sp>
      <p:sp>
        <p:nvSpPr>
          <p:cNvPr id="258056" name="AutoShape 8"/>
          <p:cNvSpPr>
            <a:spLocks noChangeArrowheads="1"/>
          </p:cNvSpPr>
          <p:nvPr/>
        </p:nvSpPr>
        <p:spPr bwMode="auto">
          <a:xfrm>
            <a:off x="4356100" y="3068638"/>
            <a:ext cx="1944688" cy="730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7" name="AutoShape 9"/>
          <p:cNvSpPr>
            <a:spLocks noChangeArrowheads="1"/>
          </p:cNvSpPr>
          <p:nvPr/>
        </p:nvSpPr>
        <p:spPr bwMode="auto">
          <a:xfrm flipV="1">
            <a:off x="4356100" y="3213100"/>
            <a:ext cx="2087563" cy="71438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58" name="AutoShape 10"/>
          <p:cNvSpPr>
            <a:spLocks noChangeArrowheads="1"/>
          </p:cNvSpPr>
          <p:nvPr/>
        </p:nvSpPr>
        <p:spPr bwMode="auto">
          <a:xfrm flipV="1">
            <a:off x="3635375" y="3284538"/>
            <a:ext cx="2736850" cy="288925"/>
          </a:xfrm>
          <a:prstGeom prst="lightningBolt">
            <a:avLst/>
          </a:prstGeom>
          <a:noFill/>
          <a:ln w="9525" algn="ctr">
            <a:solidFill>
              <a:srgbClr val="FFCCCC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8061" name="Oval 13"/>
          <p:cNvSpPr>
            <a:spLocks noChangeArrowheads="1"/>
          </p:cNvSpPr>
          <p:nvPr/>
        </p:nvSpPr>
        <p:spPr bwMode="auto">
          <a:xfrm>
            <a:off x="1836738" y="2708275"/>
            <a:ext cx="1439862" cy="1296988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...golpear uma ferida,</a:t>
            </a:r>
          </a:p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sem caridade,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404490" name="Text Box 14"/>
          <p:cNvSpPr txBox="1">
            <a:spLocks noChangeArrowheads="1"/>
          </p:cNvSpPr>
          <p:nvPr/>
        </p:nvSpPr>
        <p:spPr bwMode="auto">
          <a:xfrm>
            <a:off x="1619250" y="1989138"/>
            <a:ext cx="6408738" cy="476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pt-BR" b="0">
                <a:solidFill>
                  <a:schemeClr val="tx2"/>
                </a:solidFill>
              </a:rPr>
              <a:t>       ...é com carinho medicamentoso...</a:t>
            </a:r>
          </a:p>
        </p:txBody>
      </p:sp>
      <p:pic>
        <p:nvPicPr>
          <p:cNvPr id="404491" name="Picture 15" descr="j033702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372225" y="2668588"/>
            <a:ext cx="1152525" cy="1120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4492" name="WordArt 17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"/>
                            </p:stCondLst>
                            <p:childTnLst>
                              <p:par>
                                <p:cTn id="11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100"/>
                                        <p:tgtEl>
                                          <p:spTgt spid="258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40"/>
                            </p:stCondLst>
                            <p:childTnLst>
                              <p:par>
                                <p:cTn id="15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100"/>
                                        <p:tgtEl>
                                          <p:spTgt spid="258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"/>
                            </p:stCondLst>
                            <p:childTnLst>
                              <p:par>
                                <p:cTn id="19" presetID="5" presetClass="entr" presetSubtype="1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100"/>
                                        <p:tgtEl>
                                          <p:spTgt spid="258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1" grpId="0" animBg="1"/>
      <p:bldP spid="258056" grpId="0" animBg="1"/>
      <p:bldP spid="258057" grpId="0" animBg="1"/>
      <p:bldP spid="258058" grpId="0" animBg="1"/>
    </p:bld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Oval 2"/>
          <p:cNvSpPr>
            <a:spLocks noChangeArrowheads="1"/>
          </p:cNvSpPr>
          <p:nvPr/>
        </p:nvSpPr>
        <p:spPr bwMode="auto">
          <a:xfrm>
            <a:off x="2197100" y="2417763"/>
            <a:ext cx="1439863" cy="1296987"/>
          </a:xfrm>
          <a:prstGeom prst="ellipse">
            <a:avLst/>
          </a:prstGeom>
          <a:solidFill>
            <a:srgbClr val="000000">
              <a:alpha val="95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chemeClr val="bg2">
                <a:alpha val="50000"/>
              </a:scheme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8291" name="Oval 3"/>
          <p:cNvSpPr>
            <a:spLocks noChangeArrowheads="1"/>
          </p:cNvSpPr>
          <p:nvPr/>
        </p:nvSpPr>
        <p:spPr bwMode="auto">
          <a:xfrm>
            <a:off x="2987675" y="2417763"/>
            <a:ext cx="1439863" cy="1296987"/>
          </a:xfrm>
          <a:prstGeom prst="ellipse">
            <a:avLst/>
          </a:prstGeom>
          <a:solidFill>
            <a:srgbClr val="000000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000000">
                <a:alpha val="50000"/>
              </a:srgbClr>
            </a:prstShdw>
          </a:effectLst>
        </p:spPr>
        <p:txBody>
          <a:bodyPr wrap="none" anchor="ctr"/>
          <a:lstStyle/>
          <a:p>
            <a:pPr algn="r">
              <a:defRPr/>
            </a:pPr>
            <a:r>
              <a:rPr lang="pt-BR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       MAL</a:t>
            </a:r>
          </a:p>
        </p:txBody>
      </p:sp>
      <p:sp>
        <p:nvSpPr>
          <p:cNvPr id="405508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5509" name="WordArt 7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8296" name="Rectangle 8"/>
          <p:cNvSpPr>
            <a:spLocks noChangeArrowheads="1"/>
          </p:cNvSpPr>
          <p:nvPr/>
        </p:nvSpPr>
        <p:spPr bwMode="auto">
          <a:xfrm>
            <a:off x="323850" y="3716338"/>
            <a:ext cx="4248150" cy="20129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Quem repete constantemente palavras de perdão, demonstra acalentar a mágoa com que se acomoda... </a:t>
            </a:r>
          </a:p>
        </p:txBody>
      </p:sp>
      <p:sp>
        <p:nvSpPr>
          <p:cNvPr id="268297" name="Oval 9"/>
          <p:cNvSpPr>
            <a:spLocks noChangeArrowheads="1"/>
          </p:cNvSpPr>
          <p:nvPr/>
        </p:nvSpPr>
        <p:spPr bwMode="auto">
          <a:xfrm>
            <a:off x="5940425" y="24209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chemeClr val="folHlink">
                <a:alpha val="50000"/>
              </a:scheme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68298" name="Oval 10"/>
          <p:cNvSpPr>
            <a:spLocks noChangeArrowheads="1"/>
          </p:cNvSpPr>
          <p:nvPr/>
        </p:nvSpPr>
        <p:spPr bwMode="auto">
          <a:xfrm>
            <a:off x="6732588" y="24209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17500" dir="10800000">
              <a:schemeClr val="folHlink">
                <a:alpha val="50000"/>
              </a:scheme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    </a:t>
            </a:r>
          </a:p>
        </p:txBody>
      </p:sp>
      <p:sp>
        <p:nvSpPr>
          <p:cNvPr id="268299" name="Rectangle 11"/>
          <p:cNvSpPr>
            <a:spLocks noChangeArrowheads="1"/>
          </p:cNvSpPr>
          <p:nvPr/>
        </p:nvSpPr>
        <p:spPr bwMode="auto">
          <a:xfrm>
            <a:off x="2628900" y="215900"/>
            <a:ext cx="5256213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lnSpc>
                <a:spcPct val="110000"/>
              </a:lnSpc>
              <a:defRPr/>
            </a:pPr>
            <a:r>
              <a:rPr lang="pt-BR" sz="4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TOLERÂNCIA</a:t>
            </a:r>
          </a:p>
          <a:p>
            <a:pPr algn="l">
              <a:lnSpc>
                <a:spcPct val="110000"/>
              </a:lnSpc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QUE É?</a:t>
            </a: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68300" name="Rectangle 12"/>
          <p:cNvSpPr>
            <a:spLocks noChangeArrowheads="1"/>
          </p:cNvSpPr>
          <p:nvPr/>
        </p:nvSpPr>
        <p:spPr bwMode="auto">
          <a:xfrm>
            <a:off x="4645025" y="3789363"/>
            <a:ext cx="2663825" cy="20129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Perdoar é olvidar a sombra, buscando                 a luz.</a:t>
            </a:r>
          </a:p>
        </p:txBody>
      </p:sp>
      <p:sp>
        <p:nvSpPr>
          <p:cNvPr id="405515" name="Rectangle 5"/>
          <p:cNvSpPr>
            <a:spLocks noChangeArrowheads="1"/>
          </p:cNvSpPr>
          <p:nvPr/>
        </p:nvSpPr>
        <p:spPr bwMode="auto">
          <a:xfrm>
            <a:off x="971550" y="1555750"/>
            <a:ext cx="6624638" cy="172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pt-BR" b="0"/>
              <a:t>...É o completo esquecimento de todo o mal, com serviço incessante no bem.</a:t>
            </a:r>
          </a:p>
        </p:txBody>
      </p:sp>
      <p:pic>
        <p:nvPicPr>
          <p:cNvPr id="268301" name="Picture 13" descr="j035667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6588125" y="4149725"/>
            <a:ext cx="800100" cy="74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8302" name="Picture 14" descr="j035666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0288" y="4149725"/>
            <a:ext cx="771525" cy="723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2682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2682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2682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" dur="80"/>
                                        <p:tgtEl>
                                          <p:spTgt spid="2682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" dur="80"/>
                                        <p:tgtEl>
                                          <p:spTgt spid="2682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80"/>
                                        <p:tgtEl>
                                          <p:spTgt spid="2682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26" dur="5000"/>
                                        <p:tgtEl>
                                          <p:spTgt spid="268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29" dur="5000"/>
                                        <p:tgtEl>
                                          <p:spTgt spid="2682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9360"/>
                            </p:stCondLst>
                            <p:childTnLst>
                              <p:par>
                                <p:cTn id="32" presetID="35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 L -0.25 0  E" pathEditMode="relative" ptsTypes="">
                                      <p:cBhvr>
                                        <p:cTn id="33" dur="2000" fill="hold"/>
                                        <p:tgtEl>
                                          <p:spTgt spid="2682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1360"/>
                            </p:stCondLst>
                            <p:childTnLst>
                              <p:par>
                                <p:cTn id="35" presetID="35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0 0  L -0.25 0  E" pathEditMode="relative" ptsTypes="">
                                      <p:cBhvr>
                                        <p:cTn id="36" dur="2000" fill="hold"/>
                                        <p:tgtEl>
                                          <p:spTgt spid="2682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3360"/>
                            </p:stCondLst>
                            <p:childTnLst>
                              <p:par>
                                <p:cTn id="3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0" dur="80"/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1" dur="80"/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80"/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6720"/>
                            </p:stCondLst>
                            <p:childTnLst>
                              <p:par>
                                <p:cTn id="44" presetID="2" presetClass="entr" presetSubtype="1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220"/>
                            </p:stCondLst>
                            <p:childTnLst>
                              <p:par>
                                <p:cTn id="4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1" dur="80"/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2" dur="80"/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80"/>
                                        <p:tgtEl>
                                          <p:spTgt spid="2683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8700"/>
                            </p:stCondLst>
                            <p:childTnLst>
                              <p:par>
                                <p:cTn id="5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7" dur="2000"/>
                                        <p:tgtEl>
                                          <p:spTgt spid="268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700"/>
                            </p:stCondLst>
                            <p:childTnLst>
                              <p:par>
                                <p:cTn id="59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1" dur="2000"/>
                                        <p:tgtEl>
                                          <p:spTgt spid="268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290" grpId="0" animBg="1"/>
      <p:bldP spid="268290" grpId="1" animBg="1"/>
      <p:bldP spid="268291" grpId="0" animBg="1"/>
      <p:bldP spid="268291" grpId="1" animBg="1"/>
      <p:bldP spid="268296" grpId="0"/>
      <p:bldP spid="268297" grpId="0" animBg="1"/>
      <p:bldP spid="268297" grpId="1" animBg="1"/>
      <p:bldP spid="268298" grpId="0" animBg="1"/>
      <p:bldP spid="268298" grpId="1" animBg="1"/>
      <p:bldP spid="268300" grpId="0"/>
      <p:bldP spid="268300" grpId="1"/>
    </p:bld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4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25 </a:t>
            </a:r>
            <a:r>
              <a:rPr lang="pt-BR" sz="2000" b="0"/>
              <a:t>Cap.</a:t>
            </a:r>
          </a:p>
        </p:txBody>
      </p:sp>
      <p:sp>
        <p:nvSpPr>
          <p:cNvPr id="40653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  <p:sp>
        <p:nvSpPr>
          <p:cNvPr id="269318" name="Rectangle 6"/>
          <p:cNvSpPr>
            <a:spLocks noChangeArrowheads="1"/>
          </p:cNvSpPr>
          <p:nvPr/>
        </p:nvSpPr>
        <p:spPr bwMode="auto">
          <a:xfrm>
            <a:off x="468313" y="3935413"/>
            <a:ext cx="4248150" cy="10779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defRPr/>
            </a:pPr>
            <a:r>
              <a:rPr lang="pt-BR" sz="24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persistir no trabalho renovador, criando o bem e a harmonia </a:t>
            </a:r>
          </a:p>
        </p:txBody>
      </p:sp>
      <p:sp>
        <p:nvSpPr>
          <p:cNvPr id="269321" name="Rectangle 9"/>
          <p:cNvSpPr>
            <a:spLocks noChangeArrowheads="1"/>
          </p:cNvSpPr>
          <p:nvPr/>
        </p:nvSpPr>
        <p:spPr bwMode="auto">
          <a:xfrm>
            <a:off x="3636963" y="333375"/>
            <a:ext cx="2951162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lnSpc>
                <a:spcPct val="110000"/>
              </a:lnSpc>
              <a:defRPr/>
            </a:pPr>
            <a:r>
              <a:rPr lang="pt-BR" sz="4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PERDOAR</a:t>
            </a:r>
          </a:p>
          <a:p>
            <a:pPr algn="l">
              <a:lnSpc>
                <a:spcPct val="110000"/>
              </a:lnSpc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QUE </a:t>
            </a:r>
            <a:r>
              <a:rPr lang="pt-BR" b="0" i="1" u="sng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não é</a:t>
            </a: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?</a:t>
            </a: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</a:t>
            </a:r>
          </a:p>
        </p:txBody>
      </p:sp>
      <p:sp>
        <p:nvSpPr>
          <p:cNvPr id="269322" name="Rectangle 10"/>
          <p:cNvSpPr>
            <a:spLocks noChangeArrowheads="1"/>
          </p:cNvSpPr>
          <p:nvPr/>
        </p:nvSpPr>
        <p:spPr bwMode="auto">
          <a:xfrm>
            <a:off x="4643438" y="4573588"/>
            <a:ext cx="4498975" cy="17351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...pelos quais aqueles que não nos entendam, nos observem com diversa interpretação                     e nos compreendam                                  pelo idioma do exemplo.</a:t>
            </a:r>
          </a:p>
        </p:txBody>
      </p:sp>
      <p:sp>
        <p:nvSpPr>
          <p:cNvPr id="406535" name="Rectangle 11"/>
          <p:cNvSpPr>
            <a:spLocks noChangeArrowheads="1"/>
          </p:cNvSpPr>
          <p:nvPr/>
        </p:nvSpPr>
        <p:spPr bwMode="auto">
          <a:xfrm>
            <a:off x="468313" y="1700213"/>
            <a:ext cx="4248150" cy="216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pt-BR" b="0"/>
              <a:t>...</a:t>
            </a:r>
            <a:r>
              <a:rPr lang="pt-BR" b="0" u="sng">
                <a:solidFill>
                  <a:schemeClr val="folHlink"/>
                </a:solidFill>
              </a:rPr>
              <a:t>Não é</a:t>
            </a:r>
            <a:r>
              <a:rPr lang="pt-BR" b="0"/>
              <a:t> dobrar joelhos                  ou escalar galerias                            de falsa superioridade, teatralizando os      impulsos do coração.</a:t>
            </a:r>
          </a:p>
        </p:txBody>
      </p:sp>
      <p:pic>
        <p:nvPicPr>
          <p:cNvPr id="406536" name="Picture 12" descr="j0336887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435600" y="2781300"/>
            <a:ext cx="833438" cy="833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6537" name="Picture 15" descr="j033689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4787900" y="2914650"/>
            <a:ext cx="598488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6538" name="Picture 17" descr="j0379559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372225" y="1989138"/>
            <a:ext cx="1831975" cy="171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80"/>
                            </p:stCondLst>
                            <p:childTnLst>
                              <p:par>
                                <p:cTn id="11" presetID="2" presetClass="entr" presetSubtype="1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8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2693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8" grpId="0"/>
      <p:bldP spid="269322" grpId="0"/>
      <p:bldP spid="269322" grpId="1"/>
    </p:bld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pt-BR" smtClean="0"/>
          </a:p>
        </p:txBody>
      </p:sp>
      <p:sp>
        <p:nvSpPr>
          <p:cNvPr id="407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pt-BR" smtClean="0"/>
          </a:p>
        </p:txBody>
      </p:sp>
      <p:pic>
        <p:nvPicPr>
          <p:cNvPr id="40755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0755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>
                <a:solidFill>
                  <a:srgbClr val="9DFFFD"/>
                </a:solidFill>
              </a:rPr>
              <a:t>25 </a:t>
            </a:r>
            <a:r>
              <a:rPr lang="pt-BR" sz="2000" b="0">
                <a:solidFill>
                  <a:srgbClr val="9DFFFD"/>
                </a:solidFill>
              </a:rPr>
              <a:t>Cap.</a:t>
            </a:r>
          </a:p>
        </p:txBody>
      </p:sp>
      <p:sp>
        <p:nvSpPr>
          <p:cNvPr id="407558" name="WordArt 6"/>
          <p:cNvSpPr>
            <a:spLocks noChangeArrowheads="1" noChangeShapeType="1" noTextEdit="1"/>
          </p:cNvSpPr>
          <p:nvPr/>
        </p:nvSpPr>
        <p:spPr bwMode="auto">
          <a:xfrm rot="-1784693">
            <a:off x="252413" y="785813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r>
              <a:rPr lang="pt-BR" sz="3600" kern="10" spc="72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004C4A"/>
                  </a:outerShdw>
                </a:effectLst>
                <a:latin typeface="Arial"/>
                <a:cs typeface="Arial"/>
              </a:rPr>
              <a:t>Tolerância</a:t>
            </a:r>
          </a:p>
        </p:txBody>
      </p:sp>
      <p:sp>
        <p:nvSpPr>
          <p:cNvPr id="271367" name="Rectangle 7"/>
          <p:cNvSpPr>
            <a:spLocks noChangeArrowheads="1"/>
          </p:cNvSpPr>
          <p:nvPr/>
        </p:nvSpPr>
        <p:spPr bwMode="auto">
          <a:xfrm>
            <a:off x="3059113" y="765175"/>
            <a:ext cx="2951162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 algn="l">
              <a:lnSpc>
                <a:spcPct val="80000"/>
              </a:lnSpc>
              <a:defRPr/>
            </a:pPr>
            <a:r>
              <a:rPr lang="pt-BR" sz="40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MODELO</a:t>
            </a:r>
          </a:p>
          <a:p>
            <a:pPr algn="l">
              <a:lnSpc>
                <a:spcPct val="80000"/>
              </a:lnSpc>
              <a:defRPr/>
            </a:pPr>
            <a:r>
              <a:rPr lang="pt-BR" sz="2400" b="0" i="1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Tolerância Ideal</a:t>
            </a:r>
            <a:r>
              <a:rPr lang="pt-BR" sz="4000">
                <a:solidFill>
                  <a:srgbClr val="99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pt-BR">
              <a:solidFill>
                <a:srgbClr val="99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1368" name="Rectangle 8"/>
          <p:cNvSpPr>
            <a:spLocks noChangeArrowheads="1"/>
          </p:cNvSpPr>
          <p:nvPr/>
        </p:nvSpPr>
        <p:spPr bwMode="auto">
          <a:xfrm>
            <a:off x="6516688" y="3516313"/>
            <a:ext cx="2124075" cy="27209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45791" dir="12821404" algn="ctr" rotWithShape="0">
              <a:srgbClr val="00000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...refere-se ao serviço da redenção, induzindo-os a recomeçar o apostolado do bem eterno.</a:t>
            </a:r>
          </a:p>
        </p:txBody>
      </p:sp>
      <p:sp>
        <p:nvSpPr>
          <p:cNvPr id="271369" name="Rectangle 9"/>
          <p:cNvSpPr>
            <a:spLocks noChangeArrowheads="1"/>
          </p:cNvSpPr>
          <p:nvPr/>
        </p:nvSpPr>
        <p:spPr bwMode="auto">
          <a:xfrm>
            <a:off x="-252413" y="2132013"/>
            <a:ext cx="3095626" cy="295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13500000" algn="ctr" rotWithShape="0">
              <a:srgbClr val="990000">
                <a:alpha val="50000"/>
              </a:srgbClr>
            </a:outerShdw>
          </a:effectLst>
        </p:spPr>
        <p:txBody>
          <a:bodyPr/>
          <a:lstStyle/>
          <a:p>
            <a:pPr marL="342900" indent="-342900" algn="r">
              <a:spcBef>
                <a:spcPct val="20000"/>
              </a:spcBef>
              <a:defRPr/>
            </a:pPr>
            <a:r>
              <a:rPr lang="pt-BR" b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</a:t>
            </a:r>
          </a:p>
          <a:p>
            <a:pPr marL="342900" indent="-342900" algn="r">
              <a:spcBef>
                <a:spcPct val="20000"/>
              </a:spcBef>
              <a:defRPr/>
            </a:pPr>
            <a:r>
              <a:rPr lang="pt-BR" b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regressando do túmulo, longe de reportar-se à deserção de Pedro ou à fraqueza de Judas, para dizer com a boca que os desculpava...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1368" grpId="0"/>
      <p:bldP spid="271368" grpId="1"/>
    </p:bld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42" name="Rectangle 6"/>
          <p:cNvSpPr>
            <a:spLocks noChangeArrowheads="1"/>
          </p:cNvSpPr>
          <p:nvPr/>
        </p:nvSpPr>
        <p:spPr bwMode="auto">
          <a:xfrm>
            <a:off x="2051050" y="1916113"/>
            <a:ext cx="3025775" cy="4321175"/>
          </a:xfrm>
          <a:prstGeom prst="rect">
            <a:avLst/>
          </a:prstGeom>
          <a:noFill/>
          <a:ln w="9525" algn="ctr">
            <a:solidFill>
              <a:srgbClr val="00FFFF"/>
            </a:solidFill>
            <a:miter lim="800000"/>
            <a:headEnd/>
            <a:tailEnd/>
          </a:ln>
          <a:effectLst/>
          <a:scene3d>
            <a:camera prst="legacyPerspectiveTopRight">
              <a:rot lat="0" lon="197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FFFF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85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mtClean="0"/>
              <a:t>TOLERAR</a:t>
            </a:r>
          </a:p>
        </p:txBody>
      </p:sp>
      <p:sp>
        <p:nvSpPr>
          <p:cNvPr id="2703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76825" y="1600200"/>
            <a:ext cx="3609975" cy="4525963"/>
          </a:xfrm>
        </p:spPr>
        <p:txBody>
          <a:bodyPr/>
          <a:lstStyle/>
          <a:p>
            <a:pPr eaLnBrk="1" hangingPunct="1"/>
            <a:r>
              <a:rPr lang="pt-BR" sz="2800" smtClean="0">
                <a:solidFill>
                  <a:schemeClr val="folHlink"/>
                </a:solidFill>
              </a:rPr>
              <a:t>Tolerar é refletir o entendimento fraterno, e o perdão será sempre profilaxia segura, garantindo, onde estiver, saúde e paz, renovação e segurança. </a:t>
            </a:r>
          </a:p>
        </p:txBody>
      </p:sp>
      <p:pic>
        <p:nvPicPr>
          <p:cNvPr id="270341" name="Picture 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279908">
            <a:off x="2051050" y="1960563"/>
            <a:ext cx="2543175" cy="3629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270344" name="WordArt 8"/>
          <p:cNvSpPr>
            <a:spLocks noChangeArrowheads="1" noChangeShapeType="1" noTextEdit="1"/>
          </p:cNvSpPr>
          <p:nvPr/>
        </p:nvSpPr>
        <p:spPr bwMode="auto">
          <a:xfrm>
            <a:off x="7812088" y="4581525"/>
            <a:ext cx="657225" cy="1285875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Fim</a:t>
            </a:r>
          </a:p>
        </p:txBody>
      </p:sp>
      <p:sp>
        <p:nvSpPr>
          <p:cNvPr id="408583" name="Text Box 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>
                <a:solidFill>
                  <a:srgbClr val="9DFFFD"/>
                </a:solidFill>
              </a:rPr>
              <a:t>25 </a:t>
            </a:r>
            <a:r>
              <a:rPr lang="pt-BR" sz="2000" b="0">
                <a:solidFill>
                  <a:srgbClr val="9DFFFD"/>
                </a:solidFill>
              </a:rPr>
              <a:t>Cap.</a:t>
            </a:r>
          </a:p>
        </p:txBody>
      </p:sp>
      <p:sp>
        <p:nvSpPr>
          <p:cNvPr id="408584" name="WordArt 10"/>
          <p:cNvSpPr>
            <a:spLocks noChangeArrowheads="1" noChangeShapeType="1" noTextEdit="1"/>
          </p:cNvSpPr>
          <p:nvPr/>
        </p:nvSpPr>
        <p:spPr bwMode="auto">
          <a:xfrm rot="-1784693">
            <a:off x="539750" y="692150"/>
            <a:ext cx="1800225" cy="5651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Tolerância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80"/>
                            </p:stCondLst>
                            <p:childTnLst>
                              <p:par>
                                <p:cTn id="1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2000"/>
                                        <p:tgtEl>
                                          <p:spTgt spid="270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0339" grpId="0" build="p"/>
      <p:bldP spid="270344" grpId="0" animBg="1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0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26                      Oração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9" name="Oval 3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0627" name="Rectangle 4"/>
          <p:cNvSpPr>
            <a:spLocks noGrp="1" noChangeArrowheads="1"/>
          </p:cNvSpPr>
          <p:nvPr>
            <p:ph type="title"/>
          </p:nvPr>
        </p:nvSpPr>
        <p:spPr>
          <a:xfrm>
            <a:off x="3276600" y="981075"/>
            <a:ext cx="3671888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O que é                                           a oração?</a:t>
            </a:r>
            <a:r>
              <a:rPr lang="pt-BR" i="1" smtClean="0"/>
              <a:t>                        </a:t>
            </a:r>
            <a:endParaRPr lang="pt-BR" sz="4000" smtClean="0"/>
          </a:p>
        </p:txBody>
      </p:sp>
      <p:sp>
        <p:nvSpPr>
          <p:cNvPr id="410628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0629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44743" name="Rectangle 7"/>
          <p:cNvSpPr>
            <a:spLocks noChangeArrowheads="1"/>
          </p:cNvSpPr>
          <p:nvPr/>
        </p:nvSpPr>
        <p:spPr bwMode="auto">
          <a:xfrm>
            <a:off x="4103688" y="2924175"/>
            <a:ext cx="3527425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2400" b="0" i="1"/>
              <a:t>É o divino movimento do espelho de nossa alma no rumo da Esfera Superior,                               para refletir-lhe                           a grandeza.</a:t>
            </a:r>
          </a:p>
        </p:txBody>
      </p:sp>
      <p:sp>
        <p:nvSpPr>
          <p:cNvPr id="244746" name="Freeform 10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5" name="AutoShape 9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44747" name="Rectangle 11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Potências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Celestes</a:t>
            </a:r>
          </a:p>
        </p:txBody>
      </p:sp>
      <p:sp>
        <p:nvSpPr>
          <p:cNvPr id="244748" name="Text Box 12"/>
          <p:cNvSpPr txBox="1">
            <a:spLocks noChangeArrowheads="1"/>
          </p:cNvSpPr>
          <p:nvPr/>
        </p:nvSpPr>
        <p:spPr bwMode="auto">
          <a:xfrm>
            <a:off x="1908175" y="5734050"/>
            <a:ext cx="6335713" cy="4206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 ou sem fórmula verbal.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44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12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244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39" grpId="0" animBg="1"/>
      <p:bldP spid="244743" grpId="0"/>
      <p:bldP spid="244746" grpId="0" animBg="1"/>
      <p:bldP spid="244745" grpId="0" animBg="1"/>
      <p:bldP spid="24474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WordArt 9"/>
          <p:cNvSpPr>
            <a:spLocks noChangeArrowheads="1" noChangeShapeType="1" noTextEdit="1"/>
          </p:cNvSpPr>
          <p:nvPr/>
        </p:nvSpPr>
        <p:spPr bwMode="auto">
          <a:xfrm rot="-1292458">
            <a:off x="2987675" y="1700213"/>
            <a:ext cx="4438650" cy="1295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Right">
                <a:rot lat="19799998" lon="0" rev="0"/>
              </a:camera>
              <a:lightRig rig="legacyFlat2" dir="b"/>
            </a:scene3d>
            <a:sp3d extrusionH="430200" prstMaterial="legacyMatte">
              <a:extrusionClr>
                <a:srgbClr val="9DFFFD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9DFFFD"/>
                </a:solidFill>
                <a:latin typeface="Arial"/>
                <a:cs typeface="Arial"/>
              </a:rPr>
              <a:t>Cooperação</a:t>
            </a:r>
          </a:p>
        </p:txBody>
      </p:sp>
      <p:sp>
        <p:nvSpPr>
          <p:cNvPr id="3086" name="Freeform 14"/>
          <p:cNvSpPr>
            <a:spLocks/>
          </p:cNvSpPr>
          <p:nvPr/>
        </p:nvSpPr>
        <p:spPr bwMode="auto">
          <a:xfrm rot="5856143">
            <a:off x="1296194" y="1416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 rot="5856143">
            <a:off x="1143794" y="2331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8" name="Freeform 16"/>
          <p:cNvSpPr>
            <a:spLocks/>
          </p:cNvSpPr>
          <p:nvPr/>
        </p:nvSpPr>
        <p:spPr bwMode="auto">
          <a:xfrm rot="5856143">
            <a:off x="1548607" y="2201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 rot="5856143">
            <a:off x="2005807" y="2353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0" name="Freeform 18"/>
          <p:cNvSpPr>
            <a:spLocks/>
          </p:cNvSpPr>
          <p:nvPr/>
        </p:nvSpPr>
        <p:spPr bwMode="auto">
          <a:xfrm rot="5856143">
            <a:off x="1981994" y="2658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1" name="Freeform 19"/>
          <p:cNvSpPr>
            <a:spLocks/>
          </p:cNvSpPr>
          <p:nvPr/>
        </p:nvSpPr>
        <p:spPr bwMode="auto">
          <a:xfrm rot="5856143">
            <a:off x="1524794" y="2810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2" name="Freeform 20"/>
          <p:cNvSpPr>
            <a:spLocks/>
          </p:cNvSpPr>
          <p:nvPr/>
        </p:nvSpPr>
        <p:spPr bwMode="auto">
          <a:xfrm rot="5856143">
            <a:off x="1143794" y="2636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3" name="Freeform 21"/>
          <p:cNvSpPr>
            <a:spLocks/>
          </p:cNvSpPr>
          <p:nvPr/>
        </p:nvSpPr>
        <p:spPr bwMode="auto">
          <a:xfrm rot="5856143">
            <a:off x="1067594" y="3779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4" name="Freeform 22"/>
          <p:cNvSpPr>
            <a:spLocks/>
          </p:cNvSpPr>
          <p:nvPr/>
        </p:nvSpPr>
        <p:spPr bwMode="auto">
          <a:xfrm rot="5856143">
            <a:off x="1472407" y="33599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5" name="Freeform 23"/>
          <p:cNvSpPr>
            <a:spLocks/>
          </p:cNvSpPr>
          <p:nvPr/>
        </p:nvSpPr>
        <p:spPr bwMode="auto">
          <a:xfrm rot="5856143">
            <a:off x="1929607" y="3801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6" name="Freeform 24"/>
          <p:cNvSpPr>
            <a:spLocks/>
          </p:cNvSpPr>
          <p:nvPr/>
        </p:nvSpPr>
        <p:spPr bwMode="auto">
          <a:xfrm rot="5856143">
            <a:off x="1905794" y="410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7" name="Freeform 25"/>
          <p:cNvSpPr>
            <a:spLocks/>
          </p:cNvSpPr>
          <p:nvPr/>
        </p:nvSpPr>
        <p:spPr bwMode="auto">
          <a:xfrm rot="5856143">
            <a:off x="1448594" y="4258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8" name="Freeform 26"/>
          <p:cNvSpPr>
            <a:spLocks/>
          </p:cNvSpPr>
          <p:nvPr/>
        </p:nvSpPr>
        <p:spPr bwMode="auto">
          <a:xfrm rot="5856143">
            <a:off x="1067594" y="4083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9" name="Freeform 27"/>
          <p:cNvSpPr>
            <a:spLocks/>
          </p:cNvSpPr>
          <p:nvPr/>
        </p:nvSpPr>
        <p:spPr bwMode="auto">
          <a:xfrm rot="5856143">
            <a:off x="1677194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0" name="Freeform 28"/>
          <p:cNvSpPr>
            <a:spLocks/>
          </p:cNvSpPr>
          <p:nvPr/>
        </p:nvSpPr>
        <p:spPr bwMode="auto">
          <a:xfrm rot="5856143">
            <a:off x="2082007" y="410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1" name="Freeform 29"/>
          <p:cNvSpPr>
            <a:spLocks/>
          </p:cNvSpPr>
          <p:nvPr/>
        </p:nvSpPr>
        <p:spPr bwMode="auto">
          <a:xfrm rot="5856143">
            <a:off x="2539207" y="4258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2" name="Freeform 30"/>
          <p:cNvSpPr>
            <a:spLocks/>
          </p:cNvSpPr>
          <p:nvPr/>
        </p:nvSpPr>
        <p:spPr bwMode="auto">
          <a:xfrm rot="5856143">
            <a:off x="2515394" y="4563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3" name="Freeform 31"/>
          <p:cNvSpPr>
            <a:spLocks/>
          </p:cNvSpPr>
          <p:nvPr/>
        </p:nvSpPr>
        <p:spPr bwMode="auto">
          <a:xfrm rot="5856143">
            <a:off x="2058194" y="4715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4" name="Freeform 32"/>
          <p:cNvSpPr>
            <a:spLocks/>
          </p:cNvSpPr>
          <p:nvPr/>
        </p:nvSpPr>
        <p:spPr bwMode="auto">
          <a:xfrm rot="5856143">
            <a:off x="1677194" y="4541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5" name="Freeform 33"/>
          <p:cNvSpPr>
            <a:spLocks/>
          </p:cNvSpPr>
          <p:nvPr/>
        </p:nvSpPr>
        <p:spPr bwMode="auto">
          <a:xfrm rot="5856143">
            <a:off x="2591594" y="4290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 rot="5856143">
            <a:off x="2996407" y="4160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7" name="Freeform 35"/>
          <p:cNvSpPr>
            <a:spLocks/>
          </p:cNvSpPr>
          <p:nvPr/>
        </p:nvSpPr>
        <p:spPr bwMode="auto">
          <a:xfrm rot="5856143">
            <a:off x="3453607" y="4312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8" name="Freeform 36"/>
          <p:cNvSpPr>
            <a:spLocks/>
          </p:cNvSpPr>
          <p:nvPr/>
        </p:nvSpPr>
        <p:spPr bwMode="auto">
          <a:xfrm rot="5856143">
            <a:off x="3429794" y="4617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09" name="Freeform 37"/>
          <p:cNvSpPr>
            <a:spLocks/>
          </p:cNvSpPr>
          <p:nvPr/>
        </p:nvSpPr>
        <p:spPr bwMode="auto">
          <a:xfrm rot="5856143">
            <a:off x="2972594" y="4769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0" name="Freeform 38"/>
          <p:cNvSpPr>
            <a:spLocks/>
          </p:cNvSpPr>
          <p:nvPr/>
        </p:nvSpPr>
        <p:spPr bwMode="auto">
          <a:xfrm rot="5856143">
            <a:off x="2591594" y="45950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1" name="Freeform 39"/>
          <p:cNvSpPr>
            <a:spLocks/>
          </p:cNvSpPr>
          <p:nvPr/>
        </p:nvSpPr>
        <p:spPr bwMode="auto">
          <a:xfrm rot="5856143">
            <a:off x="2743994" y="36044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2" name="Freeform 40"/>
          <p:cNvSpPr>
            <a:spLocks/>
          </p:cNvSpPr>
          <p:nvPr/>
        </p:nvSpPr>
        <p:spPr bwMode="auto">
          <a:xfrm rot="5856143">
            <a:off x="3148807" y="3474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3" name="Freeform 41"/>
          <p:cNvSpPr>
            <a:spLocks/>
          </p:cNvSpPr>
          <p:nvPr/>
        </p:nvSpPr>
        <p:spPr bwMode="auto">
          <a:xfrm rot="5856143">
            <a:off x="3606007" y="3626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4" name="Freeform 42"/>
          <p:cNvSpPr>
            <a:spLocks/>
          </p:cNvSpPr>
          <p:nvPr/>
        </p:nvSpPr>
        <p:spPr bwMode="auto">
          <a:xfrm rot="5856143">
            <a:off x="3582194" y="3931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5" name="Freeform 43"/>
          <p:cNvSpPr>
            <a:spLocks/>
          </p:cNvSpPr>
          <p:nvPr/>
        </p:nvSpPr>
        <p:spPr bwMode="auto">
          <a:xfrm rot="5856143">
            <a:off x="3124994" y="4083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6" name="Freeform 44"/>
          <p:cNvSpPr>
            <a:spLocks/>
          </p:cNvSpPr>
          <p:nvPr/>
        </p:nvSpPr>
        <p:spPr bwMode="auto">
          <a:xfrm rot="5856143">
            <a:off x="2743994" y="3909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7" name="Freeform 45"/>
          <p:cNvSpPr>
            <a:spLocks/>
          </p:cNvSpPr>
          <p:nvPr/>
        </p:nvSpPr>
        <p:spPr bwMode="auto">
          <a:xfrm rot="5856143">
            <a:off x="794" y="43664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8" name="Freeform 46"/>
          <p:cNvSpPr>
            <a:spLocks/>
          </p:cNvSpPr>
          <p:nvPr/>
        </p:nvSpPr>
        <p:spPr bwMode="auto">
          <a:xfrm rot="5856143">
            <a:off x="405607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9" name="Freeform 47"/>
          <p:cNvSpPr>
            <a:spLocks/>
          </p:cNvSpPr>
          <p:nvPr/>
        </p:nvSpPr>
        <p:spPr bwMode="auto">
          <a:xfrm rot="5856143">
            <a:off x="915194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0" name="Freeform 48"/>
          <p:cNvSpPr>
            <a:spLocks/>
          </p:cNvSpPr>
          <p:nvPr/>
        </p:nvSpPr>
        <p:spPr bwMode="auto">
          <a:xfrm rot="5856143">
            <a:off x="838994" y="4693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1" name="Freeform 49"/>
          <p:cNvSpPr>
            <a:spLocks/>
          </p:cNvSpPr>
          <p:nvPr/>
        </p:nvSpPr>
        <p:spPr bwMode="auto">
          <a:xfrm rot="5856143">
            <a:off x="381794" y="4845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2" name="Freeform 50"/>
          <p:cNvSpPr>
            <a:spLocks/>
          </p:cNvSpPr>
          <p:nvPr/>
        </p:nvSpPr>
        <p:spPr bwMode="auto">
          <a:xfrm rot="5856143">
            <a:off x="794" y="4671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3" name="Freeform 51"/>
          <p:cNvSpPr>
            <a:spLocks/>
          </p:cNvSpPr>
          <p:nvPr/>
        </p:nvSpPr>
        <p:spPr bwMode="auto">
          <a:xfrm rot="5856143">
            <a:off x="794" y="4998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4" name="Freeform 52"/>
          <p:cNvSpPr>
            <a:spLocks/>
          </p:cNvSpPr>
          <p:nvPr/>
        </p:nvSpPr>
        <p:spPr bwMode="auto">
          <a:xfrm rot="5856143">
            <a:off x="405607" y="4868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5" name="Freeform 53"/>
          <p:cNvSpPr>
            <a:spLocks/>
          </p:cNvSpPr>
          <p:nvPr/>
        </p:nvSpPr>
        <p:spPr bwMode="auto">
          <a:xfrm rot="5856143">
            <a:off x="3261519" y="5020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6" name="Freeform 54"/>
          <p:cNvSpPr>
            <a:spLocks/>
          </p:cNvSpPr>
          <p:nvPr/>
        </p:nvSpPr>
        <p:spPr bwMode="auto">
          <a:xfrm rot="5856143">
            <a:off x="3548857" y="5325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7" name="Freeform 55"/>
          <p:cNvSpPr>
            <a:spLocks/>
          </p:cNvSpPr>
          <p:nvPr/>
        </p:nvSpPr>
        <p:spPr bwMode="auto">
          <a:xfrm rot="5856143">
            <a:off x="3980657" y="5477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8" name="Freeform 56"/>
          <p:cNvSpPr>
            <a:spLocks/>
          </p:cNvSpPr>
          <p:nvPr/>
        </p:nvSpPr>
        <p:spPr bwMode="auto">
          <a:xfrm rot="5856143">
            <a:off x="794" y="5303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29" name="Freeform 57"/>
          <p:cNvSpPr>
            <a:spLocks/>
          </p:cNvSpPr>
          <p:nvPr/>
        </p:nvSpPr>
        <p:spPr bwMode="auto">
          <a:xfrm rot="5856143">
            <a:off x="7222332" y="24169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0" name="Freeform 58"/>
          <p:cNvSpPr>
            <a:spLocks/>
          </p:cNvSpPr>
          <p:nvPr/>
        </p:nvSpPr>
        <p:spPr bwMode="auto">
          <a:xfrm rot="5856143">
            <a:off x="7438232" y="26328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1" name="Freeform 59"/>
          <p:cNvSpPr>
            <a:spLocks/>
          </p:cNvSpPr>
          <p:nvPr/>
        </p:nvSpPr>
        <p:spPr bwMode="auto">
          <a:xfrm rot="5856143">
            <a:off x="7654132" y="28487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2" name="Freeform 60"/>
          <p:cNvSpPr>
            <a:spLocks/>
          </p:cNvSpPr>
          <p:nvPr/>
        </p:nvSpPr>
        <p:spPr bwMode="auto">
          <a:xfrm rot="5856143">
            <a:off x="7870032" y="3064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3" name="Freeform 61"/>
          <p:cNvSpPr>
            <a:spLocks/>
          </p:cNvSpPr>
          <p:nvPr/>
        </p:nvSpPr>
        <p:spPr bwMode="auto">
          <a:xfrm rot="5856143">
            <a:off x="8085932" y="32805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4" name="Freeform 62"/>
          <p:cNvSpPr>
            <a:spLocks/>
          </p:cNvSpPr>
          <p:nvPr/>
        </p:nvSpPr>
        <p:spPr bwMode="auto">
          <a:xfrm rot="5856143">
            <a:off x="8301832" y="3702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5" name="Freeform 63"/>
          <p:cNvSpPr>
            <a:spLocks/>
          </p:cNvSpPr>
          <p:nvPr/>
        </p:nvSpPr>
        <p:spPr bwMode="auto">
          <a:xfrm rot="5856143">
            <a:off x="8312944" y="4134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6" name="Freeform 64"/>
          <p:cNvSpPr>
            <a:spLocks/>
          </p:cNvSpPr>
          <p:nvPr/>
        </p:nvSpPr>
        <p:spPr bwMode="auto">
          <a:xfrm rot="5856143">
            <a:off x="8312944" y="28519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7" name="Freeform 65"/>
          <p:cNvSpPr>
            <a:spLocks/>
          </p:cNvSpPr>
          <p:nvPr/>
        </p:nvSpPr>
        <p:spPr bwMode="auto">
          <a:xfrm rot="5856143">
            <a:off x="8457407" y="4799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8" name="Freeform 66"/>
          <p:cNvSpPr>
            <a:spLocks/>
          </p:cNvSpPr>
          <p:nvPr/>
        </p:nvSpPr>
        <p:spPr bwMode="auto">
          <a:xfrm rot="5856143">
            <a:off x="1512094" y="16327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39" name="Freeform 67"/>
          <p:cNvSpPr>
            <a:spLocks/>
          </p:cNvSpPr>
          <p:nvPr/>
        </p:nvSpPr>
        <p:spPr bwMode="auto">
          <a:xfrm rot="5856143">
            <a:off x="1727994" y="1848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0" name="Freeform 68"/>
          <p:cNvSpPr>
            <a:spLocks/>
          </p:cNvSpPr>
          <p:nvPr/>
        </p:nvSpPr>
        <p:spPr bwMode="auto">
          <a:xfrm rot="5856143">
            <a:off x="1688307" y="3575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1" name="Freeform 69"/>
          <p:cNvSpPr>
            <a:spLocks/>
          </p:cNvSpPr>
          <p:nvPr/>
        </p:nvSpPr>
        <p:spPr bwMode="auto">
          <a:xfrm rot="5856143">
            <a:off x="1821657" y="30265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2" name="Freeform 70"/>
          <p:cNvSpPr>
            <a:spLocks/>
          </p:cNvSpPr>
          <p:nvPr/>
        </p:nvSpPr>
        <p:spPr bwMode="auto">
          <a:xfrm rot="5856143">
            <a:off x="8384382" y="43505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3" name="Freeform 71"/>
          <p:cNvSpPr>
            <a:spLocks/>
          </p:cNvSpPr>
          <p:nvPr/>
        </p:nvSpPr>
        <p:spPr bwMode="auto">
          <a:xfrm rot="5856143">
            <a:off x="44140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4" name="Freeform 72"/>
          <p:cNvSpPr>
            <a:spLocks/>
          </p:cNvSpPr>
          <p:nvPr/>
        </p:nvSpPr>
        <p:spPr bwMode="auto">
          <a:xfrm rot="5856143">
            <a:off x="48458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5" name="Freeform 73"/>
          <p:cNvSpPr>
            <a:spLocks/>
          </p:cNvSpPr>
          <p:nvPr/>
        </p:nvSpPr>
        <p:spPr bwMode="auto">
          <a:xfrm rot="5856143">
            <a:off x="52776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6" name="Freeform 74"/>
          <p:cNvSpPr>
            <a:spLocks/>
          </p:cNvSpPr>
          <p:nvPr/>
        </p:nvSpPr>
        <p:spPr bwMode="auto">
          <a:xfrm rot="5856143">
            <a:off x="57094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7" name="Freeform 75"/>
          <p:cNvSpPr>
            <a:spLocks/>
          </p:cNvSpPr>
          <p:nvPr/>
        </p:nvSpPr>
        <p:spPr bwMode="auto">
          <a:xfrm rot="5856143">
            <a:off x="61412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8" name="Freeform 76"/>
          <p:cNvSpPr>
            <a:spLocks/>
          </p:cNvSpPr>
          <p:nvPr/>
        </p:nvSpPr>
        <p:spPr bwMode="auto">
          <a:xfrm rot="5856143">
            <a:off x="6501607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49" name="Freeform 77"/>
          <p:cNvSpPr>
            <a:spLocks/>
          </p:cNvSpPr>
          <p:nvPr/>
        </p:nvSpPr>
        <p:spPr bwMode="auto">
          <a:xfrm rot="5856143">
            <a:off x="6861969" y="537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50" name="Freeform 78"/>
          <p:cNvSpPr>
            <a:spLocks/>
          </p:cNvSpPr>
          <p:nvPr/>
        </p:nvSpPr>
        <p:spPr bwMode="auto">
          <a:xfrm rot="5856143">
            <a:off x="7222332" y="537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51" name="Freeform 79"/>
          <p:cNvSpPr>
            <a:spLocks/>
          </p:cNvSpPr>
          <p:nvPr/>
        </p:nvSpPr>
        <p:spPr bwMode="auto">
          <a:xfrm rot="5856143">
            <a:off x="7581107" y="5233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52" name="Freeform 80"/>
          <p:cNvSpPr>
            <a:spLocks/>
          </p:cNvSpPr>
          <p:nvPr/>
        </p:nvSpPr>
        <p:spPr bwMode="auto">
          <a:xfrm rot="5856143">
            <a:off x="8025607" y="50887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53" name="Freeform 81"/>
          <p:cNvSpPr>
            <a:spLocks/>
          </p:cNvSpPr>
          <p:nvPr/>
        </p:nvSpPr>
        <p:spPr bwMode="auto">
          <a:xfrm rot="5856143">
            <a:off x="5925344" y="51601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0727" name="Text Box 82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  <p:sp>
        <p:nvSpPr>
          <p:cNvPr id="3155" name="Freeform 83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56" name="Freeform 84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0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30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30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3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30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30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4" dur="2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2" dur="20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3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0" dur="2000" fill="hold"/>
                                        <p:tgtEl>
                                          <p:spTgt spid="3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2" dur="2000" fill="hold"/>
                                        <p:tgtEl>
                                          <p:spTgt spid="3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4" dur="20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6" dur="20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8" dur="2000" fill="hold"/>
                                        <p:tgtEl>
                                          <p:spTgt spid="3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0" dur="20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3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3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3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3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2" dur="2000" fill="hold"/>
                                        <p:tgtEl>
                                          <p:spTgt spid="3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4" dur="20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6" dur="2000" fill="hold"/>
                                        <p:tgtEl>
                                          <p:spTgt spid="3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8" dur="2000" fill="hold"/>
                                        <p:tgtEl>
                                          <p:spTgt spid="3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0" dur="2000" fill="hold"/>
                                        <p:tgtEl>
                                          <p:spTgt spid="3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2" dur="2000" fill="hold"/>
                                        <p:tgtEl>
                                          <p:spTgt spid="3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4" dur="2000" fill="hold"/>
                                        <p:tgtEl>
                                          <p:spTgt spid="3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6" dur="2000" fill="hold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8" dur="2000" fill="hold"/>
                                        <p:tgtEl>
                                          <p:spTgt spid="3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0" dur="2000" fill="hold"/>
                                        <p:tgtEl>
                                          <p:spTgt spid="3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2" dur="2000" fill="hold"/>
                                        <p:tgtEl>
                                          <p:spTgt spid="3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4" dur="2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6" dur="2000" fill="hold"/>
                                        <p:tgtEl>
                                          <p:spTgt spid="3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8" dur="2000" fill="hold"/>
                                        <p:tgtEl>
                                          <p:spTgt spid="3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0" dur="2000" fill="hold"/>
                                        <p:tgtEl>
                                          <p:spTgt spid="3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2" dur="2000" fill="hold"/>
                                        <p:tgtEl>
                                          <p:spTgt spid="3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4" dur="2000" fill="hold"/>
                                        <p:tgtEl>
                                          <p:spTgt spid="3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6" dur="2000" fill="hold"/>
                                        <p:tgtEl>
                                          <p:spTgt spid="3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8" dur="2000" fill="hold"/>
                                        <p:tgtEl>
                                          <p:spTgt spid="3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0" dur="2000" fill="hold"/>
                                        <p:tgtEl>
                                          <p:spTgt spid="3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2" dur="2000" fill="hold"/>
                                        <p:tgtEl>
                                          <p:spTgt spid="3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4" dur="2000" fill="hold"/>
                                        <p:tgtEl>
                                          <p:spTgt spid="3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6" dur="2000" fill="hold"/>
                                        <p:tgtEl>
                                          <p:spTgt spid="3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8" dur="2000" fill="hold"/>
                                        <p:tgtEl>
                                          <p:spTgt spid="3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0" dur="2000" fill="hold"/>
                                        <p:tgtEl>
                                          <p:spTgt spid="3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2" dur="2000" fill="hold"/>
                                        <p:tgtEl>
                                          <p:spTgt spid="3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4" dur="2000" fill="hold"/>
                                        <p:tgtEl>
                                          <p:spTgt spid="3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6" dur="2000" fill="hold"/>
                                        <p:tgtEl>
                                          <p:spTgt spid="3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8" dur="2000" fill="hold"/>
                                        <p:tgtEl>
                                          <p:spTgt spid="3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0" dur="2000" fill="hold"/>
                                        <p:tgtEl>
                                          <p:spTgt spid="3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2" dur="2000" fill="hold"/>
                                        <p:tgtEl>
                                          <p:spTgt spid="3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4" dur="2000" fill="hold"/>
                                        <p:tgtEl>
                                          <p:spTgt spid="3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6" dur="2000" fill="hold"/>
                                        <p:tgtEl>
                                          <p:spTgt spid="3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8" dur="2000" fill="hold"/>
                                        <p:tgtEl>
                                          <p:spTgt spid="3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0" dur="2000" fill="hold"/>
                                        <p:tgtEl>
                                          <p:spTgt spid="3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2" dur="2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3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6" dur="2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8" dur="2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0" dur="2000" fill="hold"/>
                                        <p:tgtEl>
                                          <p:spTgt spid="31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2" dur="2000" fill="hold"/>
                                        <p:tgtEl>
                                          <p:spTgt spid="3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4" dur="2000" fill="hold"/>
                                        <p:tgtEl>
                                          <p:spTgt spid="3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6" grpId="0" animBg="1"/>
      <p:bldP spid="3087" grpId="0" animBg="1"/>
      <p:bldP spid="3088" grpId="0" animBg="1"/>
      <p:bldP spid="3089" grpId="0" animBg="1"/>
      <p:bldP spid="3090" grpId="0" animBg="1"/>
      <p:bldP spid="3091" grpId="0" animBg="1"/>
      <p:bldP spid="3092" grpId="0" animBg="1"/>
      <p:bldP spid="3093" grpId="0" animBg="1"/>
      <p:bldP spid="3094" grpId="0" animBg="1"/>
      <p:bldP spid="3095" grpId="0" animBg="1"/>
      <p:bldP spid="3096" grpId="0" animBg="1"/>
      <p:bldP spid="3097" grpId="0" animBg="1"/>
      <p:bldP spid="3098" grpId="0" animBg="1"/>
      <p:bldP spid="3099" grpId="0" animBg="1"/>
      <p:bldP spid="3100" grpId="0" animBg="1"/>
      <p:bldP spid="3101" grpId="0" animBg="1"/>
      <p:bldP spid="3102" grpId="0" animBg="1"/>
      <p:bldP spid="3103" grpId="0" animBg="1"/>
      <p:bldP spid="3104" grpId="0" animBg="1"/>
      <p:bldP spid="3105" grpId="0" animBg="1"/>
      <p:bldP spid="3106" grpId="0" animBg="1"/>
      <p:bldP spid="3107" grpId="0" animBg="1"/>
      <p:bldP spid="3108" grpId="0" animBg="1"/>
      <p:bldP spid="3109" grpId="0" animBg="1"/>
      <p:bldP spid="3110" grpId="0" animBg="1"/>
      <p:bldP spid="3111" grpId="0" animBg="1"/>
      <p:bldP spid="3112" grpId="0" animBg="1"/>
      <p:bldP spid="3113" grpId="0" animBg="1"/>
      <p:bldP spid="3114" grpId="0" animBg="1"/>
      <p:bldP spid="3115" grpId="0" animBg="1"/>
      <p:bldP spid="3116" grpId="0" animBg="1"/>
      <p:bldP spid="3117" grpId="0" animBg="1"/>
      <p:bldP spid="3118" grpId="0" animBg="1"/>
      <p:bldP spid="3119" grpId="0" animBg="1"/>
      <p:bldP spid="3120" grpId="0" animBg="1"/>
      <p:bldP spid="3121" grpId="0" animBg="1"/>
      <p:bldP spid="3122" grpId="0" animBg="1"/>
      <p:bldP spid="3123" grpId="0" animBg="1"/>
      <p:bldP spid="3124" grpId="0" animBg="1"/>
      <p:bldP spid="3125" grpId="0" animBg="1"/>
      <p:bldP spid="3126" grpId="0" animBg="1"/>
      <p:bldP spid="3127" grpId="0" animBg="1"/>
      <p:bldP spid="3128" grpId="0" animBg="1"/>
      <p:bldP spid="3129" grpId="0" animBg="1"/>
      <p:bldP spid="3130" grpId="0" animBg="1"/>
      <p:bldP spid="3131" grpId="0" animBg="1"/>
      <p:bldP spid="3132" grpId="0" animBg="1"/>
      <p:bldP spid="3133" grpId="0" animBg="1"/>
      <p:bldP spid="3134" grpId="0" animBg="1"/>
      <p:bldP spid="3135" grpId="0" animBg="1"/>
      <p:bldP spid="3136" grpId="0" animBg="1"/>
      <p:bldP spid="3137" grpId="0" animBg="1"/>
      <p:bldP spid="3138" grpId="0" animBg="1"/>
      <p:bldP spid="3139" grpId="0" animBg="1"/>
      <p:bldP spid="3140" grpId="0" animBg="1"/>
      <p:bldP spid="3141" grpId="0" animBg="1"/>
      <p:bldP spid="3142" grpId="0" animBg="1"/>
      <p:bldP spid="3143" grpId="0" animBg="1"/>
      <p:bldP spid="3144" grpId="0" animBg="1"/>
      <p:bldP spid="3145" grpId="0" animBg="1"/>
      <p:bldP spid="3146" grpId="0" animBg="1"/>
      <p:bldP spid="3147" grpId="0" animBg="1"/>
      <p:bldP spid="3148" grpId="0" animBg="1"/>
      <p:bldP spid="3149" grpId="0" animBg="1"/>
      <p:bldP spid="3150" grpId="0" animBg="1"/>
      <p:bldP spid="3151" grpId="0" animBg="1"/>
      <p:bldP spid="3152" grpId="0" animBg="1"/>
      <p:bldP spid="3153" grpId="0" animBg="1"/>
      <p:bldP spid="3155" grpId="0" animBg="1"/>
      <p:bldP spid="3156" grpId="0" animBg="1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35" name="AutoShape 11"/>
          <p:cNvSpPr>
            <a:spLocks noChangeArrowheads="1"/>
          </p:cNvSpPr>
          <p:nvPr/>
        </p:nvSpPr>
        <p:spPr bwMode="auto">
          <a:xfrm rot="11214218">
            <a:off x="4576763" y="4797425"/>
            <a:ext cx="4171950" cy="1697038"/>
          </a:xfrm>
          <a:custGeom>
            <a:avLst/>
            <a:gdLst>
              <a:gd name="G0" fmla="+- 377 0 0"/>
              <a:gd name="G1" fmla="+- 21600 0 377"/>
              <a:gd name="G2" fmla="+- 21600 0 3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377" y="10800"/>
                </a:moveTo>
                <a:cubicBezTo>
                  <a:pt x="377" y="16556"/>
                  <a:pt x="5044" y="21223"/>
                  <a:pt x="10800" y="21223"/>
                </a:cubicBezTo>
                <a:cubicBezTo>
                  <a:pt x="16556" y="21223"/>
                  <a:pt x="21223" y="16556"/>
                  <a:pt x="21223" y="10800"/>
                </a:cubicBezTo>
                <a:cubicBezTo>
                  <a:pt x="21223" y="5044"/>
                  <a:pt x="16556" y="377"/>
                  <a:pt x="10800" y="377"/>
                </a:cubicBezTo>
                <a:cubicBezTo>
                  <a:pt x="5044" y="377"/>
                  <a:pt x="377" y="5044"/>
                  <a:pt x="377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/>
          <a:scene3d>
            <a:camera prst="legacyPerspectiveTop">
              <a:rot lat="0" lon="197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 rot="10800000"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</p:txBody>
      </p:sp>
      <p:sp>
        <p:nvSpPr>
          <p:cNvPr id="257026" name="Oval 2"/>
          <p:cNvSpPr>
            <a:spLocks noChangeArrowheads="1"/>
          </p:cNvSpPr>
          <p:nvPr/>
        </p:nvSpPr>
        <p:spPr bwMode="auto">
          <a:xfrm>
            <a:off x="323850" y="1125538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1652" name="Rectangle 3"/>
          <p:cNvSpPr>
            <a:spLocks noGrp="1" noChangeArrowheads="1"/>
          </p:cNvSpPr>
          <p:nvPr>
            <p:ph type="title"/>
          </p:nvPr>
        </p:nvSpPr>
        <p:spPr>
          <a:xfrm>
            <a:off x="2987675" y="692150"/>
            <a:ext cx="3671888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Qual a função                                           da prece?</a:t>
            </a:r>
            <a:r>
              <a:rPr lang="pt-BR" i="1" smtClean="0"/>
              <a:t>                        </a:t>
            </a:r>
            <a:endParaRPr lang="pt-BR" sz="4000" smtClean="0"/>
          </a:p>
        </p:txBody>
      </p:sp>
      <p:sp>
        <p:nvSpPr>
          <p:cNvPr id="411653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1654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57030" name="Rectangle 6"/>
          <p:cNvSpPr>
            <a:spLocks noChangeArrowheads="1"/>
          </p:cNvSpPr>
          <p:nvPr/>
        </p:nvSpPr>
        <p:spPr bwMode="auto">
          <a:xfrm>
            <a:off x="3995738" y="1916113"/>
            <a:ext cx="3527425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2400" b="0" i="1"/>
              <a:t>Buscar o Amor Divino para concentrar-lhe a claridade sobre os vales da ignorância e do sofrimento, da miséria e do ódio.</a:t>
            </a:r>
          </a:p>
        </p:txBody>
      </p:sp>
      <p:sp>
        <p:nvSpPr>
          <p:cNvPr id="257031" name="Freeform 7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3" name="Rectangle 9"/>
          <p:cNvSpPr>
            <a:spLocks noChangeArrowheads="1"/>
          </p:cNvSpPr>
          <p:nvPr/>
        </p:nvSpPr>
        <p:spPr bwMode="auto">
          <a:xfrm>
            <a:off x="395288" y="1704975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257036" name="Rectangle 12"/>
          <p:cNvSpPr>
            <a:spLocks noChangeArrowheads="1"/>
          </p:cNvSpPr>
          <p:nvPr/>
        </p:nvSpPr>
        <p:spPr bwMode="auto">
          <a:xfrm>
            <a:off x="4356100" y="4868863"/>
            <a:ext cx="4572000" cy="1628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Ignorância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Sofrimento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Miséria </a:t>
            </a:r>
          </a:p>
          <a:p>
            <a:pPr>
              <a:defRPr/>
            </a:pPr>
            <a:r>
              <a:rPr lang="pt-BR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Ódio</a:t>
            </a:r>
          </a:p>
        </p:txBody>
      </p:sp>
      <p:sp>
        <p:nvSpPr>
          <p:cNvPr id="257037" name="AutoShape 13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" dur="80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" dur="80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80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8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68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35" grpId="0" animBg="1"/>
      <p:bldP spid="257026" grpId="0" animBg="1"/>
      <p:bldP spid="257030" grpId="0"/>
      <p:bldP spid="257031" grpId="0" animBg="1"/>
      <p:bldP spid="257037" grpId="0" animBg="1"/>
    </p:bld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1" name="Oval 3"/>
          <p:cNvSpPr>
            <a:spLocks noChangeArrowheads="1"/>
          </p:cNvSpPr>
          <p:nvPr/>
        </p:nvSpPr>
        <p:spPr bwMode="auto">
          <a:xfrm>
            <a:off x="323850" y="14128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2675" name="Rectangle 4"/>
          <p:cNvSpPr>
            <a:spLocks noGrp="1" noChangeArrowheads="1"/>
          </p:cNvSpPr>
          <p:nvPr>
            <p:ph type="title"/>
          </p:nvPr>
        </p:nvSpPr>
        <p:spPr>
          <a:xfrm>
            <a:off x="3419475" y="765175"/>
            <a:ext cx="3671888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Existe uma graduação               na prece?</a:t>
            </a:r>
            <a:r>
              <a:rPr lang="pt-BR" i="1" smtClean="0"/>
              <a:t>                        </a:t>
            </a:r>
            <a:endParaRPr lang="pt-BR" sz="4000" smtClean="0"/>
          </a:p>
        </p:txBody>
      </p:sp>
      <p:sp>
        <p:nvSpPr>
          <p:cNvPr id="412676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2677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58055" name="Rectangle 7"/>
          <p:cNvSpPr>
            <a:spLocks noChangeArrowheads="1"/>
          </p:cNvSpPr>
          <p:nvPr/>
        </p:nvSpPr>
        <p:spPr bwMode="auto">
          <a:xfrm>
            <a:off x="3132138" y="2205038"/>
            <a:ext cx="5400675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/>
            </a:r>
            <a:br>
              <a:rPr lang="pt-BR" b="0">
                <a:latin typeface="Arial" charset="0"/>
              </a:rPr>
            </a:br>
            <a:r>
              <a:rPr lang="pt-BR" b="0">
                <a:latin typeface="Arial" charset="0"/>
              </a:rPr>
              <a:t>Desde o mais simples desejo dos mais ínfimos seres, até a exaltação divina dos anjos, </a:t>
            </a: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nada se faz na Terra sem                   o impulso da aspiração                      que orienta o passo                            de todas as                                  criaturas</a:t>
            </a: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.</a:t>
            </a:r>
          </a:p>
        </p:txBody>
      </p:sp>
      <p:sp>
        <p:nvSpPr>
          <p:cNvPr id="258058" name="Rectangle 10"/>
          <p:cNvSpPr>
            <a:spLocks noChangeArrowheads="1"/>
          </p:cNvSpPr>
          <p:nvPr/>
        </p:nvSpPr>
        <p:spPr bwMode="auto">
          <a:xfrm>
            <a:off x="395288" y="1992313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258059" name="AutoShape 11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58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940"/>
                            </p:stCondLst>
                            <p:childTnLst>
                              <p:par>
                                <p:cTn id="16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8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580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1" grpId="0" animBg="1"/>
      <p:bldP spid="258055" grpId="0"/>
      <p:bldP spid="258059" grpId="0" animBg="1"/>
    </p:bld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81" name="Picture 9" descr="e-0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19250" y="2781300"/>
            <a:ext cx="4572000" cy="425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74" name="Oval 2"/>
          <p:cNvSpPr>
            <a:spLocks noChangeArrowheads="1"/>
          </p:cNvSpPr>
          <p:nvPr/>
        </p:nvSpPr>
        <p:spPr bwMode="auto">
          <a:xfrm>
            <a:off x="323850" y="14128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3700" name="Rectangle 3"/>
          <p:cNvSpPr>
            <a:spLocks noGrp="1" noChangeArrowheads="1"/>
          </p:cNvSpPr>
          <p:nvPr>
            <p:ph type="title"/>
          </p:nvPr>
        </p:nvSpPr>
        <p:spPr>
          <a:xfrm>
            <a:off x="2555875" y="765175"/>
            <a:ext cx="5689600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Diferentes processos de oração</a:t>
            </a:r>
            <a:r>
              <a:rPr lang="pt-BR" i="1" smtClean="0"/>
              <a:t>                        </a:t>
            </a:r>
            <a:endParaRPr lang="pt-BR" sz="4000" smtClean="0"/>
          </a:p>
        </p:txBody>
      </p:sp>
      <p:sp>
        <p:nvSpPr>
          <p:cNvPr id="413701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3702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59078" name="Rectangle 6"/>
          <p:cNvSpPr>
            <a:spLocks noChangeArrowheads="1"/>
          </p:cNvSpPr>
          <p:nvPr/>
        </p:nvSpPr>
        <p:spPr bwMode="auto">
          <a:xfrm>
            <a:off x="4787900" y="2205038"/>
            <a:ext cx="3744913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/>
            </a:r>
            <a:br>
              <a:rPr lang="pt-BR" b="0">
                <a:latin typeface="Arial" charset="0"/>
              </a:rPr>
            </a:br>
            <a:r>
              <a:rPr lang="pt-BR" b="0">
                <a:latin typeface="Arial" charset="0"/>
              </a:rPr>
              <a:t>No corpo ciclópico do Planeta, a oração é o movimento que o mantém na tela cósmica...</a:t>
            </a:r>
            <a:endParaRPr lang="pt-BR" sz="2000" b="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9080" name="Rectangle 8"/>
          <p:cNvSpPr>
            <a:spLocks noChangeArrowheads="1"/>
          </p:cNvSpPr>
          <p:nvPr/>
        </p:nvSpPr>
        <p:spPr bwMode="auto">
          <a:xfrm>
            <a:off x="395288" y="1992313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259082" name="AutoShape 10"/>
          <p:cNvSpPr>
            <a:spLocks noChangeArrowheads="1"/>
          </p:cNvSpPr>
          <p:nvPr/>
        </p:nvSpPr>
        <p:spPr bwMode="auto">
          <a:xfrm flipH="1" flipV="1">
            <a:off x="1187450" y="3141663"/>
            <a:ext cx="4824413" cy="20161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1563 -0.01595 C 0.24844 -0.01595 0.35643 -0.00254 0.35643 0.01411 C 0.35643 0.03075 0.24844 0.0444 0.11563 0.0444 C -0.01718 0.0444 -0.125 0.03075 -0.125 0.01411 C -0.125 -0.00254 -0.01718 -0.01595 0.11563 -0.01595 Z " pathEditMode="relative" rAng="0" ptsTypes="fffff">
                                      <p:cBhvr>
                                        <p:cTn id="16" dur="100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59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fill="hold"/>
                                        <p:tgtEl>
                                          <p:spTgt spid="259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074" grpId="0" animBg="1"/>
      <p:bldP spid="259078" grpId="0"/>
      <p:bldP spid="259082" grpId="0" animBg="1"/>
    </p:bld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722" name="Picture 11" descr="j042802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15875"/>
            <a:ext cx="9144000" cy="687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1122" name="Oval 2"/>
          <p:cNvSpPr>
            <a:spLocks noChangeArrowheads="1"/>
          </p:cNvSpPr>
          <p:nvPr/>
        </p:nvSpPr>
        <p:spPr bwMode="auto">
          <a:xfrm>
            <a:off x="1547813" y="333375"/>
            <a:ext cx="2195512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4724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472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1126" name="Rectangle 6"/>
          <p:cNvSpPr>
            <a:spLocks noChangeArrowheads="1"/>
          </p:cNvSpPr>
          <p:nvPr/>
        </p:nvSpPr>
        <p:spPr bwMode="auto">
          <a:xfrm>
            <a:off x="4787900" y="2709863"/>
            <a:ext cx="3744913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oceano,                         a oração é o fenômeno da maré, </a:t>
            </a: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pelo qual as águas aspiram ao grande equilíbrio...</a:t>
            </a:r>
            <a:endParaRPr lang="pt-BR" sz="2000" b="0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28" name="Rectangle 8"/>
          <p:cNvSpPr>
            <a:spLocks noChangeArrowheads="1"/>
          </p:cNvSpPr>
          <p:nvPr/>
        </p:nvSpPr>
        <p:spPr bwMode="auto">
          <a:xfrm>
            <a:off x="1619250" y="912813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414728" name="Rectangle 14"/>
          <p:cNvSpPr>
            <a:spLocks noGrp="1" noChangeArrowheads="1"/>
          </p:cNvSpPr>
          <p:nvPr>
            <p:ph type="title"/>
          </p:nvPr>
        </p:nvSpPr>
        <p:spPr>
          <a:xfrm>
            <a:off x="4283075" y="692150"/>
            <a:ext cx="3457575" cy="1871663"/>
          </a:xfrm>
          <a:noFill/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Diferentes                         processos                                          de oração                        </a:t>
            </a:r>
          </a:p>
        </p:txBody>
      </p:sp>
      <p:sp>
        <p:nvSpPr>
          <p:cNvPr id="261135" name="AutoShape 15"/>
          <p:cNvSpPr>
            <a:spLocks noChangeArrowheads="1"/>
          </p:cNvSpPr>
          <p:nvPr/>
        </p:nvSpPr>
        <p:spPr bwMode="auto">
          <a:xfrm flipH="1" flipV="1">
            <a:off x="2700338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220"/>
                            </p:stCondLst>
                            <p:childTnLst>
                              <p:par>
                                <p:cTn id="16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2" grpId="0" animBg="1"/>
      <p:bldP spid="261126" grpId="0"/>
      <p:bldP spid="261135" grpId="0" animBg="1"/>
    </p:bld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746" name="Picture 1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-2667000"/>
            <a:ext cx="9144000" cy="12192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2146" name="Oval 2"/>
          <p:cNvSpPr>
            <a:spLocks noChangeArrowheads="1"/>
          </p:cNvSpPr>
          <p:nvPr/>
        </p:nvSpPr>
        <p:spPr bwMode="auto">
          <a:xfrm>
            <a:off x="323850" y="14128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5748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574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2150" name="Rectangle 6"/>
          <p:cNvSpPr>
            <a:spLocks noChangeArrowheads="1"/>
          </p:cNvSpPr>
          <p:nvPr/>
        </p:nvSpPr>
        <p:spPr bwMode="auto">
          <a:xfrm>
            <a:off x="4787900" y="2205038"/>
            <a:ext cx="3744913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/>
            </a:r>
            <a:br>
              <a:rPr lang="pt-BR" b="0">
                <a:latin typeface="Arial" charset="0"/>
              </a:rPr>
            </a:br>
            <a:r>
              <a:rPr lang="pt-BR" b="0">
                <a:latin typeface="Arial" charset="0"/>
              </a:rPr>
              <a:t>Na planta, a oração é a chamada fototaxia ou anseio com que o vegetal se levanta para a luz, incorporando-lhe os princípios... </a:t>
            </a:r>
            <a:endParaRPr lang="pt-BR" sz="2000" b="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2152" name="Rectangle 8"/>
          <p:cNvSpPr>
            <a:spLocks noChangeArrowheads="1"/>
          </p:cNvSpPr>
          <p:nvPr/>
        </p:nvSpPr>
        <p:spPr bwMode="auto">
          <a:xfrm>
            <a:off x="395288" y="1992313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415752" name="Rectangle 16"/>
          <p:cNvSpPr>
            <a:spLocks noGrp="1" noChangeArrowheads="1"/>
          </p:cNvSpPr>
          <p:nvPr>
            <p:ph type="title"/>
          </p:nvPr>
        </p:nvSpPr>
        <p:spPr>
          <a:xfrm>
            <a:off x="2555875" y="765175"/>
            <a:ext cx="5689600" cy="1871663"/>
          </a:xfrm>
          <a:noFill/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Diferentes processos de oração                        </a:t>
            </a:r>
          </a:p>
        </p:txBody>
      </p:sp>
      <p:sp>
        <p:nvSpPr>
          <p:cNvPr id="262161" name="AutoShape 17"/>
          <p:cNvSpPr>
            <a:spLocks noChangeArrowheads="1"/>
          </p:cNvSpPr>
          <p:nvPr/>
        </p:nvSpPr>
        <p:spPr bwMode="auto">
          <a:xfrm flipH="1" flipV="1">
            <a:off x="2195513" y="2852738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380"/>
                            </p:stCondLst>
                            <p:childTnLst>
                              <p:par>
                                <p:cTn id="16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62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6" grpId="0" animBg="1"/>
      <p:bldP spid="262150" grpId="0"/>
      <p:bldP spid="262161" grpId="0" animBg="1"/>
    </p:bld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5" name="Oval 3"/>
          <p:cNvSpPr>
            <a:spLocks noChangeArrowheads="1"/>
          </p:cNvSpPr>
          <p:nvPr/>
        </p:nvSpPr>
        <p:spPr bwMode="auto">
          <a:xfrm>
            <a:off x="468313" y="44450"/>
            <a:ext cx="2195512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6771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6772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4198" name="Rectangle 6"/>
          <p:cNvSpPr>
            <a:spLocks noChangeArrowheads="1"/>
          </p:cNvSpPr>
          <p:nvPr/>
        </p:nvSpPr>
        <p:spPr bwMode="auto">
          <a:xfrm>
            <a:off x="4284663" y="2925763"/>
            <a:ext cx="4105275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>
                <a:latin typeface="Arial" charset="0"/>
              </a:rPr>
              <a:t/>
            </a:r>
            <a:br>
              <a:rPr lang="pt-BR" b="0">
                <a:latin typeface="Arial" charset="0"/>
              </a:rPr>
            </a:br>
            <a:r>
              <a:rPr lang="pt-BR" b="0">
                <a:latin typeface="Arial" charset="0"/>
              </a:rPr>
              <a:t>No animal, a oração  é o instinto de curiosidade e indagação que lhe alicerçam as primeiras conquistas da inteligência...</a:t>
            </a:r>
            <a:endParaRPr lang="pt-BR" sz="2000" b="0" i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4200" name="Rectangle 8"/>
          <p:cNvSpPr>
            <a:spLocks noChangeArrowheads="1"/>
          </p:cNvSpPr>
          <p:nvPr/>
        </p:nvSpPr>
        <p:spPr bwMode="auto">
          <a:xfrm>
            <a:off x="539750" y="623888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sp>
        <p:nvSpPr>
          <p:cNvPr id="416775" name="Rectangle 11"/>
          <p:cNvSpPr>
            <a:spLocks noGrp="1" noChangeArrowheads="1"/>
          </p:cNvSpPr>
          <p:nvPr>
            <p:ph type="title"/>
          </p:nvPr>
        </p:nvSpPr>
        <p:spPr>
          <a:xfrm>
            <a:off x="4573588" y="1628775"/>
            <a:ext cx="3024187" cy="1871663"/>
          </a:xfrm>
          <a:noFill/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>
                <a:solidFill>
                  <a:schemeClr val="tx1"/>
                </a:solidFill>
              </a:rPr>
              <a:t>Diferentes                    processos                    de oração                        </a:t>
            </a:r>
          </a:p>
        </p:txBody>
      </p:sp>
      <p:sp>
        <p:nvSpPr>
          <p:cNvPr id="264204" name="AutoShape 12"/>
          <p:cNvSpPr>
            <a:spLocks noChangeArrowheads="1"/>
          </p:cNvSpPr>
          <p:nvPr/>
        </p:nvSpPr>
        <p:spPr bwMode="auto">
          <a:xfrm rot="-904769" flipH="1" flipV="1">
            <a:off x="1690688" y="765175"/>
            <a:ext cx="2881312" cy="1150938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16777" name="Picture 13" descr="j042642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55875" y="3141663"/>
            <a:ext cx="17684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260"/>
                            </p:stCondLst>
                            <p:childTnLst>
                              <p:par>
                                <p:cTn id="16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5" grpId="0" animBg="1"/>
      <p:bldP spid="264198" grpId="0"/>
      <p:bldP spid="264204" grpId="0" animBg="1"/>
    </p:bld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Oval 2"/>
          <p:cNvSpPr>
            <a:spLocks noChangeArrowheads="1"/>
          </p:cNvSpPr>
          <p:nvPr/>
        </p:nvSpPr>
        <p:spPr bwMode="auto">
          <a:xfrm>
            <a:off x="323850" y="14128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7795" name="AutoShape 3"/>
          <p:cNvSpPr>
            <a:spLocks noChangeArrowheads="1"/>
          </p:cNvSpPr>
          <p:nvPr>
            <p:ph type="title"/>
          </p:nvPr>
        </p:nvSpPr>
        <p:spPr>
          <a:xfrm>
            <a:off x="5148263" y="5734050"/>
            <a:ext cx="3671887" cy="908050"/>
          </a:xfrm>
          <a:prstGeom prst="rightArrow">
            <a:avLst>
              <a:gd name="adj1" fmla="val 50000"/>
              <a:gd name="adj2" fmla="val 101093"/>
            </a:avLst>
          </a:prstGeom>
          <a:ln>
            <a:solidFill>
              <a:schemeClr val="folHlink"/>
            </a:solidFill>
            <a:headEnd type="none" w="med" len="med"/>
            <a:tailEnd type="none" w="med" len="med"/>
          </a:ln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z="4000" smtClean="0"/>
              <a:t>Exemplos</a:t>
            </a:r>
            <a:endParaRPr lang="pt-BR" sz="3600" smtClean="0"/>
          </a:p>
        </p:txBody>
      </p:sp>
      <p:sp>
        <p:nvSpPr>
          <p:cNvPr id="417796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779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3174" name="Rectangle 6"/>
          <p:cNvSpPr>
            <a:spLocks noChangeArrowheads="1"/>
          </p:cNvSpPr>
          <p:nvPr/>
        </p:nvSpPr>
        <p:spPr bwMode="auto">
          <a:xfrm>
            <a:off x="3492500" y="476250"/>
            <a:ext cx="3744913" cy="3671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homem comum, a oração é a concentração natural, antes de qualquer edificação no caminho humano...</a:t>
            </a:r>
            <a:endParaRPr lang="pt-BR" sz="2000" b="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3176" name="Rectangle 8"/>
          <p:cNvSpPr>
            <a:spLocks noChangeArrowheads="1"/>
          </p:cNvSpPr>
          <p:nvPr/>
        </p:nvSpPr>
        <p:spPr bwMode="auto">
          <a:xfrm>
            <a:off x="395288" y="1992313"/>
            <a:ext cx="201612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 DIVINO</a:t>
            </a:r>
          </a:p>
        </p:txBody>
      </p:sp>
      <p:pic>
        <p:nvPicPr>
          <p:cNvPr id="263181" name="Picture 13" descr="j0415144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3635375" y="4724400"/>
            <a:ext cx="1273175" cy="195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7801" name="Picture 1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3183" name="AutoShape 15"/>
          <p:cNvSpPr>
            <a:spLocks noChangeArrowheads="1"/>
          </p:cNvSpPr>
          <p:nvPr/>
        </p:nvSpPr>
        <p:spPr bwMode="auto">
          <a:xfrm flipH="1" flipV="1">
            <a:off x="1690688" y="27813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3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58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3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3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0" grpId="0" animBg="1"/>
      <p:bldP spid="263174" grpId="0"/>
      <p:bldP spid="263183" grpId="0" animBg="1"/>
    </p:bld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8818" name="Picture 1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22488" y="2060575"/>
            <a:ext cx="4357687" cy="48244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56003" name="Oval 3"/>
          <p:cNvSpPr>
            <a:spLocks noChangeArrowheads="1"/>
          </p:cNvSpPr>
          <p:nvPr/>
        </p:nvSpPr>
        <p:spPr bwMode="auto">
          <a:xfrm>
            <a:off x="1116013" y="981075"/>
            <a:ext cx="1654175" cy="9366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8820" name="Rectangle 4"/>
          <p:cNvSpPr>
            <a:spLocks noGrp="1" noChangeArrowheads="1"/>
          </p:cNvSpPr>
          <p:nvPr>
            <p:ph type="title"/>
          </p:nvPr>
        </p:nvSpPr>
        <p:spPr>
          <a:xfrm>
            <a:off x="2843213" y="188913"/>
            <a:ext cx="5184775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Exemplo de oração</a:t>
            </a:r>
            <a:r>
              <a:rPr lang="pt-BR" i="1" smtClean="0"/>
              <a:t>                        </a:t>
            </a:r>
            <a:r>
              <a:rPr lang="pt-BR" sz="2800" i="1" smtClean="0"/>
              <a:t>(como concentração natural)</a:t>
            </a:r>
            <a:r>
              <a:rPr lang="pt-BR" i="1" smtClean="0"/>
              <a:t> </a:t>
            </a:r>
            <a:r>
              <a:rPr lang="pt-BR" sz="3200" i="1" smtClean="0"/>
              <a:t/>
            </a:r>
            <a:br>
              <a:rPr lang="pt-BR" sz="3200" i="1" smtClean="0"/>
            </a:br>
            <a:endParaRPr lang="pt-BR" sz="4000" smtClean="0"/>
          </a:p>
        </p:txBody>
      </p:sp>
      <p:sp>
        <p:nvSpPr>
          <p:cNvPr id="418821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8822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11 </a:t>
            </a:r>
            <a:r>
              <a:rPr lang="pt-BR" sz="2000" b="0"/>
              <a:t>Cap.</a:t>
            </a:r>
          </a:p>
        </p:txBody>
      </p:sp>
      <p:sp>
        <p:nvSpPr>
          <p:cNvPr id="418823" name="Rectangle 7"/>
          <p:cNvSpPr>
            <a:spLocks noChangeArrowheads="1"/>
          </p:cNvSpPr>
          <p:nvPr/>
        </p:nvSpPr>
        <p:spPr bwMode="auto">
          <a:xfrm>
            <a:off x="6083300" y="2781300"/>
            <a:ext cx="2736850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3200" b="0"/>
              <a:t>...</a:t>
            </a:r>
            <a:r>
              <a:rPr lang="pt-BR" sz="2400" b="0" i="1"/>
              <a:t>O professor planeando o ensinamento.</a:t>
            </a:r>
          </a:p>
        </p:txBody>
      </p:sp>
      <p:pic>
        <p:nvPicPr>
          <p:cNvPr id="418824" name="Picture 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8825" name="Picture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8826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8827" name="Picture 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8828" name="Picture 1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56016" name="Text Box 16"/>
          <p:cNvSpPr txBox="1">
            <a:spLocks noChangeArrowheads="1"/>
          </p:cNvSpPr>
          <p:nvPr/>
        </p:nvSpPr>
        <p:spPr bwMode="auto">
          <a:xfrm>
            <a:off x="5510213" y="5516563"/>
            <a:ext cx="3382962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Reflete na mente os propósitos da educação...</a:t>
            </a:r>
          </a:p>
        </p:txBody>
      </p:sp>
      <p:sp>
        <p:nvSpPr>
          <p:cNvPr id="256017" name="Rectangle 17"/>
          <p:cNvSpPr>
            <a:spLocks noChangeArrowheads="1"/>
          </p:cNvSpPr>
          <p:nvPr/>
        </p:nvSpPr>
        <p:spPr bwMode="auto">
          <a:xfrm>
            <a:off x="538163" y="1052513"/>
            <a:ext cx="2738437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Mensagens</a:t>
            </a:r>
          </a:p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abstratas</a:t>
            </a:r>
          </a:p>
        </p:txBody>
      </p:sp>
      <p:sp>
        <p:nvSpPr>
          <p:cNvPr id="256018" name="AutoShape 18"/>
          <p:cNvSpPr>
            <a:spLocks noChangeArrowheads="1"/>
          </p:cNvSpPr>
          <p:nvPr/>
        </p:nvSpPr>
        <p:spPr bwMode="auto">
          <a:xfrm rot="269852" flipH="1" flipV="1">
            <a:off x="2255838" y="1704975"/>
            <a:ext cx="2016125" cy="1368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6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6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3" grpId="0" animBg="1"/>
      <p:bldP spid="256018" grpId="0" animBg="1"/>
    </p:bld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42" name="Picture 2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447925" y="2195513"/>
            <a:ext cx="3060700" cy="46624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5219" name="Oval 3"/>
          <p:cNvSpPr>
            <a:spLocks noChangeArrowheads="1"/>
          </p:cNvSpPr>
          <p:nvPr/>
        </p:nvSpPr>
        <p:spPr bwMode="auto">
          <a:xfrm>
            <a:off x="1042988" y="981075"/>
            <a:ext cx="1727200" cy="9366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9844" name="Rectangle 4"/>
          <p:cNvSpPr>
            <a:spLocks noGrp="1" noChangeArrowheads="1"/>
          </p:cNvSpPr>
          <p:nvPr>
            <p:ph type="title"/>
          </p:nvPr>
        </p:nvSpPr>
        <p:spPr>
          <a:xfrm>
            <a:off x="2771775" y="477838"/>
            <a:ext cx="5184775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Exemplo de oração</a:t>
            </a:r>
            <a:r>
              <a:rPr lang="pt-BR" i="1" smtClean="0"/>
              <a:t>                        </a:t>
            </a:r>
            <a:r>
              <a:rPr lang="pt-BR" sz="2800" i="1" smtClean="0"/>
              <a:t>(como concentração natural)</a:t>
            </a:r>
            <a:r>
              <a:rPr lang="pt-BR" i="1" smtClean="0"/>
              <a:t> </a:t>
            </a:r>
            <a:r>
              <a:rPr lang="pt-BR" sz="3200" i="1" smtClean="0"/>
              <a:t/>
            </a:r>
            <a:br>
              <a:rPr lang="pt-BR" sz="3200" i="1" smtClean="0"/>
            </a:br>
            <a:endParaRPr lang="pt-BR" sz="4000" smtClean="0"/>
          </a:p>
        </p:txBody>
      </p:sp>
      <p:sp>
        <p:nvSpPr>
          <p:cNvPr id="419845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19846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11 </a:t>
            </a:r>
            <a:r>
              <a:rPr lang="pt-BR" sz="2000" b="0"/>
              <a:t>Cap.</a:t>
            </a:r>
          </a:p>
        </p:txBody>
      </p:sp>
      <p:sp>
        <p:nvSpPr>
          <p:cNvPr id="419847" name="Rectangle 7"/>
          <p:cNvSpPr>
            <a:spLocks noChangeArrowheads="1"/>
          </p:cNvSpPr>
          <p:nvPr/>
        </p:nvSpPr>
        <p:spPr bwMode="auto">
          <a:xfrm>
            <a:off x="5148263" y="2133600"/>
            <a:ext cx="2736850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3200" b="0"/>
              <a:t>...</a:t>
            </a:r>
            <a:r>
              <a:rPr lang="pt-BR" sz="2400" b="0" i="1"/>
              <a:t>O médico a ensimesmar-se no estudo                   para sanar determinada moléstia.</a:t>
            </a:r>
          </a:p>
        </p:txBody>
      </p:sp>
      <p:pic>
        <p:nvPicPr>
          <p:cNvPr id="419848" name="Picture 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49" name="Picture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0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1" name="Picture 1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2" name="Picture 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3" name="Picture 1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4" name="Picture 1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5" name="Picture 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6" name="Picture 1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19857" name="Picture 1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5237" name="Text Box 21"/>
          <p:cNvSpPr txBox="1">
            <a:spLocks noChangeArrowheads="1"/>
          </p:cNvSpPr>
          <p:nvPr/>
        </p:nvSpPr>
        <p:spPr bwMode="auto">
          <a:xfrm>
            <a:off x="5510213" y="5516563"/>
            <a:ext cx="3382962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Reflete na mente os propósitos da ciência de curar...</a:t>
            </a:r>
          </a:p>
        </p:txBody>
      </p:sp>
      <p:sp>
        <p:nvSpPr>
          <p:cNvPr id="265238" name="Rectangle 22"/>
          <p:cNvSpPr>
            <a:spLocks noChangeArrowheads="1"/>
          </p:cNvSpPr>
          <p:nvPr/>
        </p:nvSpPr>
        <p:spPr bwMode="auto">
          <a:xfrm>
            <a:off x="539750" y="981075"/>
            <a:ext cx="2738438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Mensagens</a:t>
            </a:r>
          </a:p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abstratas</a:t>
            </a:r>
          </a:p>
        </p:txBody>
      </p:sp>
      <p:sp>
        <p:nvSpPr>
          <p:cNvPr id="265240" name="AutoShape 24"/>
          <p:cNvSpPr>
            <a:spLocks noChangeArrowheads="1"/>
          </p:cNvSpPr>
          <p:nvPr/>
        </p:nvSpPr>
        <p:spPr bwMode="auto">
          <a:xfrm rot="269852" flipH="1" flipV="1">
            <a:off x="2255838" y="1704975"/>
            <a:ext cx="2016125" cy="1368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5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5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19" grpId="0" animBg="1"/>
      <p:bldP spid="265240" grpId="0" animBg="1"/>
    </p:bld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866" name="Picture 1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08175" y="2376488"/>
            <a:ext cx="3494088" cy="30892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20867" name="Rectangle 4"/>
          <p:cNvSpPr>
            <a:spLocks noGrp="1" noChangeArrowheads="1"/>
          </p:cNvSpPr>
          <p:nvPr>
            <p:ph type="title"/>
          </p:nvPr>
        </p:nvSpPr>
        <p:spPr>
          <a:xfrm>
            <a:off x="2771775" y="477838"/>
            <a:ext cx="5184775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Exemplo de oração</a:t>
            </a:r>
            <a:r>
              <a:rPr lang="pt-BR" i="1" smtClean="0"/>
              <a:t>                        </a:t>
            </a:r>
            <a:r>
              <a:rPr lang="pt-BR" sz="2800" i="1" smtClean="0"/>
              <a:t>(como concentração natural)</a:t>
            </a:r>
            <a:r>
              <a:rPr lang="pt-BR" i="1" smtClean="0"/>
              <a:t> </a:t>
            </a:r>
            <a:r>
              <a:rPr lang="pt-BR" sz="3200" i="1" smtClean="0"/>
              <a:t/>
            </a:r>
            <a:br>
              <a:rPr lang="pt-BR" sz="3200" i="1" smtClean="0"/>
            </a:br>
            <a:endParaRPr lang="pt-BR" sz="4000" smtClean="0"/>
          </a:p>
        </p:txBody>
      </p:sp>
      <p:sp>
        <p:nvSpPr>
          <p:cNvPr id="420868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0869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11 </a:t>
            </a:r>
            <a:r>
              <a:rPr lang="pt-BR" sz="2000" b="0"/>
              <a:t>Cap.</a:t>
            </a:r>
          </a:p>
        </p:txBody>
      </p:sp>
      <p:sp>
        <p:nvSpPr>
          <p:cNvPr id="420870" name="Rectangle 7"/>
          <p:cNvSpPr>
            <a:spLocks noChangeArrowheads="1"/>
          </p:cNvSpPr>
          <p:nvPr/>
        </p:nvSpPr>
        <p:spPr bwMode="auto">
          <a:xfrm>
            <a:off x="5148263" y="2781300"/>
            <a:ext cx="3168650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3200" b="0"/>
              <a:t>...</a:t>
            </a:r>
            <a:r>
              <a:rPr lang="pt-BR" sz="2400" b="0" i="1"/>
              <a:t>O administrador programando a execução desse ou daquele serviço.</a:t>
            </a:r>
          </a:p>
        </p:txBody>
      </p:sp>
      <p:pic>
        <p:nvPicPr>
          <p:cNvPr id="420871" name="Picture 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2" name="Picture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3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4" name="Picture 1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5" name="Picture 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6" name="Picture 1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7" name="Picture 1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8" name="Picture 1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0879" name="Picture 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6260" name="Text Box 20"/>
          <p:cNvSpPr txBox="1">
            <a:spLocks noChangeArrowheads="1"/>
          </p:cNvSpPr>
          <p:nvPr/>
        </p:nvSpPr>
        <p:spPr bwMode="auto">
          <a:xfrm>
            <a:off x="1835150" y="5516563"/>
            <a:ext cx="6191250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Reflete na mente os propósitos                      da legislação...</a:t>
            </a:r>
          </a:p>
        </p:txBody>
      </p:sp>
      <p:sp>
        <p:nvSpPr>
          <p:cNvPr id="266261" name="Oval 21"/>
          <p:cNvSpPr>
            <a:spLocks noChangeArrowheads="1"/>
          </p:cNvSpPr>
          <p:nvPr/>
        </p:nvSpPr>
        <p:spPr bwMode="auto">
          <a:xfrm>
            <a:off x="1042988" y="981075"/>
            <a:ext cx="1727200" cy="9366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6262" name="Rectangle 22"/>
          <p:cNvSpPr>
            <a:spLocks noChangeArrowheads="1"/>
          </p:cNvSpPr>
          <p:nvPr/>
        </p:nvSpPr>
        <p:spPr bwMode="auto">
          <a:xfrm>
            <a:off x="539750" y="981075"/>
            <a:ext cx="2738438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Mensagens</a:t>
            </a:r>
          </a:p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abstratas</a:t>
            </a:r>
          </a:p>
        </p:txBody>
      </p:sp>
      <p:sp>
        <p:nvSpPr>
          <p:cNvPr id="266264" name="AutoShape 24"/>
          <p:cNvSpPr>
            <a:spLocks noChangeArrowheads="1"/>
          </p:cNvSpPr>
          <p:nvPr/>
        </p:nvSpPr>
        <p:spPr bwMode="auto">
          <a:xfrm rot="269852" flipH="1" flipV="1">
            <a:off x="2255838" y="1916113"/>
            <a:ext cx="2016125" cy="1368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6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6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1" grpId="0" animBg="1"/>
      <p:bldP spid="26626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Oval 5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3251" name="WordArt 9"/>
          <p:cNvSpPr>
            <a:spLocks noChangeArrowheads="1" noChangeShapeType="1" noTextEdit="1"/>
          </p:cNvSpPr>
          <p:nvPr/>
        </p:nvSpPr>
        <p:spPr bwMode="auto">
          <a:xfrm>
            <a:off x="2195513" y="1628775"/>
            <a:ext cx="5040312" cy="1295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ObliqueTopRight">
                <a:rot lat="19799998" lon="0" rev="0"/>
              </a:camera>
              <a:lightRig rig="legacyFlat4" dir="t"/>
            </a:scene3d>
            <a:sp3d extrusionH="430200" prstMaterial="legacyMatte">
              <a:extrusionClr>
                <a:srgbClr val="00FFFF"/>
              </a:extrusionClr>
            </a:sp3d>
          </a:bodyPr>
          <a:lstStyle/>
          <a:p>
            <a:r>
              <a:rPr lang="pt-BR" sz="3600" kern="10" dirty="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O </a:t>
            </a:r>
            <a:r>
              <a:rPr lang="pt-BR" sz="3600" kern="10" dirty="0" smtClean="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Espelho </a:t>
            </a:r>
            <a:r>
              <a:rPr lang="pt-BR" sz="3600" kern="10" dirty="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da </a:t>
            </a:r>
            <a:r>
              <a:rPr lang="pt-BR" sz="3600" kern="10" dirty="0" smtClean="0">
                <a:ln w="9525">
                  <a:round/>
                  <a:headEnd/>
                  <a:tailEnd/>
                </a:ln>
                <a:solidFill>
                  <a:srgbClr val="00FF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 Black"/>
              </a:rPr>
              <a:t>Vida</a:t>
            </a:r>
            <a:endParaRPr lang="pt-BR" sz="3600" kern="10" dirty="0">
              <a:ln w="9525">
                <a:round/>
                <a:headEnd/>
                <a:tailEnd/>
              </a:ln>
              <a:solidFill>
                <a:srgbClr val="00FFFF"/>
              </a:solidFill>
              <a:effectLst>
                <a:outerShdw dist="38100" dir="2700000" algn="tl" rotWithShape="0">
                  <a:srgbClr val="000000">
                    <a:alpha val="43137"/>
                  </a:srgbClr>
                </a:outerShdw>
              </a:effectLst>
              <a:latin typeface="Arial Black"/>
            </a:endParaRPr>
          </a:p>
        </p:txBody>
      </p:sp>
      <p:sp>
        <p:nvSpPr>
          <p:cNvPr id="3088" name="Oval 16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0" name="Text Box 18"/>
          <p:cNvSpPr txBox="1">
            <a:spLocks noChangeArrowheads="1"/>
          </p:cNvSpPr>
          <p:nvPr/>
        </p:nvSpPr>
        <p:spPr bwMode="auto">
          <a:xfrm>
            <a:off x="7000892" y="5729288"/>
            <a:ext cx="2143108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989263" y="2636838"/>
            <a:ext cx="5111750" cy="2363787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  <a:defRPr/>
            </a:pPr>
            <a:r>
              <a:rPr lang="pt-BR" sz="40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Exige um conjunto                  de qualidades superiores                             para que a obra                 se consolide                         e prospere</a:t>
            </a:r>
          </a:p>
        </p:txBody>
      </p:sp>
      <p:sp>
        <p:nvSpPr>
          <p:cNvPr id="20488" name="Rectangle 8"/>
          <p:cNvSpPr>
            <a:spLocks noChangeArrowheads="1"/>
          </p:cNvSpPr>
          <p:nvPr/>
        </p:nvSpPr>
        <p:spPr bwMode="auto">
          <a:xfrm>
            <a:off x="1331913" y="692150"/>
            <a:ext cx="64087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100000"/>
              </a:lnSpc>
              <a:defRPr/>
            </a:pPr>
            <a:r>
              <a:rPr lang="pt-BR" sz="4400" b="0">
                <a:solidFill>
                  <a:schemeClr val="tx2"/>
                </a:solidFill>
                <a:latin typeface="Arial" charset="0"/>
              </a:rPr>
              <a:t>O Êxito e a Eficiência                  </a:t>
            </a:r>
            <a:r>
              <a:rPr lang="pt-BR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direção de uma Empresa</a:t>
            </a:r>
            <a:r>
              <a:rPr lang="pt-BR" sz="36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pic>
        <p:nvPicPr>
          <p:cNvPr id="71684" name="Picture 10" descr="pe01213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03350" y="2205038"/>
            <a:ext cx="1584325" cy="1223962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</p:spPr>
      </p:pic>
      <p:sp>
        <p:nvSpPr>
          <p:cNvPr id="20491" name="Freeform 11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92" name="Freeform 12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1687" name="Text Box 13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04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04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1" grpId="0" animBg="1"/>
      <p:bldP spid="20492" grpId="0" animBg="1"/>
    </p:bld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1890" name="Picture 2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27300" y="1844675"/>
            <a:ext cx="2901950" cy="3578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21891" name="Rectangle 4"/>
          <p:cNvSpPr>
            <a:spLocks noGrp="1" noChangeArrowheads="1"/>
          </p:cNvSpPr>
          <p:nvPr>
            <p:ph type="title"/>
          </p:nvPr>
        </p:nvSpPr>
        <p:spPr>
          <a:xfrm>
            <a:off x="2771775" y="477838"/>
            <a:ext cx="5184775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</a:pPr>
            <a:r>
              <a:rPr lang="pt-BR" smtClean="0"/>
              <a:t>Exemplo de oração</a:t>
            </a:r>
            <a:r>
              <a:rPr lang="pt-BR" i="1" smtClean="0"/>
              <a:t>                        </a:t>
            </a:r>
            <a:r>
              <a:rPr lang="pt-BR" sz="2800" i="1" smtClean="0"/>
              <a:t>(como concentração natural)</a:t>
            </a:r>
            <a:r>
              <a:rPr lang="pt-BR" i="1" smtClean="0"/>
              <a:t> </a:t>
            </a:r>
            <a:r>
              <a:rPr lang="pt-BR" sz="3200" i="1" smtClean="0"/>
              <a:t/>
            </a:r>
            <a:br>
              <a:rPr lang="pt-BR" sz="3200" i="1" smtClean="0"/>
            </a:br>
            <a:endParaRPr lang="pt-BR" sz="4000" smtClean="0"/>
          </a:p>
        </p:txBody>
      </p:sp>
      <p:sp>
        <p:nvSpPr>
          <p:cNvPr id="421892" name="WordArt 5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1893" name="Text Box 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11 </a:t>
            </a:r>
            <a:r>
              <a:rPr lang="pt-BR" sz="2000" b="0"/>
              <a:t>Cap.</a:t>
            </a:r>
          </a:p>
        </p:txBody>
      </p:sp>
      <p:sp>
        <p:nvSpPr>
          <p:cNvPr id="421894" name="Rectangle 7"/>
          <p:cNvSpPr>
            <a:spLocks noChangeArrowheads="1"/>
          </p:cNvSpPr>
          <p:nvPr/>
        </p:nvSpPr>
        <p:spPr bwMode="auto">
          <a:xfrm>
            <a:off x="5148263" y="2781300"/>
            <a:ext cx="3168650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</a:pPr>
            <a:r>
              <a:rPr lang="pt-BR" sz="3200" b="0"/>
              <a:t/>
            </a:r>
            <a:br>
              <a:rPr lang="pt-BR" sz="3200" b="0"/>
            </a:br>
            <a:r>
              <a:rPr lang="pt-BR" sz="3200" b="0"/>
              <a:t>...</a:t>
            </a:r>
            <a:r>
              <a:rPr lang="pt-BR" sz="2400" b="0" i="1"/>
              <a:t>O engenheiro engolfado na confecção de uma planta para certa obra.</a:t>
            </a:r>
          </a:p>
        </p:txBody>
      </p:sp>
      <p:pic>
        <p:nvPicPr>
          <p:cNvPr id="421895" name="Picture 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896" name="Picture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897" name="Picture 1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898" name="Picture 1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899" name="Picture 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900" name="Picture 1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901" name="Picture 1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902" name="Picture 1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pic>
        <p:nvPicPr>
          <p:cNvPr id="421903" name="Picture 1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67238" y="3424238"/>
            <a:ext cx="9525" cy="9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67285" name="Text Box 21"/>
          <p:cNvSpPr txBox="1">
            <a:spLocks noChangeArrowheads="1"/>
          </p:cNvSpPr>
          <p:nvPr/>
        </p:nvSpPr>
        <p:spPr bwMode="auto">
          <a:xfrm>
            <a:off x="2411413" y="5516563"/>
            <a:ext cx="6191250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Reflete na mente os propósitos                 do progresso...</a:t>
            </a:r>
          </a:p>
        </p:txBody>
      </p:sp>
      <p:sp>
        <p:nvSpPr>
          <p:cNvPr id="267286" name="Oval 22"/>
          <p:cNvSpPr>
            <a:spLocks noChangeArrowheads="1"/>
          </p:cNvSpPr>
          <p:nvPr/>
        </p:nvSpPr>
        <p:spPr bwMode="auto">
          <a:xfrm>
            <a:off x="1042988" y="981075"/>
            <a:ext cx="1727200" cy="9366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7287" name="Rectangle 23"/>
          <p:cNvSpPr>
            <a:spLocks noChangeArrowheads="1"/>
          </p:cNvSpPr>
          <p:nvPr/>
        </p:nvSpPr>
        <p:spPr bwMode="auto">
          <a:xfrm>
            <a:off x="539750" y="912813"/>
            <a:ext cx="2738438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Mensagens</a:t>
            </a:r>
          </a:p>
          <a:p>
            <a:pPr>
              <a:defRPr/>
            </a:pPr>
            <a:r>
              <a:rPr lang="pt-BR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abstratas</a:t>
            </a:r>
          </a:p>
        </p:txBody>
      </p:sp>
      <p:sp>
        <p:nvSpPr>
          <p:cNvPr id="267288" name="AutoShape 24"/>
          <p:cNvSpPr>
            <a:spLocks noChangeArrowheads="1"/>
          </p:cNvSpPr>
          <p:nvPr/>
        </p:nvSpPr>
        <p:spPr bwMode="auto">
          <a:xfrm rot="269852" flipH="1" flipV="1">
            <a:off x="2627313" y="2205038"/>
            <a:ext cx="2008187" cy="1125537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7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7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86" grpId="0" animBg="1"/>
      <p:bldP spid="267288" grpId="0" animBg="1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Oval 2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291" name="Rectangle 3"/>
          <p:cNvSpPr>
            <a:spLocks noGrp="1" noChangeArrowheads="1"/>
          </p:cNvSpPr>
          <p:nvPr>
            <p:ph type="title"/>
          </p:nvPr>
        </p:nvSpPr>
        <p:spPr>
          <a:xfrm>
            <a:off x="3276600" y="981075"/>
            <a:ext cx="4535488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O que é 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orar</a:t>
            </a:r>
            <a:r>
              <a:rPr lang="pt-BR" smtClean="0"/>
              <a:t>?</a:t>
            </a:r>
            <a:r>
              <a:rPr lang="pt-BR" i="1" smtClean="0"/>
              <a:t>                        </a:t>
            </a:r>
            <a:endParaRPr lang="pt-BR" sz="4000" smtClean="0"/>
          </a:p>
        </p:txBody>
      </p:sp>
      <p:sp>
        <p:nvSpPr>
          <p:cNvPr id="422916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2917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8294" name="Rectangle 6"/>
          <p:cNvSpPr>
            <a:spLocks noChangeArrowheads="1"/>
          </p:cNvSpPr>
          <p:nvPr/>
        </p:nvSpPr>
        <p:spPr bwMode="auto">
          <a:xfrm>
            <a:off x="4103688" y="2276475"/>
            <a:ext cx="4213225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3200" b="0">
                <a:latin typeface="Arial" charset="0"/>
              </a:rPr>
              <a:t/>
            </a:r>
            <a:br>
              <a:rPr lang="pt-BR" sz="3200" b="0">
                <a:latin typeface="Arial" charset="0"/>
              </a:rPr>
            </a:b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Orar</a:t>
            </a:r>
            <a:r>
              <a:rPr lang="pt-BR" sz="2400" b="0" i="1">
                <a:latin typeface="Arial" charset="0"/>
              </a:rPr>
              <a:t> é identificar-se com a maior fonte de poder de todo o Universo, absorvendo-lhe as reservas e retratando as leis da renovação permanente que governam os fundamentos da vida .</a:t>
            </a:r>
          </a:p>
        </p:txBody>
      </p:sp>
      <p:sp>
        <p:nvSpPr>
          <p:cNvPr id="268295" name="Freeform 7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8296" name="AutoShape 8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297" name="Rectangle 9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Potências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Celestes</a:t>
            </a:r>
          </a:p>
        </p:txBody>
      </p:sp>
      <p:pic>
        <p:nvPicPr>
          <p:cNvPr id="268299" name="Picture 11" descr="e-01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59113" y="4941888"/>
            <a:ext cx="1187450" cy="1104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8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8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1.04046E-6 C 0.05 1.04046E-6 0.0908 0.01341 0.0908 0.03006 C 0.0908 0.0467 0.05 0.06035 -1.38889E-6 0.06035 C -0.05 0.06035 -0.09045 0.0467 -0.09045 0.03006 C -0.09045 0.01341 -0.05 1.04046E-6 -1.38889E-6 1.04046E-6 Z " pathEditMode="relative" rAng="0" ptsTypes="fffff">
                                      <p:cBhvr>
                                        <p:cTn id="25" dur="10000" fill="hold"/>
                                        <p:tgtEl>
                                          <p:spTgt spid="268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290" grpId="0" animBg="1"/>
      <p:bldP spid="268294" grpId="0"/>
      <p:bldP spid="268295" grpId="0" animBg="1"/>
      <p:bldP spid="268296" grpId="0" animBg="1"/>
    </p:bld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Oval 2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15" name="Rectangle 3"/>
          <p:cNvSpPr>
            <a:spLocks noGrp="1" noChangeArrowheads="1"/>
          </p:cNvSpPr>
          <p:nvPr>
            <p:ph type="title"/>
          </p:nvPr>
        </p:nvSpPr>
        <p:spPr>
          <a:xfrm>
            <a:off x="2773363" y="692150"/>
            <a:ext cx="5183187" cy="1871663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prece</a:t>
            </a:r>
            <a:r>
              <a:rPr lang="pt-BR" smtClean="0"/>
              <a:t> movimenta 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energias</a:t>
            </a:r>
            <a:r>
              <a:rPr lang="pt-BR" smtClean="0"/>
              <a:t>?</a:t>
            </a:r>
            <a:r>
              <a:rPr lang="pt-BR" i="1" smtClean="0"/>
              <a:t>                        </a:t>
            </a:r>
          </a:p>
        </p:txBody>
      </p:sp>
      <p:sp>
        <p:nvSpPr>
          <p:cNvPr id="423940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3941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69318" name="Rectangle 6"/>
          <p:cNvSpPr>
            <a:spLocks noChangeArrowheads="1"/>
          </p:cNvSpPr>
          <p:nvPr/>
        </p:nvSpPr>
        <p:spPr bwMode="auto">
          <a:xfrm>
            <a:off x="4103688" y="1989138"/>
            <a:ext cx="4213225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3200" b="0">
                <a:latin typeface="Arial" charset="0"/>
              </a:rPr>
              <a:t/>
            </a:r>
            <a:br>
              <a:rPr lang="pt-BR" sz="3200" b="0">
                <a:latin typeface="Arial" charset="0"/>
              </a:rPr>
            </a:b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prece impulsiona as recônditas energias do coração, </a:t>
            </a:r>
            <a:r>
              <a:rPr lang="pt-BR" sz="2400" b="0" i="1">
                <a:latin typeface="Arial" charset="0"/>
              </a:rPr>
              <a:t>libertando-as com as imagens de nosso desejo, por intermédio da força viva e plasticizante do pensamento, imagens essas que ascendem às esferas superiores...</a:t>
            </a:r>
          </a:p>
        </p:txBody>
      </p:sp>
      <p:sp>
        <p:nvSpPr>
          <p:cNvPr id="269319" name="Freeform 7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9320" name="AutoShape 8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21" name="Rectangle 9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Esferas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Superiores</a:t>
            </a:r>
          </a:p>
        </p:txBody>
      </p:sp>
      <p:sp>
        <p:nvSpPr>
          <p:cNvPr id="269323" name="Oval 11"/>
          <p:cNvSpPr>
            <a:spLocks noChangeArrowheads="1"/>
          </p:cNvSpPr>
          <p:nvPr/>
        </p:nvSpPr>
        <p:spPr bwMode="auto">
          <a:xfrm>
            <a:off x="3419475" y="4365625"/>
            <a:ext cx="287338" cy="287338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69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69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9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9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92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20"/>
                            </p:stCondLst>
                            <p:childTnLst>
                              <p:par>
                                <p:cTn id="30" presetID="64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60116E-6 L -0.22031 -0.29364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69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" y="-1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4" grpId="0" animBg="1"/>
      <p:bldP spid="269318" grpId="0"/>
      <p:bldP spid="269319" grpId="0" animBg="1"/>
      <p:bldP spid="269320" grpId="0" animBg="1"/>
      <p:bldP spid="269323" grpId="0" animBg="1"/>
      <p:bldP spid="269323" grpId="1" animBg="1"/>
    </p:bld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Oval 2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0339" name="Rectangle 3"/>
          <p:cNvSpPr>
            <a:spLocks noGrp="1" noChangeArrowheads="1"/>
          </p:cNvSpPr>
          <p:nvPr>
            <p:ph type="title"/>
          </p:nvPr>
        </p:nvSpPr>
        <p:spPr>
          <a:xfrm>
            <a:off x="2411413" y="404813"/>
            <a:ext cx="5472112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E as </a:t>
            </a:r>
            <a:r>
              <a:rPr lang="pt-BR" smtClean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respostas do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Plano Divino</a:t>
            </a:r>
            <a:r>
              <a:rPr lang="pt-BR" smtClean="0"/>
              <a:t>?</a:t>
            </a:r>
            <a:r>
              <a:rPr lang="pt-BR" i="1" smtClean="0"/>
              <a:t>                        </a:t>
            </a:r>
          </a:p>
        </p:txBody>
      </p:sp>
      <p:sp>
        <p:nvSpPr>
          <p:cNvPr id="424964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4965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70342" name="Rectangle 6"/>
          <p:cNvSpPr>
            <a:spLocks noChangeArrowheads="1"/>
          </p:cNvSpPr>
          <p:nvPr/>
        </p:nvSpPr>
        <p:spPr bwMode="auto">
          <a:xfrm>
            <a:off x="4103688" y="1989138"/>
            <a:ext cx="4213225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3200" b="0">
                <a:latin typeface="Arial" charset="0"/>
              </a:rPr>
              <a:t/>
            </a:r>
            <a:br>
              <a:rPr lang="pt-BR" sz="3200" b="0">
                <a:latin typeface="Arial" charset="0"/>
              </a:rPr>
            </a:b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As imagens que ascendem às Esferas Superiores, tocam as inteligências visíveis ou invisíveis que nos rodeiam, </a:t>
            </a:r>
            <a:r>
              <a:rPr lang="pt-BR" sz="2400" b="0" i="1">
                <a:latin typeface="Arial" charset="0"/>
              </a:rPr>
              <a:t>pelas quais comumente recebemos as respostas do plano Divino...</a:t>
            </a:r>
          </a:p>
        </p:txBody>
      </p:sp>
      <p:sp>
        <p:nvSpPr>
          <p:cNvPr id="270343" name="Freeform 7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44" name="AutoShape 8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0345" name="Rectangle 9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Esferas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Superiores</a:t>
            </a:r>
          </a:p>
        </p:txBody>
      </p:sp>
      <p:sp>
        <p:nvSpPr>
          <p:cNvPr id="270346" name="Freeform 10"/>
          <p:cNvSpPr>
            <a:spLocks/>
          </p:cNvSpPr>
          <p:nvPr/>
        </p:nvSpPr>
        <p:spPr bwMode="auto">
          <a:xfrm>
            <a:off x="611188" y="40052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47" name="Freeform 11"/>
          <p:cNvSpPr>
            <a:spLocks/>
          </p:cNvSpPr>
          <p:nvPr/>
        </p:nvSpPr>
        <p:spPr bwMode="auto">
          <a:xfrm>
            <a:off x="827088" y="42211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48" name="Freeform 12"/>
          <p:cNvSpPr>
            <a:spLocks/>
          </p:cNvSpPr>
          <p:nvPr/>
        </p:nvSpPr>
        <p:spPr bwMode="auto">
          <a:xfrm>
            <a:off x="1042988" y="44370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49" name="Freeform 13"/>
          <p:cNvSpPr>
            <a:spLocks/>
          </p:cNvSpPr>
          <p:nvPr/>
        </p:nvSpPr>
        <p:spPr bwMode="auto">
          <a:xfrm>
            <a:off x="1258888" y="46529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50" name="AutoShape 14"/>
          <p:cNvSpPr>
            <a:spLocks noChangeArrowheads="1"/>
          </p:cNvSpPr>
          <p:nvPr/>
        </p:nvSpPr>
        <p:spPr bwMode="auto">
          <a:xfrm rot="-8830529" flipH="1" flipV="1">
            <a:off x="-252413" y="2420938"/>
            <a:ext cx="2952751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0351" name="Freeform 15"/>
          <p:cNvSpPr>
            <a:spLocks/>
          </p:cNvSpPr>
          <p:nvPr/>
        </p:nvSpPr>
        <p:spPr bwMode="auto">
          <a:xfrm>
            <a:off x="1474788" y="486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0352" name="Text Box 16"/>
          <p:cNvSpPr txBox="1">
            <a:spLocks noChangeArrowheads="1"/>
          </p:cNvSpPr>
          <p:nvPr/>
        </p:nvSpPr>
        <p:spPr bwMode="auto">
          <a:xfrm>
            <a:off x="2411413" y="5516563"/>
            <a:ext cx="6191250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Pai se manifesta igualmente pelos filhos que se fazem bons.</a:t>
            </a:r>
          </a:p>
        </p:txBody>
      </p:sp>
      <p:sp>
        <p:nvSpPr>
          <p:cNvPr id="270353" name="Oval 17"/>
          <p:cNvSpPr>
            <a:spLocks noChangeArrowheads="1"/>
          </p:cNvSpPr>
          <p:nvPr/>
        </p:nvSpPr>
        <p:spPr bwMode="auto">
          <a:xfrm>
            <a:off x="1187450" y="2060575"/>
            <a:ext cx="287338" cy="287338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70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70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70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70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0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0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2703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2703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2703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64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70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70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0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0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70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0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70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70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0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0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0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70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140"/>
                            </p:stCondLst>
                            <p:childTnLst>
                              <p:par>
                                <p:cTn id="5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" fill="hold"/>
                                        <p:tgtEl>
                                          <p:spTgt spid="270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fill="hold"/>
                                        <p:tgtEl>
                                          <p:spTgt spid="270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240"/>
                            </p:stCondLst>
                            <p:childTnLst>
                              <p:par>
                                <p:cTn id="55" presetID="64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93064E-6 L 0.02361 0.39861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2703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" y="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1" dur="80"/>
                                        <p:tgtEl>
                                          <p:spTgt spid="2703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2" dur="80"/>
                                        <p:tgtEl>
                                          <p:spTgt spid="2703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80"/>
                                        <p:tgtEl>
                                          <p:spTgt spid="2703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0338" grpId="0" animBg="1"/>
      <p:bldP spid="270342" grpId="0"/>
      <p:bldP spid="270343" grpId="0" animBg="1"/>
      <p:bldP spid="270344" grpId="0" animBg="1"/>
      <p:bldP spid="270346" grpId="0" animBg="1"/>
      <p:bldP spid="270347" grpId="0" animBg="1"/>
      <p:bldP spid="270348" grpId="0" animBg="1"/>
      <p:bldP spid="270349" grpId="0" animBg="1"/>
      <p:bldP spid="270350" grpId="0" animBg="1"/>
      <p:bldP spid="270351" grpId="0" animBg="1"/>
      <p:bldP spid="270352" grpId="0"/>
      <p:bldP spid="270353" grpId="0" animBg="1"/>
      <p:bldP spid="270353" grpId="1" animBg="1"/>
    </p:bld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Oval 2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1363" name="Rectangle 3"/>
          <p:cNvSpPr>
            <a:spLocks noGrp="1" noChangeArrowheads="1"/>
          </p:cNvSpPr>
          <p:nvPr>
            <p:ph type="title"/>
          </p:nvPr>
        </p:nvSpPr>
        <p:spPr>
          <a:xfrm>
            <a:off x="2411413" y="188913"/>
            <a:ext cx="5472112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Como </a:t>
            </a:r>
            <a:r>
              <a:rPr lang="pt-BR" smtClean="0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respondem os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Mensageiros Divinos</a:t>
            </a:r>
            <a:r>
              <a:rPr lang="pt-BR" i="1" smtClean="0"/>
              <a:t>                        </a:t>
            </a:r>
          </a:p>
        </p:txBody>
      </p:sp>
      <p:sp>
        <p:nvSpPr>
          <p:cNvPr id="425988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5989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71366" name="Rectangle 6"/>
          <p:cNvSpPr>
            <a:spLocks noChangeArrowheads="1"/>
          </p:cNvSpPr>
          <p:nvPr/>
        </p:nvSpPr>
        <p:spPr bwMode="auto">
          <a:xfrm>
            <a:off x="3851275" y="1341438"/>
            <a:ext cx="5041900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3200" b="0">
                <a:latin typeface="Arial" charset="0"/>
              </a:rPr>
              <a:t/>
            </a:r>
            <a:br>
              <a:rPr lang="pt-BR" sz="3200" b="0">
                <a:latin typeface="Arial" charset="0"/>
              </a:rPr>
            </a:b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vontade que ora, tange o coração que sente,                          </a:t>
            </a: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produzindo reflexos iluminativos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através dos quais   o espírito recolhe em silêncio, sob a forma de inspiração e socorro íntimo, o influxo dos Mensageiros Divinos, que lhe presidem o território evolutivo</a:t>
            </a:r>
            <a:r>
              <a:rPr lang="pt-BR" sz="2400" b="0" i="1">
                <a:latin typeface="Arial" charset="0"/>
              </a:rPr>
              <a:t>, </a:t>
            </a: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lhe renovarem a emoção e a idéia, com que se lhe aperfeiçoa a existência</a:t>
            </a:r>
            <a:r>
              <a:rPr lang="pt-BR" sz="2400" b="0" i="1">
                <a:latin typeface="Arial" charset="0"/>
              </a:rPr>
              <a:t>.</a:t>
            </a:r>
          </a:p>
        </p:txBody>
      </p:sp>
      <p:sp>
        <p:nvSpPr>
          <p:cNvPr id="271367" name="Freeform 7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68" name="AutoShape 8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1369" name="Rectangle 9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Esferas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Superiores</a:t>
            </a:r>
          </a:p>
        </p:txBody>
      </p:sp>
      <p:sp>
        <p:nvSpPr>
          <p:cNvPr id="271370" name="Freeform 10"/>
          <p:cNvSpPr>
            <a:spLocks/>
          </p:cNvSpPr>
          <p:nvPr/>
        </p:nvSpPr>
        <p:spPr bwMode="auto">
          <a:xfrm>
            <a:off x="611188" y="40052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71" name="Freeform 11"/>
          <p:cNvSpPr>
            <a:spLocks/>
          </p:cNvSpPr>
          <p:nvPr/>
        </p:nvSpPr>
        <p:spPr bwMode="auto">
          <a:xfrm>
            <a:off x="827088" y="42211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72" name="Freeform 12"/>
          <p:cNvSpPr>
            <a:spLocks/>
          </p:cNvSpPr>
          <p:nvPr/>
        </p:nvSpPr>
        <p:spPr bwMode="auto">
          <a:xfrm>
            <a:off x="1042988" y="44370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73" name="Freeform 13"/>
          <p:cNvSpPr>
            <a:spLocks/>
          </p:cNvSpPr>
          <p:nvPr/>
        </p:nvSpPr>
        <p:spPr bwMode="auto">
          <a:xfrm>
            <a:off x="1258888" y="46529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74" name="AutoShape 14"/>
          <p:cNvSpPr>
            <a:spLocks noChangeArrowheads="1"/>
          </p:cNvSpPr>
          <p:nvPr/>
        </p:nvSpPr>
        <p:spPr bwMode="auto">
          <a:xfrm rot="-8830529" flipH="1" flipV="1">
            <a:off x="-252413" y="2420938"/>
            <a:ext cx="2952751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1375" name="Freeform 15"/>
          <p:cNvSpPr>
            <a:spLocks/>
          </p:cNvSpPr>
          <p:nvPr/>
        </p:nvSpPr>
        <p:spPr bwMode="auto">
          <a:xfrm>
            <a:off x="1474788" y="486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1377" name="AutoShape 17"/>
          <p:cNvSpPr>
            <a:spLocks noChangeArrowheads="1"/>
          </p:cNvSpPr>
          <p:nvPr/>
        </p:nvSpPr>
        <p:spPr bwMode="auto">
          <a:xfrm rot="6998901" flipH="1" flipV="1">
            <a:off x="1907382" y="4725194"/>
            <a:ext cx="1439862" cy="863600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  <a:scene3d>
            <a:camera prst="legacyObliqueTopRight">
              <a:rot lat="0" lon="21299999" rev="0"/>
            </a:camera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 vert="eaVert" wrap="none" anchor="b" anchorCtr="1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1378" name="Text Box 18"/>
          <p:cNvSpPr txBox="1">
            <a:spLocks noChangeArrowheads="1"/>
          </p:cNvSpPr>
          <p:nvPr/>
        </p:nvSpPr>
        <p:spPr bwMode="auto">
          <a:xfrm>
            <a:off x="1258888" y="6024563"/>
            <a:ext cx="7343775" cy="774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Dispomos na oração do mais alto sistema de intercâmbio entre a Terra e o Céu.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71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71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71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2713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152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7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7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1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1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71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1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71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71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1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1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1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71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2020"/>
                            </p:stCondLst>
                            <p:childTnLst>
                              <p:par>
                                <p:cTn id="5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" fill="hold"/>
                                        <p:tgtEl>
                                          <p:spTgt spid="271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fill="hold"/>
                                        <p:tgtEl>
                                          <p:spTgt spid="271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2713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2713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2713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1362" grpId="0" animBg="1"/>
      <p:bldP spid="271366" grpId="0"/>
      <p:bldP spid="271367" grpId="0" animBg="1"/>
      <p:bldP spid="271368" grpId="0" animBg="1"/>
      <p:bldP spid="271370" grpId="0" animBg="1"/>
      <p:bldP spid="271371" grpId="0" animBg="1"/>
      <p:bldP spid="271372" grpId="0" animBg="1"/>
      <p:bldP spid="271373" grpId="0" animBg="1"/>
      <p:bldP spid="271374" grpId="0" animBg="1"/>
      <p:bldP spid="271375" grpId="0" animBg="1"/>
      <p:bldP spid="271377" grpId="0" animBg="1"/>
      <p:bldP spid="271378" grpId="0"/>
    </p:bld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402" name="Freeform 18"/>
          <p:cNvSpPr>
            <a:spLocks/>
          </p:cNvSpPr>
          <p:nvPr/>
        </p:nvSpPr>
        <p:spPr bwMode="auto">
          <a:xfrm>
            <a:off x="3143250" y="41338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Top">
              <a:rot lat="300000" lon="206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2386" name="Oval 2"/>
          <p:cNvSpPr>
            <a:spLocks noChangeArrowheads="1"/>
          </p:cNvSpPr>
          <p:nvPr/>
        </p:nvSpPr>
        <p:spPr bwMode="auto">
          <a:xfrm>
            <a:off x="250825" y="1196975"/>
            <a:ext cx="2195513" cy="2016125"/>
          </a:xfrm>
          <a:prstGeom prst="ellipse">
            <a:avLst/>
          </a:pr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2387" name="Rectangle 3"/>
          <p:cNvSpPr>
            <a:spLocks noGrp="1" noChangeArrowheads="1"/>
          </p:cNvSpPr>
          <p:nvPr>
            <p:ph type="title"/>
          </p:nvPr>
        </p:nvSpPr>
        <p:spPr>
          <a:xfrm>
            <a:off x="2411413" y="188913"/>
            <a:ext cx="5472112" cy="1871662"/>
          </a:xfrm>
        </p:spPr>
        <p:txBody>
          <a:bodyPr/>
          <a:lstStyle/>
          <a:p>
            <a:pPr algn="l" eaLnBrk="1" hangingPunct="1">
              <a:lnSpc>
                <a:spcPct val="80000"/>
              </a:lnSpc>
              <a:defRPr/>
            </a:pPr>
            <a:r>
              <a:rPr lang="pt-BR" smtClean="0"/>
              <a:t>Sempre por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Reflexos</a:t>
            </a:r>
            <a:r>
              <a:rPr lang="pt-BR" i="1" smtClean="0"/>
              <a:t>                        </a:t>
            </a:r>
          </a:p>
        </p:txBody>
      </p:sp>
      <p:sp>
        <p:nvSpPr>
          <p:cNvPr id="427013" name="WordArt 4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Oração</a:t>
            </a:r>
          </a:p>
        </p:txBody>
      </p:sp>
      <p:sp>
        <p:nvSpPr>
          <p:cNvPr id="427014" name="Text Box 5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26 </a:t>
            </a:r>
            <a:r>
              <a:rPr lang="pt-BR" sz="2000" b="0"/>
              <a:t>Cap.</a:t>
            </a:r>
          </a:p>
        </p:txBody>
      </p:sp>
      <p:sp>
        <p:nvSpPr>
          <p:cNvPr id="272390" name="Rectangle 6"/>
          <p:cNvSpPr>
            <a:spLocks noChangeArrowheads="1"/>
          </p:cNvSpPr>
          <p:nvPr/>
        </p:nvSpPr>
        <p:spPr bwMode="auto">
          <a:xfrm>
            <a:off x="3851275" y="1520825"/>
            <a:ext cx="5041900" cy="381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sz="3200" b="0">
                <a:latin typeface="Arial" charset="0"/>
              </a:rPr>
              <a:t/>
            </a:r>
            <a:br>
              <a:rPr lang="pt-BR" sz="3200" b="0">
                <a:latin typeface="Arial" charset="0"/>
              </a:rPr>
            </a:b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Pelo divino circuito da prece, a criatura pede o amparo do Criador e </a:t>
            </a: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Criador responde à criatura pelo princípio inelutável da reflexão espiritual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estendendo-lhe os Braços Eternos, a fim de que ela se erga dos vales da vida fragmentária para os cimos da Vida Vitoriosa</a:t>
            </a:r>
            <a:r>
              <a:rPr lang="pt-BR" sz="2400" b="0" i="1">
                <a:latin typeface="Arial" charset="0"/>
              </a:rPr>
              <a:t>.</a:t>
            </a:r>
          </a:p>
        </p:txBody>
      </p:sp>
      <p:sp>
        <p:nvSpPr>
          <p:cNvPr id="272392" name="AutoShape 8"/>
          <p:cNvSpPr>
            <a:spLocks noChangeArrowheads="1"/>
          </p:cNvSpPr>
          <p:nvPr/>
        </p:nvSpPr>
        <p:spPr bwMode="auto">
          <a:xfrm flipH="1" flipV="1">
            <a:off x="1187450" y="2349500"/>
            <a:ext cx="2952750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2393" name="Rectangle 9"/>
          <p:cNvSpPr>
            <a:spLocks noChangeArrowheads="1"/>
          </p:cNvSpPr>
          <p:nvPr/>
        </p:nvSpPr>
        <p:spPr bwMode="auto">
          <a:xfrm>
            <a:off x="322263" y="1416050"/>
            <a:ext cx="2016125" cy="1244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 b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Esferas</a:t>
            </a:r>
          </a:p>
          <a:p>
            <a:pPr>
              <a:defRPr/>
            </a:pPr>
            <a:r>
              <a:rPr lang="pt-BR" b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Superiores</a:t>
            </a:r>
          </a:p>
        </p:txBody>
      </p:sp>
      <p:sp>
        <p:nvSpPr>
          <p:cNvPr id="272398" name="AutoShape 14"/>
          <p:cNvSpPr>
            <a:spLocks noChangeArrowheads="1"/>
          </p:cNvSpPr>
          <p:nvPr/>
        </p:nvSpPr>
        <p:spPr bwMode="auto">
          <a:xfrm rot="-8830529" flipH="1" flipV="1">
            <a:off x="-252413" y="2420938"/>
            <a:ext cx="2952751" cy="24479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>
            <a:prstShdw prst="shdw13" dist="398586" dir="14360960">
              <a:srgbClr val="808080">
                <a:alpha val="50000"/>
              </a:srgbClr>
            </a:prstShdw>
          </a:effectLst>
        </p:spPr>
        <p:txBody>
          <a:bodyPr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2399" name="Freeform 15"/>
          <p:cNvSpPr>
            <a:spLocks/>
          </p:cNvSpPr>
          <p:nvPr/>
        </p:nvSpPr>
        <p:spPr bwMode="auto">
          <a:xfrm>
            <a:off x="1474788" y="486886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tx2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2400" name="AutoShape 16"/>
          <p:cNvSpPr>
            <a:spLocks noChangeArrowheads="1"/>
          </p:cNvSpPr>
          <p:nvPr/>
        </p:nvSpPr>
        <p:spPr bwMode="auto">
          <a:xfrm rot="6998901" flipH="1" flipV="1">
            <a:off x="1907382" y="4725194"/>
            <a:ext cx="1439862" cy="863600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  <a:scene3d>
            <a:camera prst="legacyObliqueTopRight">
              <a:rot lat="0" lon="21299999" rev="0"/>
            </a:camera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DFFFD"/>
            </a:extrusionClr>
          </a:sp3d>
        </p:spPr>
        <p:txBody>
          <a:bodyPr vert="eaVert" wrap="none" anchor="b" anchorCtr="1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272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272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72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72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2723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2723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2723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320"/>
                            </p:stCondLst>
                            <p:childTnLst>
                              <p:par>
                                <p:cTn id="2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72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fill="hold"/>
                                        <p:tgtEl>
                                          <p:spTgt spid="272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2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2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820"/>
                            </p:stCondLst>
                            <p:childTnLst>
                              <p:par>
                                <p:cTn id="3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72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272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2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2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2402" grpId="0" animBg="1"/>
      <p:bldP spid="272386" grpId="0" animBg="1"/>
      <p:bldP spid="272390" grpId="0"/>
      <p:bldP spid="272392" grpId="0" animBg="1"/>
      <p:bldP spid="272398" grpId="0" animBg="1"/>
      <p:bldP spid="272399" grpId="0" animBg="1"/>
      <p:bldP spid="272400" grpId="0" animBg="1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2803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73412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73413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26                      Oração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3414" name="WordArt 6"/>
          <p:cNvSpPr>
            <a:spLocks noChangeArrowheads="1" noChangeShapeType="1" noTextEdit="1"/>
          </p:cNvSpPr>
          <p:nvPr/>
        </p:nvSpPr>
        <p:spPr bwMode="auto">
          <a:xfrm>
            <a:off x="6588125" y="4868863"/>
            <a:ext cx="946150" cy="1439862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Fim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73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4" grpId="0" animBg="1"/>
    </p:bld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2905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27                   Obsessão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Text Box 8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0083" name="WordArt 9"/>
          <p:cNvSpPr>
            <a:spLocks noChangeArrowheads="1" noChangeShapeType="1" noTextEdit="1"/>
          </p:cNvSpPr>
          <p:nvPr/>
        </p:nvSpPr>
        <p:spPr bwMode="auto">
          <a:xfrm>
            <a:off x="1835150" y="1412875"/>
            <a:ext cx="5257800" cy="7191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62020"/>
              </a:avLst>
            </a:prstTxWarp>
            <a:scene3d>
              <a:camera prst="legacyObliqu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pic>
        <p:nvPicPr>
          <p:cNvPr id="3116" name="Picture 44" descr="j031180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35375" y="2565400"/>
            <a:ext cx="2016125" cy="143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18" name="Oval 46"/>
          <p:cNvSpPr>
            <a:spLocks noChangeArrowheads="1"/>
          </p:cNvSpPr>
          <p:nvPr/>
        </p:nvSpPr>
        <p:spPr bwMode="auto">
          <a:xfrm>
            <a:off x="3995738" y="2565400"/>
            <a:ext cx="1081087" cy="360363"/>
          </a:xfrm>
          <a:prstGeom prst="ellipse">
            <a:avLst/>
          </a:prstGeom>
          <a:noFill/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SINTONIA</a:t>
            </a:r>
          </a:p>
        </p:txBody>
      </p:sp>
      <p:sp>
        <p:nvSpPr>
          <p:cNvPr id="3119" name="Rectangle 47"/>
          <p:cNvSpPr>
            <a:spLocks noGrp="1" noChangeArrowheads="1"/>
          </p:cNvSpPr>
          <p:nvPr>
            <p:ph type="body" idx="1"/>
          </p:nvPr>
        </p:nvSpPr>
        <p:spPr>
          <a:xfrm>
            <a:off x="1331913" y="3789363"/>
            <a:ext cx="6480175" cy="2663825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Obsessão é                                        o equilíbrio de forças inferiores, retratando-se entre si.</a:t>
            </a:r>
            <a:r>
              <a:rPr lang="pt-BR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3120" name="Oval 48"/>
          <p:cNvSpPr>
            <a:spLocks noChangeArrowheads="1"/>
          </p:cNvSpPr>
          <p:nvPr/>
        </p:nvSpPr>
        <p:spPr bwMode="auto">
          <a:xfrm>
            <a:off x="3995738" y="3640138"/>
            <a:ext cx="1081087" cy="360362"/>
          </a:xfrm>
          <a:prstGeom prst="ellipse">
            <a:avLst/>
          </a:prstGeom>
          <a:noFill/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MEDIUNIDADE</a:t>
            </a:r>
          </a:p>
        </p:txBody>
      </p:sp>
      <p:sp>
        <p:nvSpPr>
          <p:cNvPr id="3121" name="Text Box 49"/>
          <p:cNvSpPr txBox="1">
            <a:spLocks noChangeArrowheads="1"/>
          </p:cNvSpPr>
          <p:nvPr/>
        </p:nvSpPr>
        <p:spPr bwMode="auto">
          <a:xfrm>
            <a:off x="1547813" y="4797425"/>
            <a:ext cx="6337300" cy="530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200" b="0" i="1" u="sng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equilíbrio de forças inferiores,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6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3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3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3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40"/>
                            </p:stCondLst>
                            <p:childTnLst>
                              <p:par>
                                <p:cTn id="17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31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31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340"/>
                            </p:stCondLst>
                            <p:childTnLst>
                              <p:par>
                                <p:cTn id="2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31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8" grpId="0"/>
      <p:bldP spid="3120" grpId="0"/>
      <p:bldP spid="3121" grpId="0"/>
    </p:bld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Text Box 2"/>
          <p:cNvSpPr txBox="1">
            <a:spLocks noChangeArrowheads="1"/>
          </p:cNvSpPr>
          <p:nvPr/>
        </p:nvSpPr>
        <p:spPr bwMode="auto">
          <a:xfrm>
            <a:off x="7812088" y="187325"/>
            <a:ext cx="1223962" cy="113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1107" name="WordArt 3"/>
          <p:cNvSpPr>
            <a:spLocks noChangeArrowheads="1" noChangeShapeType="1" noTextEdit="1"/>
          </p:cNvSpPr>
          <p:nvPr/>
        </p:nvSpPr>
        <p:spPr bwMode="auto">
          <a:xfrm>
            <a:off x="1042988" y="1484313"/>
            <a:ext cx="7416800" cy="129698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8180"/>
              </a:avLst>
            </a:prstTxWarp>
            <a:scene3d>
              <a:camera prst="legacyObliqu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Puro fenômeno de reflexão</a:t>
            </a:r>
          </a:p>
        </p:txBody>
      </p:sp>
      <p:pic>
        <p:nvPicPr>
          <p:cNvPr id="241668" name="Picture 4" descr="j031180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633788" y="2420938"/>
            <a:ext cx="2017712" cy="143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1669" name="Oval 5"/>
          <p:cNvSpPr>
            <a:spLocks noChangeArrowheads="1"/>
          </p:cNvSpPr>
          <p:nvPr/>
        </p:nvSpPr>
        <p:spPr bwMode="auto">
          <a:xfrm>
            <a:off x="3995738" y="2422525"/>
            <a:ext cx="1081087" cy="360363"/>
          </a:xfrm>
          <a:prstGeom prst="ellipse">
            <a:avLst/>
          </a:prstGeom>
          <a:noFill/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SINTONIA</a:t>
            </a:r>
          </a:p>
        </p:txBody>
      </p:sp>
      <p:sp>
        <p:nvSpPr>
          <p:cNvPr id="241670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1116013" y="3422650"/>
            <a:ext cx="3455987" cy="2667000"/>
          </a:xfrm>
        </p:spPr>
        <p:txBody>
          <a:bodyPr/>
          <a:lstStyle/>
          <a:p>
            <a:pPr algn="r" eaLnBrk="1" hangingPunct="1">
              <a:buFontTx/>
              <a:buNone/>
              <a:defRPr/>
            </a:pPr>
            <a:r>
              <a:rPr lang="pt-BR" sz="28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28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28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...não ocorre tão somente dos chamados mortos para os chamados vivos..</a:t>
            </a:r>
            <a:r>
              <a:rPr lang="pt-BR" sz="2800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  <a:r>
              <a:rPr lang="pt-BR" sz="28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241671" name="Oval 7"/>
          <p:cNvSpPr>
            <a:spLocks noChangeArrowheads="1"/>
          </p:cNvSpPr>
          <p:nvPr/>
        </p:nvSpPr>
        <p:spPr bwMode="auto">
          <a:xfrm>
            <a:off x="3995738" y="3497263"/>
            <a:ext cx="1081087" cy="360362"/>
          </a:xfrm>
          <a:prstGeom prst="ellipse">
            <a:avLst/>
          </a:prstGeom>
          <a:noFill/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MEDIUNIDADE</a:t>
            </a:r>
          </a:p>
        </p:txBody>
      </p:sp>
      <p:sp>
        <p:nvSpPr>
          <p:cNvPr id="241672" name="Rectangle 8"/>
          <p:cNvSpPr>
            <a:spLocks noChangeArrowheads="1"/>
          </p:cNvSpPr>
          <p:nvPr/>
        </p:nvSpPr>
        <p:spPr bwMode="auto">
          <a:xfrm>
            <a:off x="4356100" y="3422650"/>
            <a:ext cx="3671888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lnSpc>
                <a:spcPct val="100000"/>
              </a:lnSpc>
              <a:spcBef>
                <a:spcPct val="20000"/>
              </a:spcBef>
              <a:defRPr/>
            </a:pPr>
            <a:r>
              <a:rPr lang="pt-BR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...muita vez aparece entre os próprios Espíritos encarnados pelos fios da sugestão ...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416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416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416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360"/>
                            </p:stCondLst>
                            <p:childTnLst>
                              <p:par>
                                <p:cTn id="1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24167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24167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24167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40"/>
                            </p:stCondLst>
                            <p:childTnLst>
                              <p:par>
                                <p:cTn id="17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416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416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" dur="80"/>
                                        <p:tgtEl>
                                          <p:spTgt spid="2416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" dur="80"/>
                                        <p:tgtEl>
                                          <p:spTgt spid="2416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80"/>
                                        <p:tgtEl>
                                          <p:spTgt spid="2416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69" grpId="0"/>
      <p:bldP spid="241671" grpId="0"/>
      <p:bldP spid="24167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0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1062038"/>
            <a:ext cx="3889375" cy="11430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t-BR" smtClean="0"/>
              <a:t>Para Êxito                     </a:t>
            </a:r>
            <a:r>
              <a:rPr lang="pt-BR" sz="3600" i="1" smtClean="0"/>
              <a:t>na Direção</a:t>
            </a:r>
            <a:r>
              <a:rPr lang="pt-BR" smtClean="0"/>
              <a:t>  </a:t>
            </a:r>
          </a:p>
        </p:txBody>
      </p:sp>
      <p:graphicFrame>
        <p:nvGraphicFramePr>
          <p:cNvPr id="60419" name="Organization Chart 2"/>
          <p:cNvGraphicFramePr>
            <a:graphicFrameLocks/>
          </p:cNvGraphicFramePr>
          <p:nvPr/>
        </p:nvGraphicFramePr>
        <p:xfrm>
          <a:off x="1031875" y="1484313"/>
          <a:ext cx="7069138" cy="5375275"/>
        </p:xfrm>
        <a:graphic>
          <a:graphicData uri="http://schemas.openxmlformats.org/drawingml/2006/compatibility">
            <com:legacyDrawing xmlns:com="http://schemas.openxmlformats.org/drawingml/2006/compatibility" spid="_x0000_s19458"/>
          </a:graphicData>
        </a:graphic>
      </p:graphicFrame>
      <p:pic>
        <p:nvPicPr>
          <p:cNvPr id="19471" name="Picture 2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140200" y="1268413"/>
            <a:ext cx="922338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46" name="Freeform 30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0447" name="Freeform 31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9474" name="Text Box 32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604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0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60419" grpId="0"/>
      <p:bldP spid="60446" grpId="0" animBg="1"/>
      <p:bldP spid="60447" grpId="0" animBg="1"/>
    </p:bld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Text Box 3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2131" name="WordArt 4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449348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Provocando a ambientação</a:t>
            </a:r>
          </a:p>
        </p:txBody>
      </p:sp>
      <p:sp>
        <p:nvSpPr>
          <p:cNvPr id="226310" name="Oval 6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1" name="Freeform 7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3" name="Freeform 9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5" name="Rectangle 11"/>
          <p:cNvSpPr>
            <a:spLocks noChangeArrowheads="1"/>
          </p:cNvSpPr>
          <p:nvPr/>
        </p:nvSpPr>
        <p:spPr bwMode="auto">
          <a:xfrm>
            <a:off x="1619250" y="3001963"/>
            <a:ext cx="3097213" cy="374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b="0" i="1">
                <a:latin typeface="Arial" charset="0"/>
              </a:rPr>
              <a:t>...a mente que se dirige a outra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cria imagens para fazer-se notada e compreendida</a:t>
            </a:r>
            <a:r>
              <a:rPr lang="pt-BR" sz="2400" b="0" i="1">
                <a:latin typeface="Arial" charset="0"/>
              </a:rPr>
              <a:t>, prescindindo da palavra e da ação para insinuar-se...</a:t>
            </a:r>
          </a:p>
        </p:txBody>
      </p:sp>
      <p:sp>
        <p:nvSpPr>
          <p:cNvPr id="226316" name="Rectangle 12"/>
          <p:cNvSpPr>
            <a:spLocks noChangeArrowheads="1"/>
          </p:cNvSpPr>
          <p:nvPr/>
        </p:nvSpPr>
        <p:spPr bwMode="auto">
          <a:xfrm>
            <a:off x="4787900" y="2997200"/>
            <a:ext cx="2447925" cy="374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l">
              <a:spcBef>
                <a:spcPct val="20000"/>
              </a:spcBef>
              <a:defRPr/>
            </a:pPr>
            <a:r>
              <a:rPr lang="pt-BR" sz="2400" b="0" i="1">
                <a:latin typeface="Arial" charset="0"/>
              </a:rPr>
              <a:t>...porquanto,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ambientando a repetição</a:t>
            </a:r>
            <a:r>
              <a:rPr lang="pt-BR" sz="2400" b="0" i="1">
                <a:latin typeface="Arial" charset="0"/>
              </a:rPr>
              <a:t>, atinge o objetivo que demanda, projetando-se sobre aquela que procura influenciar..</a:t>
            </a:r>
          </a:p>
        </p:txBody>
      </p:sp>
      <p:sp>
        <p:nvSpPr>
          <p:cNvPr id="226323" name="Freeform 19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30" name="Rectangle 26"/>
          <p:cNvSpPr>
            <a:spLocks noChangeArrowheads="1"/>
          </p:cNvSpPr>
          <p:nvPr/>
        </p:nvSpPr>
        <p:spPr bwMode="auto">
          <a:xfrm>
            <a:off x="3419475" y="1844675"/>
            <a:ext cx="2305050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projetando imagens repetidas</a:t>
            </a:r>
          </a:p>
        </p:txBody>
      </p:sp>
      <p:sp>
        <p:nvSpPr>
          <p:cNvPr id="432139" name="WordArt 27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26334" name="Oval 30"/>
          <p:cNvSpPr>
            <a:spLocks noChangeArrowheads="1"/>
          </p:cNvSpPr>
          <p:nvPr/>
        </p:nvSpPr>
        <p:spPr bwMode="auto">
          <a:xfrm>
            <a:off x="2268538" y="17002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50" name="_s1036"/>
          <p:cNvSpPr>
            <a:spLocks noChangeArrowheads="1"/>
          </p:cNvSpPr>
          <p:nvPr/>
        </p:nvSpPr>
        <p:spPr bwMode="auto">
          <a:xfrm>
            <a:off x="7667625" y="2060575"/>
            <a:ext cx="1223963" cy="7921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Recebendo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as imagens</a:t>
            </a:r>
          </a:p>
        </p:txBody>
      </p:sp>
      <p:sp>
        <p:nvSpPr>
          <p:cNvPr id="226351" name="_s1036"/>
          <p:cNvSpPr>
            <a:spLocks noChangeArrowheads="1"/>
          </p:cNvSpPr>
          <p:nvPr/>
        </p:nvSpPr>
        <p:spPr bwMode="auto">
          <a:xfrm>
            <a:off x="1116013" y="2205038"/>
            <a:ext cx="1223962" cy="503237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Criando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Imagens</a:t>
            </a:r>
          </a:p>
        </p:txBody>
      </p:sp>
      <p:sp>
        <p:nvSpPr>
          <p:cNvPr id="226353" name="Oval 49"/>
          <p:cNvSpPr>
            <a:spLocks noChangeArrowheads="1"/>
          </p:cNvSpPr>
          <p:nvPr/>
        </p:nvSpPr>
        <p:spPr bwMode="auto">
          <a:xfrm>
            <a:off x="2268538" y="17716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6312" name="Oval 8"/>
          <p:cNvSpPr>
            <a:spLocks noChangeArrowheads="1"/>
          </p:cNvSpPr>
          <p:nvPr/>
        </p:nvSpPr>
        <p:spPr bwMode="auto">
          <a:xfrm>
            <a:off x="6148388" y="17716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6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2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6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226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200"/>
                                        <p:tgtEl>
                                          <p:spTgt spid="226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3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4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80"/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00" fill="hold"/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fill="hold"/>
                                        <p:tgtEl>
                                          <p:spTgt spid="226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80"/>
                            </p:stCondLst>
                            <p:childTnLst>
                              <p:par>
                                <p:cTn id="41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6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80"/>
                            </p:stCondLst>
                            <p:childTnLst>
                              <p:par>
                                <p:cTn id="46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6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26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26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226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226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226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10" grpId="0" animBg="1"/>
      <p:bldP spid="226311" grpId="0" animBg="1"/>
      <p:bldP spid="226313" grpId="0" animBg="1"/>
      <p:bldP spid="226316" grpId="0"/>
      <p:bldP spid="226323" grpId="0" animBg="1"/>
      <p:bldP spid="226323" grpId="1" animBg="1"/>
      <p:bldP spid="226330" grpId="0"/>
      <p:bldP spid="226334" grpId="0" animBg="1"/>
      <p:bldP spid="226350" grpId="0" animBg="1"/>
      <p:bldP spid="226351" grpId="0" animBg="1"/>
      <p:bldP spid="226353" grpId="0" animBg="1"/>
      <p:bldP spid="226312" grpId="0" animBg="1"/>
    </p:bld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3155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449348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ambientação CONSOLIDADA</a:t>
            </a:r>
          </a:p>
        </p:txBody>
      </p:sp>
      <p:sp>
        <p:nvSpPr>
          <p:cNvPr id="242692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3" name="Freeform 5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 type="none" w="med" len="med"/>
            <a:tailEnd type="triangle" w="med" len="med"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4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5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 type="none" w="med" len="med"/>
            <a:tailEnd type="triangle" w="med" len="med"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6" name="Rectangle 8"/>
          <p:cNvSpPr>
            <a:spLocks noChangeArrowheads="1"/>
          </p:cNvSpPr>
          <p:nvPr/>
        </p:nvSpPr>
        <p:spPr bwMode="auto">
          <a:xfrm>
            <a:off x="1619250" y="3001963"/>
            <a:ext cx="3097213" cy="374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b="0" i="1">
                <a:latin typeface="Arial" charset="0"/>
              </a:rPr>
              <a:t>E, se a mente visada sintoniza com a onda criadora lançada sobre ela,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inicia-se vivo</a:t>
            </a:r>
            <a:r>
              <a:rPr lang="pt-BR" sz="2400" b="0" i="1">
                <a:latin typeface="Arial" charset="0"/>
              </a:rPr>
              <a:t>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circuito de força</a:t>
            </a:r>
            <a:r>
              <a:rPr lang="pt-BR" sz="2400" b="0" i="1">
                <a:latin typeface="Arial" charset="0"/>
              </a:rPr>
              <a:t>, dentro do qual a palavra e a ação se incumbem de consolidar a correspondência...</a:t>
            </a:r>
          </a:p>
        </p:txBody>
      </p:sp>
      <p:sp>
        <p:nvSpPr>
          <p:cNvPr id="242697" name="Rectangle 9"/>
          <p:cNvSpPr>
            <a:spLocks noChangeArrowheads="1"/>
          </p:cNvSpPr>
          <p:nvPr/>
        </p:nvSpPr>
        <p:spPr bwMode="auto">
          <a:xfrm>
            <a:off x="4787900" y="2997200"/>
            <a:ext cx="2447925" cy="374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...formando o circulo de encantamento em que o obsessor e o obsidiado passam a viver, agindo e reagindo um sobre o outro...</a:t>
            </a:r>
          </a:p>
        </p:txBody>
      </p:sp>
      <p:sp>
        <p:nvSpPr>
          <p:cNvPr id="242698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699" name="Freeform 11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0" name="Freeform 12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1" name="Freeform 13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2" name="Freeform 14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3" name="Freeform 15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4" name="Freeform 16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5" name="Freeform 17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6" name="Freeform 18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7" name="Freeform 19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8" name="Freeform 20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09" name="Freeform 21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10" name="Rectangle 22"/>
          <p:cNvSpPr>
            <a:spLocks noChangeArrowheads="1"/>
          </p:cNvSpPr>
          <p:nvPr/>
        </p:nvSpPr>
        <p:spPr bwMode="auto">
          <a:xfrm>
            <a:off x="3201988" y="1844675"/>
            <a:ext cx="2738437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32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onda criadora</a:t>
            </a:r>
          </a:p>
        </p:txBody>
      </p:sp>
      <p:sp>
        <p:nvSpPr>
          <p:cNvPr id="433175" name="WordArt 23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2712" name="Oval 24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2713" name="_s1036"/>
          <p:cNvSpPr>
            <a:spLocks noChangeArrowheads="1"/>
          </p:cNvSpPr>
          <p:nvPr/>
        </p:nvSpPr>
        <p:spPr bwMode="auto">
          <a:xfrm>
            <a:off x="7667625" y="2060575"/>
            <a:ext cx="1223963" cy="7921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Sintonizando</a:t>
            </a:r>
          </a:p>
          <a:p>
            <a:pPr>
              <a:lnSpc>
                <a:spcPct val="100000"/>
              </a:lnSpc>
            </a:pPr>
            <a:r>
              <a:rPr lang="pt-BR" sz="1600" b="0"/>
              <a:t>as imagens</a:t>
            </a:r>
          </a:p>
        </p:txBody>
      </p:sp>
      <p:sp>
        <p:nvSpPr>
          <p:cNvPr id="242714" name="_s1036"/>
          <p:cNvSpPr>
            <a:spLocks noChangeArrowheads="1"/>
          </p:cNvSpPr>
          <p:nvPr/>
        </p:nvSpPr>
        <p:spPr bwMode="auto">
          <a:xfrm>
            <a:off x="1116013" y="2205038"/>
            <a:ext cx="1223962" cy="503237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Emitindo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Imagens</a:t>
            </a:r>
          </a:p>
        </p:txBody>
      </p:sp>
      <p:sp>
        <p:nvSpPr>
          <p:cNvPr id="242716" name="Rectangle 28"/>
          <p:cNvSpPr>
            <a:spLocks noChangeArrowheads="1"/>
          </p:cNvSpPr>
          <p:nvPr/>
        </p:nvSpPr>
        <p:spPr bwMode="auto">
          <a:xfrm>
            <a:off x="4787900" y="4292600"/>
            <a:ext cx="2447925" cy="2376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>
                <a:solidFill>
                  <a:schemeClr val="folHlink"/>
                </a:solidFill>
              </a:rPr>
              <a:t>obsessor e o obsidiado passam a viver, agindo e reagindo um sobre o outro...</a:t>
            </a:r>
          </a:p>
        </p:txBody>
      </p:sp>
      <p:sp>
        <p:nvSpPr>
          <p:cNvPr id="242717" name="_s1036"/>
          <p:cNvSpPr>
            <a:spLocks noChangeArrowheads="1"/>
          </p:cNvSpPr>
          <p:nvPr/>
        </p:nvSpPr>
        <p:spPr bwMode="auto">
          <a:xfrm>
            <a:off x="7308850" y="4365625"/>
            <a:ext cx="1223963" cy="16557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2000" b="0"/>
              <a:t>Por isso</a:t>
            </a:r>
          </a:p>
          <a:p>
            <a:pPr>
              <a:lnSpc>
                <a:spcPct val="100000"/>
              </a:lnSpc>
            </a:pPr>
            <a:r>
              <a:rPr lang="pt-BR" sz="2000" b="0"/>
              <a:t> não há</a:t>
            </a:r>
          </a:p>
          <a:p>
            <a:pPr>
              <a:lnSpc>
                <a:spcPct val="100000"/>
              </a:lnSpc>
            </a:pPr>
            <a:r>
              <a:rPr lang="pt-BR" sz="2000" b="0"/>
              <a:t>Obsessão</a:t>
            </a:r>
          </a:p>
          <a:p>
            <a:pPr>
              <a:lnSpc>
                <a:spcPct val="100000"/>
              </a:lnSpc>
            </a:pPr>
            <a:r>
              <a:rPr lang="pt-BR" sz="2000" b="0"/>
              <a:t>unilateral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2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2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2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2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2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2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2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2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2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2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2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2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2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2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2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2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2" dur="80"/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3" dur="80"/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80"/>
                                        <p:tgtEl>
                                          <p:spTgt spid="2427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" fill="hold"/>
                                        <p:tgtEl>
                                          <p:spTgt spid="242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" fill="hold"/>
                                        <p:tgtEl>
                                          <p:spTgt spid="242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060"/>
                            </p:stCondLst>
                            <p:childTnLst>
                              <p:par>
                                <p:cTn id="140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41" dur="500" fill="hold"/>
                                        <p:tgtEl>
                                          <p:spTgt spid="2427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560"/>
                            </p:stCondLst>
                            <p:childTnLst>
                              <p:par>
                                <p:cTn id="143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42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42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060"/>
                            </p:stCondLst>
                            <p:childTnLst>
                              <p:par>
                                <p:cTn id="148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42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2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6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7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80"/>
                                        <p:tgtEl>
                                          <p:spTgt spid="2426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4120"/>
                            </p:stCondLst>
                            <p:childTnLst>
                              <p:par>
                                <p:cTn id="16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2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3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7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7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8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80"/>
                                        <p:tgtEl>
                                          <p:spTgt spid="2427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6680"/>
                            </p:stCondLst>
                            <p:childTnLst>
                              <p:par>
                                <p:cTn id="171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42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42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692" grpId="0" animBg="1"/>
      <p:bldP spid="242693" grpId="0" animBg="1"/>
      <p:bldP spid="242694" grpId="0" animBg="1"/>
      <p:bldP spid="242695" grpId="0" animBg="1"/>
      <p:bldP spid="242697" grpId="0"/>
      <p:bldP spid="242698" grpId="0" animBg="1"/>
      <p:bldP spid="242698" grpId="1" animBg="1"/>
      <p:bldP spid="242699" grpId="0" animBg="1"/>
      <p:bldP spid="242699" grpId="1" animBg="1"/>
      <p:bldP spid="242700" grpId="0" animBg="1"/>
      <p:bldP spid="242700" grpId="1" animBg="1"/>
      <p:bldP spid="242701" grpId="0" animBg="1"/>
      <p:bldP spid="242701" grpId="1" animBg="1"/>
      <p:bldP spid="242702" grpId="0" animBg="1"/>
      <p:bldP spid="242702" grpId="1" animBg="1"/>
      <p:bldP spid="242703" grpId="0" animBg="1"/>
      <p:bldP spid="242703" grpId="1" animBg="1"/>
      <p:bldP spid="242704" grpId="0" animBg="1"/>
      <p:bldP spid="242704" grpId="1" animBg="1"/>
      <p:bldP spid="242705" grpId="0" animBg="1"/>
      <p:bldP spid="242705" grpId="1" animBg="1"/>
      <p:bldP spid="242706" grpId="0" animBg="1"/>
      <p:bldP spid="242706" grpId="1" animBg="1"/>
      <p:bldP spid="242707" grpId="0" animBg="1"/>
      <p:bldP spid="242707" grpId="1" animBg="1"/>
      <p:bldP spid="242708" grpId="0" animBg="1"/>
      <p:bldP spid="242708" grpId="1" animBg="1"/>
      <p:bldP spid="242709" grpId="0" animBg="1"/>
      <p:bldP spid="242709" grpId="1" animBg="1"/>
      <p:bldP spid="242710" grpId="0"/>
      <p:bldP spid="242712" grpId="0" animBg="1"/>
      <p:bldP spid="242712" grpId="1" animBg="1"/>
      <p:bldP spid="242713" grpId="0" animBg="1"/>
      <p:bldP spid="242714" grpId="0" animBg="1"/>
      <p:bldP spid="242716" grpId="0"/>
      <p:bldP spid="242716" grpId="1"/>
      <p:bldP spid="242717" grpId="0" animBg="1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4179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449348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FASCÍNIO MÚTUO</a:t>
            </a:r>
          </a:p>
        </p:txBody>
      </p:sp>
      <p:sp>
        <p:nvSpPr>
          <p:cNvPr id="243716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17" name="Freeform 5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 type="triangle" w="med" len="med"/>
            <a:tailEnd type="triangle" w="med" len="med"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18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19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0" name="Rectangle 8"/>
          <p:cNvSpPr>
            <a:spLocks noChangeArrowheads="1"/>
          </p:cNvSpPr>
          <p:nvPr/>
        </p:nvSpPr>
        <p:spPr bwMode="auto">
          <a:xfrm>
            <a:off x="1619250" y="3429000"/>
            <a:ext cx="3097213" cy="2011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b="0" i="1">
                <a:latin typeface="Arial" charset="0"/>
              </a:rPr>
              <a:t>Toda obsessão se nutre à base de </a:t>
            </a: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intercâmbio mais ou menos completo</a:t>
            </a:r>
            <a:r>
              <a:rPr lang="pt-BR" sz="2400" b="0" i="1">
                <a:latin typeface="Arial" charset="0"/>
              </a:rPr>
              <a:t>...</a:t>
            </a:r>
          </a:p>
        </p:txBody>
      </p:sp>
      <p:sp>
        <p:nvSpPr>
          <p:cNvPr id="243721" name="Rectangle 9"/>
          <p:cNvSpPr>
            <a:spLocks noChangeArrowheads="1"/>
          </p:cNvSpPr>
          <p:nvPr/>
        </p:nvSpPr>
        <p:spPr bwMode="auto">
          <a:xfrm>
            <a:off x="4787900" y="2997200"/>
            <a:ext cx="2447925" cy="374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Quanto mais sustentadas as imagens inferiores de um Espírito para outro, em permuta constante,                        mais profundo o poder da obsessão...</a:t>
            </a:r>
          </a:p>
        </p:txBody>
      </p:sp>
      <p:sp>
        <p:nvSpPr>
          <p:cNvPr id="243722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3" name="Freeform 11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4" name="Freeform 12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5" name="Freeform 13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6" name="Freeform 14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7" name="Freeform 15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8" name="Freeform 16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29" name="Freeform 17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0" name="Freeform 18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1" name="Freeform 19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2" name="Freeform 20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3" name="Freeform 21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4" name="AutoShape 22"/>
          <p:cNvSpPr>
            <a:spLocks noChangeArrowheads="1"/>
          </p:cNvSpPr>
          <p:nvPr/>
        </p:nvSpPr>
        <p:spPr bwMode="auto">
          <a:xfrm>
            <a:off x="2843213" y="1700213"/>
            <a:ext cx="2232025" cy="936625"/>
          </a:xfrm>
          <a:prstGeom prst="leftRightArrow">
            <a:avLst>
              <a:gd name="adj1" fmla="val 50000"/>
              <a:gd name="adj2" fmla="val 47661"/>
            </a:avLst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105000"/>
              </a:lnSpc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vai e volta</a:t>
            </a:r>
          </a:p>
        </p:txBody>
      </p:sp>
      <p:sp>
        <p:nvSpPr>
          <p:cNvPr id="434199" name="WordArt 23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3736" name="Oval 24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3737" name="_s1036"/>
          <p:cNvSpPr>
            <a:spLocks noChangeArrowheads="1"/>
          </p:cNvSpPr>
          <p:nvPr/>
        </p:nvSpPr>
        <p:spPr bwMode="auto">
          <a:xfrm>
            <a:off x="7667625" y="2060575"/>
            <a:ext cx="1223963" cy="7921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Imagens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Sustentadas</a:t>
            </a:r>
          </a:p>
          <a:p>
            <a:pPr>
              <a:lnSpc>
                <a:spcPct val="100000"/>
              </a:lnSpc>
            </a:pPr>
            <a:r>
              <a:rPr lang="pt-BR" sz="1600" b="0"/>
              <a:t>E reemitidas</a:t>
            </a:r>
          </a:p>
        </p:txBody>
      </p:sp>
      <p:sp>
        <p:nvSpPr>
          <p:cNvPr id="243738" name="_s1036"/>
          <p:cNvSpPr>
            <a:spLocks noChangeArrowheads="1"/>
          </p:cNvSpPr>
          <p:nvPr/>
        </p:nvSpPr>
        <p:spPr bwMode="auto">
          <a:xfrm>
            <a:off x="1116013" y="2205038"/>
            <a:ext cx="1223962" cy="503237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Emitindo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Imagens</a:t>
            </a:r>
          </a:p>
        </p:txBody>
      </p:sp>
      <p:sp>
        <p:nvSpPr>
          <p:cNvPr id="243739" name="Rectangle 27"/>
          <p:cNvSpPr>
            <a:spLocks noChangeArrowheads="1"/>
          </p:cNvSpPr>
          <p:nvPr/>
        </p:nvSpPr>
        <p:spPr bwMode="auto">
          <a:xfrm>
            <a:off x="4787900" y="5634038"/>
            <a:ext cx="2447925" cy="1223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>
                <a:solidFill>
                  <a:schemeClr val="folHlink"/>
                </a:solidFill>
              </a:rPr>
              <a:t>mais profundo o poder da obsessão</a:t>
            </a:r>
          </a:p>
        </p:txBody>
      </p:sp>
      <p:sp>
        <p:nvSpPr>
          <p:cNvPr id="243741" name="Rectangle 29"/>
          <p:cNvSpPr>
            <a:spLocks noChangeArrowheads="1"/>
          </p:cNvSpPr>
          <p:nvPr/>
        </p:nvSpPr>
        <p:spPr bwMode="auto">
          <a:xfrm>
            <a:off x="1187450" y="3429000"/>
            <a:ext cx="309721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Toda obsessão</a:t>
            </a:r>
          </a:p>
        </p:txBody>
      </p:sp>
      <p:sp>
        <p:nvSpPr>
          <p:cNvPr id="243742" name="Freeform 30"/>
          <p:cNvSpPr>
            <a:spLocks/>
          </p:cNvSpPr>
          <p:nvPr/>
        </p:nvSpPr>
        <p:spPr bwMode="auto">
          <a:xfrm>
            <a:off x="1619250" y="3440113"/>
            <a:ext cx="2916238" cy="468312"/>
          </a:xfrm>
          <a:custGeom>
            <a:avLst/>
            <a:gdLst/>
            <a:ahLst/>
            <a:cxnLst>
              <a:cxn ang="0">
                <a:pos x="272" y="220"/>
              </a:cxn>
              <a:cxn ang="0">
                <a:pos x="227" y="38"/>
              </a:cxn>
              <a:cxn ang="0">
                <a:pos x="1633" y="38"/>
              </a:cxn>
              <a:cxn ang="0">
                <a:pos x="1452" y="265"/>
              </a:cxn>
              <a:cxn ang="0">
                <a:pos x="272" y="220"/>
              </a:cxn>
            </a:cxnLst>
            <a:rect l="0" t="0" r="r" b="b"/>
            <a:pathLst>
              <a:path w="1837" h="295">
                <a:moveTo>
                  <a:pt x="272" y="220"/>
                </a:moveTo>
                <a:cubicBezTo>
                  <a:pt x="68" y="182"/>
                  <a:pt x="0" y="68"/>
                  <a:pt x="227" y="38"/>
                </a:cubicBezTo>
                <a:cubicBezTo>
                  <a:pt x="454" y="8"/>
                  <a:pt x="1429" y="0"/>
                  <a:pt x="1633" y="38"/>
                </a:cubicBezTo>
                <a:cubicBezTo>
                  <a:pt x="1837" y="76"/>
                  <a:pt x="1671" y="235"/>
                  <a:pt x="1452" y="265"/>
                </a:cubicBezTo>
                <a:cubicBezTo>
                  <a:pt x="1233" y="295"/>
                  <a:pt x="476" y="258"/>
                  <a:pt x="272" y="22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3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3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3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3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3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3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3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3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3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3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3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3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3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3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3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3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3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3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3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2" dur="80"/>
                                        <p:tgtEl>
                                          <p:spTgt spid="2437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3" dur="80"/>
                                        <p:tgtEl>
                                          <p:spTgt spid="2437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80"/>
                                        <p:tgtEl>
                                          <p:spTgt spid="2437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63" presetClass="pat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3.88889E-6 1.6763E-6 L 0.21666 -0.00509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2437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" y="-3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200" fill="hold"/>
                                        <p:tgtEl>
                                          <p:spTgt spid="243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00" fill="hold"/>
                                        <p:tgtEl>
                                          <p:spTgt spid="243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500"/>
                            </p:stCondLst>
                            <p:childTnLst>
                              <p:par>
                                <p:cTn id="142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43" dur="500" fill="hold"/>
                                        <p:tgtEl>
                                          <p:spTgt spid="243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23" presetClass="entr" presetSubtype="27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43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43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3" presetClass="entr" presetSubtype="27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43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3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5" dur="80"/>
                                        <p:tgtEl>
                                          <p:spTgt spid="2437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6" dur="80"/>
                                        <p:tgtEl>
                                          <p:spTgt spid="2437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" dur="80"/>
                                        <p:tgtEl>
                                          <p:spTgt spid="2437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2" dur="80"/>
                                        <p:tgtEl>
                                          <p:spTgt spid="2437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3" dur="80"/>
                                        <p:tgtEl>
                                          <p:spTgt spid="2437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80"/>
                                        <p:tgtEl>
                                          <p:spTgt spid="2437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4520"/>
                            </p:stCondLst>
                            <p:childTnLst>
                              <p:par>
                                <p:cTn id="16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8" dur="80"/>
                                        <p:tgtEl>
                                          <p:spTgt spid="2437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9" dur="80"/>
                                        <p:tgtEl>
                                          <p:spTgt spid="2437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80"/>
                                        <p:tgtEl>
                                          <p:spTgt spid="2437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16" grpId="0" animBg="1"/>
      <p:bldP spid="243717" grpId="0" animBg="1"/>
      <p:bldP spid="243718" grpId="0" animBg="1"/>
      <p:bldP spid="243719" grpId="0" animBg="1"/>
      <p:bldP spid="243721" grpId="0"/>
      <p:bldP spid="243722" grpId="0" animBg="1"/>
      <p:bldP spid="243722" grpId="1" animBg="1"/>
      <p:bldP spid="243723" grpId="0" animBg="1"/>
      <p:bldP spid="243723" grpId="1" animBg="1"/>
      <p:bldP spid="243724" grpId="0" animBg="1"/>
      <p:bldP spid="243724" grpId="1" animBg="1"/>
      <p:bldP spid="243725" grpId="0" animBg="1"/>
      <p:bldP spid="243725" grpId="1" animBg="1"/>
      <p:bldP spid="243726" grpId="0" animBg="1"/>
      <p:bldP spid="243726" grpId="1" animBg="1"/>
      <p:bldP spid="243727" grpId="0" animBg="1"/>
      <p:bldP spid="243727" grpId="1" animBg="1"/>
      <p:bldP spid="243728" grpId="0" animBg="1"/>
      <p:bldP spid="243728" grpId="1" animBg="1"/>
      <p:bldP spid="243729" grpId="0" animBg="1"/>
      <p:bldP spid="243729" grpId="1" animBg="1"/>
      <p:bldP spid="243730" grpId="0" animBg="1"/>
      <p:bldP spid="243730" grpId="1" animBg="1"/>
      <p:bldP spid="243731" grpId="0" animBg="1"/>
      <p:bldP spid="243731" grpId="1" animBg="1"/>
      <p:bldP spid="243732" grpId="0" animBg="1"/>
      <p:bldP spid="243732" grpId="1" animBg="1"/>
      <p:bldP spid="243733" grpId="0" animBg="1"/>
      <p:bldP spid="243733" grpId="1" animBg="1"/>
      <p:bldP spid="243734" grpId="0" animBg="1"/>
      <p:bldP spid="243734" grpId="1" animBg="1"/>
      <p:bldP spid="243736" grpId="0" animBg="1"/>
      <p:bldP spid="243736" grpId="1" animBg="1"/>
      <p:bldP spid="243737" grpId="0" animBg="1"/>
      <p:bldP spid="243738" grpId="0" animBg="1"/>
      <p:bldP spid="243739" grpId="0"/>
      <p:bldP spid="243741" grpId="0"/>
    </p:bld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5203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3516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SUGESTÕES HIPNÓTICAS durante o sono</a:t>
            </a:r>
          </a:p>
        </p:txBody>
      </p:sp>
      <p:sp>
        <p:nvSpPr>
          <p:cNvPr id="244740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1" name="Freeform 5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 type="triangle" w="med" len="med"/>
            <a:tailEnd type="triangle" w="med" len="med"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2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3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35208" name="Rectangle 8"/>
          <p:cNvSpPr>
            <a:spLocks noChangeArrowheads="1"/>
          </p:cNvSpPr>
          <p:nvPr/>
        </p:nvSpPr>
        <p:spPr bwMode="auto">
          <a:xfrm>
            <a:off x="1619250" y="3429000"/>
            <a:ext cx="3097213" cy="280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>
              <a:spcBef>
                <a:spcPct val="20000"/>
              </a:spcBef>
            </a:pPr>
            <a:r>
              <a:rPr lang="pt-BR" sz="2400" b="0" i="1"/>
              <a:t>Na pedra, quanto mais repetida a passagem do buril,mais entranhado o sulco destinado à perpetuar uma imagem...</a:t>
            </a:r>
          </a:p>
        </p:txBody>
      </p:sp>
      <p:sp>
        <p:nvSpPr>
          <p:cNvPr id="244745" name="Rectangle 9"/>
          <p:cNvSpPr>
            <a:spLocks noChangeArrowheads="1"/>
          </p:cNvSpPr>
          <p:nvPr/>
        </p:nvSpPr>
        <p:spPr bwMode="auto">
          <a:xfrm>
            <a:off x="4787900" y="3068638"/>
            <a:ext cx="2447925" cy="3744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/>
              <a:t>Muita vez a mente obsidiada se assemelha à chapa de ebonite, arquivando ordens e avisos do obsessor...</a:t>
            </a:r>
          </a:p>
        </p:txBody>
      </p:sp>
      <p:sp>
        <p:nvSpPr>
          <p:cNvPr id="244746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7" name="Freeform 11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8" name="Freeform 12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49" name="Freeform 13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0" name="Freeform 14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1" name="Freeform 15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2" name="Freeform 16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3" name="Freeform 17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4" name="Freeform 18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5" name="Freeform 19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6" name="Freeform 20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7" name="Freeform 21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58" name="Rectangle 22"/>
          <p:cNvSpPr>
            <a:spLocks noChangeArrowheads="1"/>
          </p:cNvSpPr>
          <p:nvPr/>
        </p:nvSpPr>
        <p:spPr bwMode="auto">
          <a:xfrm>
            <a:off x="3203575" y="1846263"/>
            <a:ext cx="295275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Gravando    </a:t>
            </a: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o controle  consciencial</a:t>
            </a:r>
          </a:p>
        </p:txBody>
      </p:sp>
      <p:sp>
        <p:nvSpPr>
          <p:cNvPr id="435223" name="WordArt 23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4760" name="Oval 24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4761" name="_s1036"/>
          <p:cNvSpPr>
            <a:spLocks noChangeArrowheads="1"/>
          </p:cNvSpPr>
          <p:nvPr/>
        </p:nvSpPr>
        <p:spPr bwMode="auto">
          <a:xfrm>
            <a:off x="7380288" y="1916113"/>
            <a:ext cx="1295400" cy="1008062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No sono</a:t>
            </a:r>
          </a:p>
          <a:p>
            <a:pPr>
              <a:lnSpc>
                <a:spcPct val="100000"/>
              </a:lnSpc>
            </a:pPr>
            <a:r>
              <a:rPr lang="pt-BR" sz="1600" b="0"/>
              <a:t>os reflexos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são liberados</a:t>
            </a:r>
          </a:p>
        </p:txBody>
      </p:sp>
      <p:sp>
        <p:nvSpPr>
          <p:cNvPr id="244762" name="_s1036"/>
          <p:cNvSpPr>
            <a:spLocks noChangeArrowheads="1"/>
          </p:cNvSpPr>
          <p:nvPr/>
        </p:nvSpPr>
        <p:spPr bwMode="auto">
          <a:xfrm>
            <a:off x="1116013" y="2205038"/>
            <a:ext cx="1295400" cy="863600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Emitindo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Ordens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e Avisos</a:t>
            </a:r>
          </a:p>
        </p:txBody>
      </p:sp>
      <p:sp>
        <p:nvSpPr>
          <p:cNvPr id="244763" name="Rectangle 27"/>
          <p:cNvSpPr>
            <a:spLocks noChangeArrowheads="1"/>
          </p:cNvSpPr>
          <p:nvPr/>
        </p:nvSpPr>
        <p:spPr bwMode="auto">
          <a:xfrm>
            <a:off x="4787900" y="5707063"/>
            <a:ext cx="2447925" cy="1035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l">
              <a:spcBef>
                <a:spcPct val="20000"/>
              </a:spcBef>
            </a:pPr>
            <a:r>
              <a:rPr lang="pt-BR" sz="2400" b="0" i="1">
                <a:solidFill>
                  <a:schemeClr val="folHlink"/>
                </a:solidFill>
              </a:rPr>
              <a:t>Notadamente durante o sono habitual.</a:t>
            </a:r>
          </a:p>
        </p:txBody>
      </p:sp>
      <p:sp>
        <p:nvSpPr>
          <p:cNvPr id="244764" name="Rectangle 28"/>
          <p:cNvSpPr>
            <a:spLocks noChangeArrowheads="1"/>
          </p:cNvSpPr>
          <p:nvPr/>
        </p:nvSpPr>
        <p:spPr bwMode="auto">
          <a:xfrm>
            <a:off x="611188" y="3429000"/>
            <a:ext cx="309721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pedra,</a:t>
            </a:r>
          </a:p>
        </p:txBody>
      </p:sp>
      <p:sp>
        <p:nvSpPr>
          <p:cNvPr id="244766" name="_s1036"/>
          <p:cNvSpPr>
            <a:spLocks noChangeArrowheads="1"/>
          </p:cNvSpPr>
          <p:nvPr/>
        </p:nvSpPr>
        <p:spPr bwMode="auto">
          <a:xfrm>
            <a:off x="7308850" y="2852738"/>
            <a:ext cx="1439863" cy="2159000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2000" b="0"/>
              <a:t>O obsesso </a:t>
            </a:r>
          </a:p>
          <a:p>
            <a:pPr>
              <a:lnSpc>
                <a:spcPct val="100000"/>
              </a:lnSpc>
            </a:pPr>
            <a:r>
              <a:rPr lang="pt-BR" sz="2000" b="0"/>
              <a:t>arquiva</a:t>
            </a:r>
          </a:p>
          <a:p>
            <a:pPr>
              <a:lnSpc>
                <a:spcPct val="100000"/>
              </a:lnSpc>
            </a:pPr>
            <a:r>
              <a:rPr lang="pt-BR" sz="2000" b="0"/>
              <a:t>e atende</a:t>
            </a:r>
          </a:p>
          <a:p>
            <a:pPr>
              <a:lnSpc>
                <a:spcPct val="100000"/>
              </a:lnSpc>
            </a:pPr>
            <a:r>
              <a:rPr lang="pt-BR" sz="2000" b="0"/>
              <a:t>de modo</a:t>
            </a:r>
          </a:p>
          <a:p>
            <a:pPr>
              <a:lnSpc>
                <a:spcPct val="100000"/>
              </a:lnSpc>
            </a:pPr>
            <a:r>
              <a:rPr lang="pt-BR" sz="2000" b="0"/>
              <a:t>quase</a:t>
            </a:r>
          </a:p>
          <a:p>
            <a:pPr>
              <a:lnSpc>
                <a:spcPct val="100000"/>
              </a:lnSpc>
            </a:pPr>
            <a:r>
              <a:rPr lang="pt-BR" sz="2000" b="0"/>
              <a:t>automático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4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4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4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4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4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4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4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4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4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4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4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4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244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" fill="hold"/>
                                        <p:tgtEl>
                                          <p:spTgt spid="244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35" dur="500" fill="hold"/>
                                        <p:tgtEl>
                                          <p:spTgt spid="2447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447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47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500"/>
                            </p:stCondLst>
                            <p:childTnLst>
                              <p:par>
                                <p:cTn id="14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4" dur="80"/>
                                        <p:tgtEl>
                                          <p:spTgt spid="2447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5" dur="80"/>
                                        <p:tgtEl>
                                          <p:spTgt spid="2447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80"/>
                                        <p:tgtEl>
                                          <p:spTgt spid="2447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820"/>
                            </p:stCondLst>
                            <p:childTnLst>
                              <p:par>
                                <p:cTn id="148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0" dur="80"/>
                                        <p:tgtEl>
                                          <p:spTgt spid="2447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1" dur="80"/>
                                        <p:tgtEl>
                                          <p:spTgt spid="2447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80"/>
                                        <p:tgtEl>
                                          <p:spTgt spid="2447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3180"/>
                            </p:stCondLst>
                            <p:childTnLst>
                              <p:par>
                                <p:cTn id="154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44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44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3680"/>
                            </p:stCondLst>
                            <p:childTnLst>
                              <p:par>
                                <p:cTn id="159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44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44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7" dur="80"/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8" dur="80"/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80"/>
                                        <p:tgtEl>
                                          <p:spTgt spid="2447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3480"/>
                            </p:stCondLst>
                            <p:childTnLst>
                              <p:par>
                                <p:cTn id="17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3" dur="80"/>
                                        <p:tgtEl>
                                          <p:spTgt spid="2447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4" dur="80"/>
                                        <p:tgtEl>
                                          <p:spTgt spid="2447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5" dur="80"/>
                                        <p:tgtEl>
                                          <p:spTgt spid="2447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40" grpId="0" animBg="1"/>
      <p:bldP spid="244741" grpId="0" animBg="1"/>
      <p:bldP spid="244742" grpId="0" animBg="1"/>
      <p:bldP spid="244743" grpId="0" animBg="1"/>
      <p:bldP spid="244745" grpId="0"/>
      <p:bldP spid="244746" grpId="0" animBg="1"/>
      <p:bldP spid="244746" grpId="1" animBg="1"/>
      <p:bldP spid="244747" grpId="0" animBg="1"/>
      <p:bldP spid="244747" grpId="1" animBg="1"/>
      <p:bldP spid="244748" grpId="0" animBg="1"/>
      <p:bldP spid="244748" grpId="1" animBg="1"/>
      <p:bldP spid="244749" grpId="0" animBg="1"/>
      <p:bldP spid="244749" grpId="1" animBg="1"/>
      <p:bldP spid="244750" grpId="0" animBg="1"/>
      <p:bldP spid="244750" grpId="1" animBg="1"/>
      <p:bldP spid="244751" grpId="0" animBg="1"/>
      <p:bldP spid="244751" grpId="1" animBg="1"/>
      <p:bldP spid="244752" grpId="0" animBg="1"/>
      <p:bldP spid="244752" grpId="1" animBg="1"/>
      <p:bldP spid="244753" grpId="0" animBg="1"/>
      <p:bldP spid="244753" grpId="1" animBg="1"/>
      <p:bldP spid="244754" grpId="0" animBg="1"/>
      <p:bldP spid="244754" grpId="1" animBg="1"/>
      <p:bldP spid="244755" grpId="0" animBg="1"/>
      <p:bldP spid="244755" grpId="1" animBg="1"/>
      <p:bldP spid="244756" grpId="0" animBg="1"/>
      <p:bldP spid="244756" grpId="1" animBg="1"/>
      <p:bldP spid="244757" grpId="0" animBg="1"/>
      <p:bldP spid="244757" grpId="1" animBg="1"/>
      <p:bldP spid="244758" grpId="0"/>
      <p:bldP spid="244760" grpId="0" animBg="1"/>
      <p:bldP spid="244760" grpId="1" animBg="1"/>
      <p:bldP spid="244761" grpId="0" animBg="1"/>
      <p:bldP spid="244762" grpId="0" animBg="1"/>
      <p:bldP spid="244763" grpId="0"/>
      <p:bldP spid="244764" grpId="0"/>
      <p:bldP spid="244766" grpId="0" animBg="1"/>
    </p:bld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6227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3516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AS CONSEQUÊNCIAS </a:t>
            </a:r>
          </a:p>
        </p:txBody>
      </p:sp>
      <p:sp>
        <p:nvSpPr>
          <p:cNvPr id="245764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65" name="Freeform 5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 type="triangle" w="med" len="med"/>
            <a:tailEnd type="triangle" w="med" len="med"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66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67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68" name="Rectangle 8"/>
          <p:cNvSpPr>
            <a:spLocks noChangeArrowheads="1"/>
          </p:cNvSpPr>
          <p:nvPr/>
        </p:nvSpPr>
        <p:spPr bwMode="auto">
          <a:xfrm>
            <a:off x="3059113" y="3357563"/>
            <a:ext cx="3097212" cy="280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b="0" i="1">
                <a:latin typeface="Arial" charset="0"/>
              </a:rPr>
              <a:t>Moléstia                        Desalento                     Aflição                         Loucura...</a:t>
            </a:r>
          </a:p>
          <a:p>
            <a:pPr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folHlink"/>
                </a:solidFill>
                <a:latin typeface="Arial" charset="0"/>
              </a:rPr>
              <a:t>até</a:t>
            </a:r>
          </a:p>
          <a:p>
            <a:pPr>
              <a:spcBef>
                <a:spcPct val="20000"/>
              </a:spcBef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Crueldade                    e Morte...</a:t>
            </a:r>
          </a:p>
        </p:txBody>
      </p:sp>
      <p:sp>
        <p:nvSpPr>
          <p:cNvPr id="245770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1" name="Freeform 11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2" name="Freeform 12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3" name="Freeform 13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4" name="Freeform 14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5" name="Freeform 15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6" name="Freeform 16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7" name="Freeform 17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8" name="Freeform 18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79" name="Freeform 19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80" name="Freeform 20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81" name="Freeform 21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82" name="Rectangle 22"/>
          <p:cNvSpPr>
            <a:spLocks noChangeArrowheads="1"/>
          </p:cNvSpPr>
          <p:nvPr/>
        </p:nvSpPr>
        <p:spPr bwMode="auto">
          <a:xfrm>
            <a:off x="2987675" y="2349500"/>
            <a:ext cx="316865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Desequilíbrios    </a:t>
            </a: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formação</a:t>
            </a:r>
          </a:p>
        </p:txBody>
      </p:sp>
      <p:sp>
        <p:nvSpPr>
          <p:cNvPr id="436246" name="WordArt 23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5784" name="Oval 24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5785" name="_s1036"/>
          <p:cNvSpPr>
            <a:spLocks noChangeArrowheads="1"/>
          </p:cNvSpPr>
          <p:nvPr/>
        </p:nvSpPr>
        <p:spPr bwMode="auto">
          <a:xfrm>
            <a:off x="6372225" y="2636838"/>
            <a:ext cx="1439863" cy="1008062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Quanto mais</a:t>
            </a:r>
          </a:p>
          <a:p>
            <a:pPr>
              <a:lnSpc>
                <a:spcPct val="100000"/>
              </a:lnSpc>
            </a:pPr>
            <a:r>
              <a:rPr lang="pt-BR" sz="1600" b="0"/>
              <a:t> se Rende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às Idéias </a:t>
            </a:r>
          </a:p>
        </p:txBody>
      </p:sp>
      <p:sp>
        <p:nvSpPr>
          <p:cNvPr id="245786" name="_s1036"/>
          <p:cNvSpPr>
            <a:spLocks noChangeArrowheads="1"/>
          </p:cNvSpPr>
          <p:nvPr/>
        </p:nvSpPr>
        <p:spPr bwMode="auto">
          <a:xfrm>
            <a:off x="2197100" y="2709863"/>
            <a:ext cx="1295400" cy="863600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Idéias</a:t>
            </a:r>
          </a:p>
          <a:p>
            <a:pPr>
              <a:lnSpc>
                <a:spcPct val="100000"/>
              </a:lnSpc>
            </a:pPr>
            <a:r>
              <a:rPr lang="pt-BR" sz="1600" b="0"/>
              <a:t> Emitidas</a:t>
            </a:r>
          </a:p>
        </p:txBody>
      </p:sp>
      <p:sp>
        <p:nvSpPr>
          <p:cNvPr id="245789" name="_s1036"/>
          <p:cNvSpPr>
            <a:spLocks noChangeArrowheads="1"/>
          </p:cNvSpPr>
          <p:nvPr/>
        </p:nvSpPr>
        <p:spPr bwMode="auto">
          <a:xfrm>
            <a:off x="6300788" y="3644900"/>
            <a:ext cx="1655762" cy="1368425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endParaRPr lang="pt-BR" sz="2000" b="0"/>
          </a:p>
          <a:p>
            <a:pPr>
              <a:lnSpc>
                <a:spcPct val="100000"/>
              </a:lnSpc>
            </a:pPr>
            <a:r>
              <a:rPr lang="pt-BR" sz="2000" b="0"/>
              <a:t>Com Maior </a:t>
            </a:r>
          </a:p>
          <a:p>
            <a:pPr>
              <a:lnSpc>
                <a:spcPct val="100000"/>
              </a:lnSpc>
            </a:pPr>
            <a:r>
              <a:rPr lang="pt-BR" sz="2000" b="0"/>
              <a:t> força  </a:t>
            </a:r>
          </a:p>
          <a:p>
            <a:pPr>
              <a:lnSpc>
                <a:spcPct val="100000"/>
              </a:lnSpc>
            </a:pPr>
            <a:r>
              <a:rPr lang="pt-BR" sz="2000" b="0"/>
              <a:t>a expressa</a:t>
            </a:r>
          </a:p>
          <a:p>
            <a:pPr>
              <a:lnSpc>
                <a:spcPct val="100000"/>
              </a:lnSpc>
            </a:pPr>
            <a:r>
              <a:rPr lang="pt-BR" sz="2000" b="0"/>
              <a:t>  </a:t>
            </a:r>
          </a:p>
        </p:txBody>
      </p:sp>
      <p:sp>
        <p:nvSpPr>
          <p:cNvPr id="245791" name="Oval 31" descr="Horizontal clara"/>
          <p:cNvSpPr>
            <a:spLocks noChangeArrowheads="1"/>
          </p:cNvSpPr>
          <p:nvPr/>
        </p:nvSpPr>
        <p:spPr bwMode="auto">
          <a:xfrm rot="-1072187">
            <a:off x="1395413" y="4343400"/>
            <a:ext cx="1584325" cy="1628775"/>
          </a:xfrm>
          <a:prstGeom prst="ellipse">
            <a:avLst/>
          </a:prstGeom>
          <a:pattFill prst="ltHorz">
            <a:fgClr>
              <a:srgbClr val="000000"/>
            </a:fgClr>
            <a:bgClr>
              <a:srgbClr val="FFFFFF"/>
            </a:bgClr>
          </a:pattFill>
          <a:ln w="38100" algn="ctr">
            <a:solidFill>
              <a:srgbClr val="FFFF00"/>
            </a:solidFill>
            <a:prstDash val="sysDot"/>
            <a:round/>
            <a:headEnd/>
            <a:tailEnd/>
          </a:ln>
          <a:effectLst>
            <a:outerShdw dist="35921" dir="2700000" algn="ctr" rotWithShape="0">
              <a:schemeClr val="folHlink"/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Vale</a:t>
            </a:r>
          </a:p>
          <a:p>
            <a:pPr>
              <a:defRPr/>
            </a:pPr>
            <a:r>
              <a:rPr lang="pt-BR" sz="2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para </a:t>
            </a:r>
          </a:p>
          <a:p>
            <a:pPr>
              <a:defRPr/>
            </a:pPr>
            <a:r>
              <a:rPr lang="pt-BR" sz="2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todos</a:t>
            </a:r>
          </a:p>
          <a:p>
            <a:pPr>
              <a:defRPr/>
            </a:pPr>
            <a:r>
              <a:rPr lang="pt-BR" sz="24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  <a:t>nós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5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5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5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5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5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5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5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5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5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5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5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5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5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5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5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5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245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" fill="hold"/>
                                        <p:tgtEl>
                                          <p:spTgt spid="245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35" dur="500" fill="hold"/>
                                        <p:tgtEl>
                                          <p:spTgt spid="2457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45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5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500"/>
                            </p:stCondLst>
                            <p:childTnLst>
                              <p:par>
                                <p:cTn id="14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4" dur="80"/>
                                        <p:tgtEl>
                                          <p:spTgt spid="2457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5" dur="80"/>
                                        <p:tgtEl>
                                          <p:spTgt spid="2457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80"/>
                                        <p:tgtEl>
                                          <p:spTgt spid="2457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500"/>
                            </p:stCondLst>
                            <p:childTnLst>
                              <p:par>
                                <p:cTn id="148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45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5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3000"/>
                            </p:stCondLst>
                            <p:childTnLst>
                              <p:par>
                                <p:cTn id="153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45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45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3500"/>
                            </p:stCondLst>
                            <p:childTnLst>
                              <p:par>
                                <p:cTn id="15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45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45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6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7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8" dur="80"/>
                                        <p:tgtEl>
                                          <p:spTgt spid="2457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64" grpId="0" animBg="1"/>
      <p:bldP spid="245765" grpId="0" animBg="1"/>
      <p:bldP spid="245766" grpId="0" animBg="1"/>
      <p:bldP spid="245767" grpId="0" animBg="1"/>
      <p:bldP spid="245768" grpId="0"/>
      <p:bldP spid="245770" grpId="0" animBg="1"/>
      <p:bldP spid="245770" grpId="1" animBg="1"/>
      <p:bldP spid="245771" grpId="0" animBg="1"/>
      <p:bldP spid="245771" grpId="1" animBg="1"/>
      <p:bldP spid="245772" grpId="0" animBg="1"/>
      <p:bldP spid="245772" grpId="1" animBg="1"/>
      <p:bldP spid="245773" grpId="0" animBg="1"/>
      <p:bldP spid="245773" grpId="1" animBg="1"/>
      <p:bldP spid="245774" grpId="0" animBg="1"/>
      <p:bldP spid="245774" grpId="1" animBg="1"/>
      <p:bldP spid="245775" grpId="0" animBg="1"/>
      <p:bldP spid="245775" grpId="1" animBg="1"/>
      <p:bldP spid="245776" grpId="0" animBg="1"/>
      <p:bldP spid="245776" grpId="1" animBg="1"/>
      <p:bldP spid="245777" grpId="0" animBg="1"/>
      <p:bldP spid="245777" grpId="1" animBg="1"/>
      <p:bldP spid="245778" grpId="0" animBg="1"/>
      <p:bldP spid="245778" grpId="1" animBg="1"/>
      <p:bldP spid="245779" grpId="0" animBg="1"/>
      <p:bldP spid="245779" grpId="1" animBg="1"/>
      <p:bldP spid="245780" grpId="0" animBg="1"/>
      <p:bldP spid="245780" grpId="1" animBg="1"/>
      <p:bldP spid="245781" grpId="0" animBg="1"/>
      <p:bldP spid="245781" grpId="1" animBg="1"/>
      <p:bldP spid="245782" grpId="0"/>
      <p:bldP spid="245784" grpId="0" animBg="1"/>
      <p:bldP spid="245784" grpId="1" animBg="1"/>
      <p:bldP spid="245785" grpId="0" animBg="1"/>
      <p:bldP spid="245786" grpId="0" animBg="1"/>
      <p:bldP spid="245789" grpId="0" animBg="1"/>
      <p:bldP spid="245791" grpId="0" animBg="1"/>
    </p:bld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7251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3516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O AVANÇO DA OBSESSÃO</a:t>
            </a:r>
          </a:p>
        </p:txBody>
      </p:sp>
      <p:sp>
        <p:nvSpPr>
          <p:cNvPr id="246788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89" name="Freeform 5"/>
          <p:cNvSpPr>
            <a:spLocks/>
          </p:cNvSpPr>
          <p:nvPr/>
        </p:nvSpPr>
        <p:spPr bwMode="auto">
          <a:xfrm>
            <a:off x="2555875" y="1665288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prstDash val="solid"/>
            <a:round/>
            <a:headEnd type="triangle" w="med" len="med"/>
            <a:tailEnd type="triangle" w="med" len="med"/>
          </a:ln>
          <a:effectLst/>
          <a:scene3d>
            <a:camera prst="legacyPerspectiveBottomLeft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0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1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167042" dir="524770" algn="ctr" rotWithShape="0">
              <a:srgbClr val="000000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2" name="Rectangle 8"/>
          <p:cNvSpPr>
            <a:spLocks noChangeArrowheads="1"/>
          </p:cNvSpPr>
          <p:nvPr/>
        </p:nvSpPr>
        <p:spPr bwMode="auto">
          <a:xfrm>
            <a:off x="3346450" y="2708275"/>
            <a:ext cx="3097213" cy="3313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</a:pPr>
            <a:r>
              <a:rPr lang="pt-BR" sz="2400" b="0" i="1"/>
              <a:t>Hoje é um pingo de sombra, amanhã linha firme, para, depois, fazer-se um painel vigoroso, do qual assimilamos </a:t>
            </a:r>
            <a:r>
              <a:rPr lang="pt-BR" sz="2400" b="0" i="1">
                <a:solidFill>
                  <a:schemeClr val="folHlink"/>
                </a:solidFill>
              </a:rPr>
              <a:t>apelos infelizes que nos aprisionam em turbilhões de trevas</a:t>
            </a:r>
            <a:r>
              <a:rPr lang="pt-BR" sz="2400" b="0" i="1"/>
              <a:t>. </a:t>
            </a:r>
          </a:p>
        </p:txBody>
      </p:sp>
      <p:sp>
        <p:nvSpPr>
          <p:cNvPr id="246793" name="Freeform 9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4" name="Freeform 10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5" name="Freeform 11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6" name="Freeform 12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7" name="Freeform 13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8" name="Freeform 14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799" name="Freeform 15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0" name="Freeform 16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1" name="Freeform 17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2" name="Freeform 18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3" name="Freeform 19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4" name="Freeform 20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5" name="Rectangle 21"/>
          <p:cNvSpPr>
            <a:spLocks noChangeArrowheads="1"/>
          </p:cNvSpPr>
          <p:nvPr/>
        </p:nvSpPr>
        <p:spPr bwMode="auto">
          <a:xfrm>
            <a:off x="2987675" y="1628775"/>
            <a:ext cx="316865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Apelos      </a:t>
            </a: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iniciais</a:t>
            </a:r>
          </a:p>
        </p:txBody>
      </p:sp>
      <p:sp>
        <p:nvSpPr>
          <p:cNvPr id="437270" name="WordArt 22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6807" name="Oval 23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6808" name="_s1036"/>
          <p:cNvSpPr>
            <a:spLocks noChangeArrowheads="1"/>
          </p:cNvSpPr>
          <p:nvPr/>
        </p:nvSpPr>
        <p:spPr bwMode="auto">
          <a:xfrm>
            <a:off x="6948488" y="2349500"/>
            <a:ext cx="1655762" cy="10080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Visitação Oculta</a:t>
            </a:r>
          </a:p>
          <a:p>
            <a:pPr>
              <a:lnSpc>
                <a:spcPct val="100000"/>
              </a:lnSpc>
            </a:pPr>
            <a:r>
              <a:rPr lang="pt-BR" sz="1600" b="0"/>
              <a:t>das Idéias</a:t>
            </a:r>
          </a:p>
          <a:p>
            <a:pPr>
              <a:lnSpc>
                <a:spcPct val="100000"/>
              </a:lnSpc>
            </a:pPr>
            <a:r>
              <a:rPr lang="pt-BR" sz="1600" b="0"/>
              <a:t>iniciais</a:t>
            </a:r>
          </a:p>
        </p:txBody>
      </p:sp>
      <p:sp>
        <p:nvSpPr>
          <p:cNvPr id="246809" name="_s1036"/>
          <p:cNvSpPr>
            <a:spLocks noChangeArrowheads="1"/>
          </p:cNvSpPr>
          <p:nvPr/>
        </p:nvSpPr>
        <p:spPr bwMode="auto">
          <a:xfrm>
            <a:off x="971550" y="2276475"/>
            <a:ext cx="1800225" cy="863600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endParaRPr lang="pt-BR" sz="1600" b="0"/>
          </a:p>
          <a:p>
            <a:pPr>
              <a:lnSpc>
                <a:spcPct val="100000"/>
              </a:lnSpc>
            </a:pPr>
            <a:r>
              <a:rPr lang="pt-BR" sz="1600" b="0"/>
              <a:t>Esboçando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vagamente</a:t>
            </a:r>
          </a:p>
          <a:p>
            <a:pPr>
              <a:lnSpc>
                <a:spcPct val="100000"/>
              </a:lnSpc>
            </a:pPr>
            <a:r>
              <a:rPr lang="pt-BR" sz="1600" b="0"/>
              <a:t>as Idéias Iniciais</a:t>
            </a:r>
          </a:p>
          <a:p>
            <a:pPr>
              <a:lnSpc>
                <a:spcPct val="100000"/>
              </a:lnSpc>
            </a:pPr>
            <a:endParaRPr lang="pt-BR" sz="1600" b="0"/>
          </a:p>
        </p:txBody>
      </p:sp>
      <p:sp>
        <p:nvSpPr>
          <p:cNvPr id="246811" name="AutoShape 27"/>
          <p:cNvSpPr>
            <a:spLocks noChangeArrowheads="1"/>
          </p:cNvSpPr>
          <p:nvPr/>
        </p:nvSpPr>
        <p:spPr bwMode="auto">
          <a:xfrm rot="-468182">
            <a:off x="2482850" y="2925763"/>
            <a:ext cx="1152525" cy="863600"/>
          </a:xfrm>
          <a:prstGeom prst="rightArrow">
            <a:avLst>
              <a:gd name="adj1" fmla="val 50000"/>
              <a:gd name="adj2" fmla="val 33364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Início</a:t>
            </a:r>
          </a:p>
        </p:txBody>
      </p:sp>
      <p:sp>
        <p:nvSpPr>
          <p:cNvPr id="246812" name="AutoShape 28"/>
          <p:cNvSpPr>
            <a:spLocks noChangeArrowheads="1"/>
          </p:cNvSpPr>
          <p:nvPr/>
        </p:nvSpPr>
        <p:spPr bwMode="auto">
          <a:xfrm rot="226834">
            <a:off x="6229350" y="5084763"/>
            <a:ext cx="1511300" cy="719137"/>
          </a:xfrm>
          <a:prstGeom prst="leftArrow">
            <a:avLst>
              <a:gd name="adj1" fmla="val 50000"/>
              <a:gd name="adj2" fmla="val 52539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Fim</a:t>
            </a:r>
          </a:p>
        </p:txBody>
      </p:sp>
      <p:sp>
        <p:nvSpPr>
          <p:cNvPr id="246813" name="Text Box 29"/>
          <p:cNvSpPr txBox="1">
            <a:spLocks noChangeArrowheads="1"/>
          </p:cNvSpPr>
          <p:nvPr/>
        </p:nvSpPr>
        <p:spPr bwMode="auto">
          <a:xfrm>
            <a:off x="3275013" y="4656138"/>
            <a:ext cx="3241675" cy="10779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apelos infelizes que nos aprisionam em turbilhões de trevas.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6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6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6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6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6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6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6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6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6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6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6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6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6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6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6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6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246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" fill="hold"/>
                                        <p:tgtEl>
                                          <p:spTgt spid="246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35" dur="500" fill="hold"/>
                                        <p:tgtEl>
                                          <p:spTgt spid="2468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46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6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500"/>
                            </p:stCondLst>
                            <p:childTnLst>
                              <p:par>
                                <p:cTn id="14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4" dur="80"/>
                                        <p:tgtEl>
                                          <p:spTgt spid="2468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5" dur="80"/>
                                        <p:tgtEl>
                                          <p:spTgt spid="2468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80"/>
                                        <p:tgtEl>
                                          <p:spTgt spid="2468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100"/>
                            </p:stCondLst>
                            <p:childTnLst>
                              <p:par>
                                <p:cTn id="148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46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6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600"/>
                            </p:stCondLst>
                            <p:childTnLst>
                              <p:par>
                                <p:cTn id="15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5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6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" dur="80"/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8400"/>
                            </p:stCondLst>
                            <p:childTnLst>
                              <p:par>
                                <p:cTn id="159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1" dur="80"/>
                                        <p:tgtEl>
                                          <p:spTgt spid="2468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2" dur="80"/>
                                        <p:tgtEl>
                                          <p:spTgt spid="2468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80"/>
                                        <p:tgtEl>
                                          <p:spTgt spid="2468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88" grpId="0" animBg="1"/>
      <p:bldP spid="246789" grpId="0" animBg="1"/>
      <p:bldP spid="246790" grpId="0" animBg="1"/>
      <p:bldP spid="246791" grpId="0" animBg="1"/>
      <p:bldP spid="246792" grpId="0"/>
      <p:bldP spid="246793" grpId="0" animBg="1"/>
      <p:bldP spid="246793" grpId="1" animBg="1"/>
      <p:bldP spid="246794" grpId="0" animBg="1"/>
      <p:bldP spid="246794" grpId="1" animBg="1"/>
      <p:bldP spid="246795" grpId="0" animBg="1"/>
      <p:bldP spid="246795" grpId="1" animBg="1"/>
      <p:bldP spid="246796" grpId="0" animBg="1"/>
      <p:bldP spid="246796" grpId="1" animBg="1"/>
      <p:bldP spid="246797" grpId="0" animBg="1"/>
      <p:bldP spid="246797" grpId="1" animBg="1"/>
      <p:bldP spid="246798" grpId="0" animBg="1"/>
      <p:bldP spid="246798" grpId="1" animBg="1"/>
      <p:bldP spid="246799" grpId="0" animBg="1"/>
      <p:bldP spid="246799" grpId="1" animBg="1"/>
      <p:bldP spid="246800" grpId="0" animBg="1"/>
      <p:bldP spid="246800" grpId="1" animBg="1"/>
      <p:bldP spid="246801" grpId="0" animBg="1"/>
      <p:bldP spid="246801" grpId="1" animBg="1"/>
      <p:bldP spid="246802" grpId="0" animBg="1"/>
      <p:bldP spid="246802" grpId="1" animBg="1"/>
      <p:bldP spid="246803" grpId="0" animBg="1"/>
      <p:bldP spid="246803" grpId="1" animBg="1"/>
      <p:bldP spid="246804" grpId="0" animBg="1"/>
      <p:bldP spid="246804" grpId="1" animBg="1"/>
      <p:bldP spid="246805" grpId="0"/>
      <p:bldP spid="246807" grpId="0" animBg="1"/>
      <p:bldP spid="246807" grpId="1" animBg="1"/>
      <p:bldP spid="246808" grpId="0" animBg="1"/>
      <p:bldP spid="246809" grpId="0" animBg="1"/>
      <p:bldP spid="246813" grpId="0"/>
    </p:bld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36" name="Oval 28"/>
          <p:cNvSpPr>
            <a:spLocks noChangeArrowheads="1"/>
          </p:cNvSpPr>
          <p:nvPr/>
        </p:nvSpPr>
        <p:spPr bwMode="auto">
          <a:xfrm>
            <a:off x="2555875" y="2708275"/>
            <a:ext cx="4537075" cy="4149725"/>
          </a:xfrm>
          <a:prstGeom prst="ellipse">
            <a:avLst/>
          </a:prstGeom>
          <a:solidFill>
            <a:srgbClr val="000000"/>
          </a:solidFill>
          <a:ln w="9525" algn="ctr"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33" name="_s1036"/>
          <p:cNvSpPr>
            <a:spLocks noChangeArrowheads="1"/>
          </p:cNvSpPr>
          <p:nvPr/>
        </p:nvSpPr>
        <p:spPr bwMode="auto">
          <a:xfrm>
            <a:off x="1403350" y="1989138"/>
            <a:ext cx="1368425" cy="863600"/>
          </a:xfrm>
          <a:prstGeom prst="roundRect">
            <a:avLst>
              <a:gd name="adj" fmla="val 16667"/>
            </a:avLst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FORÇAS</a:t>
            </a:r>
          </a:p>
          <a:p>
            <a:pPr>
              <a:lnSpc>
                <a:spcPct val="100000"/>
              </a:lnSpc>
            </a:pPr>
            <a:r>
              <a:rPr lang="pt-BR" sz="1600" b="0"/>
              <a:t>DO</a:t>
            </a:r>
          </a:p>
          <a:p>
            <a:pPr>
              <a:lnSpc>
                <a:spcPct val="100000"/>
              </a:lnSpc>
            </a:pPr>
            <a:r>
              <a:rPr lang="pt-BR" sz="1600" b="0"/>
              <a:t>MAL</a:t>
            </a:r>
          </a:p>
        </p:txBody>
      </p:sp>
      <p:sp>
        <p:nvSpPr>
          <p:cNvPr id="438276" name="Text Box 2"/>
          <p:cNvSpPr txBox="1">
            <a:spLocks noChangeArrowheads="1"/>
          </p:cNvSpPr>
          <p:nvPr/>
        </p:nvSpPr>
        <p:spPr bwMode="auto">
          <a:xfrm>
            <a:off x="7812088" y="188913"/>
            <a:ext cx="1223962" cy="113823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8277" name="WordArt 3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3516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SAIBAMOS FUGIR DA OBSESSÃO</a:t>
            </a:r>
          </a:p>
        </p:txBody>
      </p:sp>
      <p:sp>
        <p:nvSpPr>
          <p:cNvPr id="247812" name="Oval 4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rgbClr val="000000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3" name="Freeform 5"/>
          <p:cNvSpPr>
            <a:spLocks/>
          </p:cNvSpPr>
          <p:nvPr/>
        </p:nvSpPr>
        <p:spPr bwMode="auto">
          <a:xfrm>
            <a:off x="2555875" y="17589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000000"/>
          </a:solidFill>
          <a:ln w="9525" cap="flat" cmpd="sng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5" name="Freeform 7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673579" dir="129665" algn="ctr" rotWithShape="0">
              <a:srgbClr val="80808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6" name="Rectangle 8"/>
          <p:cNvSpPr>
            <a:spLocks noChangeArrowheads="1"/>
          </p:cNvSpPr>
          <p:nvPr/>
        </p:nvSpPr>
        <p:spPr bwMode="auto">
          <a:xfrm>
            <a:off x="2700338" y="2997200"/>
            <a:ext cx="4248150" cy="3313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</a:pPr>
            <a:r>
              <a:rPr lang="pt-BR" sz="2400" b="0" i="1"/>
              <a:t>Saibamos fugir, desassombrados, aos enganos da inércia, porque o espelho ocioso de nossa vida em sombra pode ser longamente viciado e detido pelas forças do mal que, em nos vampirizando, estendem sobre os outros as teias infernais da miséria                            e do crime. </a:t>
            </a:r>
          </a:p>
        </p:txBody>
      </p:sp>
      <p:sp>
        <p:nvSpPr>
          <p:cNvPr id="247817" name="Freeform 9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8" name="Freeform 10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19" name="Freeform 11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0" name="Freeform 12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1" name="Freeform 13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2" name="Freeform 14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3" name="Freeform 15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4" name="Freeform 16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5" name="Freeform 17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6" name="Freeform 18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7" name="Freeform 19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8" name="Freeform 20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29" name="Rectangle 21"/>
          <p:cNvSpPr>
            <a:spLocks noChangeArrowheads="1"/>
          </p:cNvSpPr>
          <p:nvPr/>
        </p:nvSpPr>
        <p:spPr bwMode="auto">
          <a:xfrm>
            <a:off x="2987675" y="1628775"/>
            <a:ext cx="316865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Teias                               </a:t>
            </a: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miséria                             e do crime</a:t>
            </a:r>
          </a:p>
        </p:txBody>
      </p:sp>
      <p:sp>
        <p:nvSpPr>
          <p:cNvPr id="438295" name="WordArt 22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7831" name="Oval 23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rgbClr val="000000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7832" name="_s1036"/>
          <p:cNvSpPr>
            <a:spLocks noChangeArrowheads="1"/>
          </p:cNvSpPr>
          <p:nvPr/>
        </p:nvSpPr>
        <p:spPr bwMode="auto">
          <a:xfrm>
            <a:off x="6804025" y="1844675"/>
            <a:ext cx="1655763" cy="10080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noFill/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r>
              <a:rPr lang="pt-BR" sz="1600" b="0"/>
              <a:t>Vida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em </a:t>
            </a:r>
          </a:p>
          <a:p>
            <a:pPr>
              <a:lnSpc>
                <a:spcPct val="100000"/>
              </a:lnSpc>
            </a:pPr>
            <a:r>
              <a:rPr lang="pt-BR" sz="1600" b="0"/>
              <a:t>sombra</a:t>
            </a:r>
          </a:p>
        </p:txBody>
      </p:sp>
      <p:sp>
        <p:nvSpPr>
          <p:cNvPr id="247814" name="Oval 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rgbClr val="000000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7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7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47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47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7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7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200"/>
                                        <p:tgtEl>
                                          <p:spTgt spid="247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" fill="hold"/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47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200"/>
                                        <p:tgtEl>
                                          <p:spTgt spid="247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200"/>
                                        <p:tgtEl>
                                          <p:spTgt spid="247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200"/>
                                        <p:tgtEl>
                                          <p:spTgt spid="247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47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200"/>
                                        <p:tgtEl>
                                          <p:spTgt spid="247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200"/>
                                        <p:tgtEl>
                                          <p:spTgt spid="247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200"/>
                                        <p:tgtEl>
                                          <p:spTgt spid="247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200"/>
                                        <p:tgtEl>
                                          <p:spTgt spid="247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200"/>
                                        <p:tgtEl>
                                          <p:spTgt spid="247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200"/>
                                        <p:tgtEl>
                                          <p:spTgt spid="247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200"/>
                                        <p:tgtEl>
                                          <p:spTgt spid="247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200" fill="hold"/>
                                        <p:tgtEl>
                                          <p:spTgt spid="247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200" fill="hold"/>
                                        <p:tgtEl>
                                          <p:spTgt spid="247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35" dur="500" fill="hold"/>
                                        <p:tgtEl>
                                          <p:spTgt spid="247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47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47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500"/>
                            </p:stCondLst>
                            <p:childTnLst>
                              <p:par>
                                <p:cTn id="14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4" dur="80"/>
                                        <p:tgtEl>
                                          <p:spTgt spid="2478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5" dur="80"/>
                                        <p:tgtEl>
                                          <p:spTgt spid="2478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80"/>
                                        <p:tgtEl>
                                          <p:spTgt spid="2478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420"/>
                            </p:stCondLst>
                            <p:childTnLst>
                              <p:par>
                                <p:cTn id="148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47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47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920"/>
                            </p:stCondLst>
                            <p:childTnLst>
                              <p:par>
                                <p:cTn id="15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5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6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" dur="80"/>
                                        <p:tgtEl>
                                          <p:spTgt spid="2478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833" grpId="0" animBg="1"/>
      <p:bldP spid="247812" grpId="0" animBg="1"/>
      <p:bldP spid="247813" grpId="0" animBg="1"/>
      <p:bldP spid="247815" grpId="0" animBg="1"/>
      <p:bldP spid="247816" grpId="0"/>
      <p:bldP spid="247817" grpId="0" animBg="1"/>
      <p:bldP spid="247817" grpId="1" animBg="1"/>
      <p:bldP spid="247818" grpId="0" animBg="1"/>
      <p:bldP spid="247818" grpId="1" animBg="1"/>
      <p:bldP spid="247819" grpId="0" animBg="1"/>
      <p:bldP spid="247819" grpId="1" animBg="1"/>
      <p:bldP spid="247820" grpId="0" animBg="1"/>
      <p:bldP spid="247820" grpId="1" animBg="1"/>
      <p:bldP spid="247821" grpId="0" animBg="1"/>
      <p:bldP spid="247821" grpId="1" animBg="1"/>
      <p:bldP spid="247822" grpId="0" animBg="1"/>
      <p:bldP spid="247822" grpId="1" animBg="1"/>
      <p:bldP spid="247823" grpId="0" animBg="1"/>
      <p:bldP spid="247823" grpId="1" animBg="1"/>
      <p:bldP spid="247824" grpId="0" animBg="1"/>
      <p:bldP spid="247824" grpId="1" animBg="1"/>
      <p:bldP spid="247825" grpId="0" animBg="1"/>
      <p:bldP spid="247825" grpId="1" animBg="1"/>
      <p:bldP spid="247826" grpId="0" animBg="1"/>
      <p:bldP spid="247826" grpId="1" animBg="1"/>
      <p:bldP spid="247827" grpId="0" animBg="1"/>
      <p:bldP spid="247827" grpId="1" animBg="1"/>
      <p:bldP spid="247828" grpId="0" animBg="1"/>
      <p:bldP spid="247828" grpId="1" animBg="1"/>
      <p:bldP spid="247829" grpId="0"/>
      <p:bldP spid="247831" grpId="0" animBg="1"/>
      <p:bldP spid="247831" grpId="1" animBg="1"/>
      <p:bldP spid="247832" grpId="0" animBg="1"/>
      <p:bldP spid="247814" grpId="0" animBg="1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9" name="Freeform 7"/>
          <p:cNvSpPr>
            <a:spLocks/>
          </p:cNvSpPr>
          <p:nvPr/>
        </p:nvSpPr>
        <p:spPr bwMode="auto">
          <a:xfrm>
            <a:off x="2339975" y="1758950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chemeClr val="hlink"/>
          </a:solidFill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34" name="_s1036"/>
          <p:cNvSpPr>
            <a:spLocks noChangeArrowheads="1"/>
          </p:cNvSpPr>
          <p:nvPr/>
        </p:nvSpPr>
        <p:spPr bwMode="auto">
          <a:xfrm>
            <a:off x="1403350" y="1196975"/>
            <a:ext cx="1368425" cy="1152525"/>
          </a:xfrm>
          <a:prstGeom prst="ellipse">
            <a:avLst/>
          </a:prstGeom>
          <a:solidFill>
            <a:schemeClr val="tx2"/>
          </a:solidFill>
          <a:ln w="9525">
            <a:round/>
            <a:headEnd/>
            <a:tailEnd/>
          </a:ln>
          <a:effectLst/>
          <a:scene3d>
            <a:camera prst="legacyPerspectiveTop">
              <a:rot lat="0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 wrap="none" lIns="7458" tIns="3729" rIns="7458" bIns="3729" anchor="ctr">
            <a:flatTx/>
          </a:bodyPr>
          <a:lstStyle/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ESFERA</a:t>
            </a:r>
          </a:p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SUPERIOR</a:t>
            </a:r>
          </a:p>
        </p:txBody>
      </p:sp>
      <p:sp>
        <p:nvSpPr>
          <p:cNvPr id="439300" name="Text Box 4"/>
          <p:cNvSpPr txBox="1">
            <a:spLocks noChangeArrowheads="1"/>
          </p:cNvSpPr>
          <p:nvPr/>
        </p:nvSpPr>
        <p:spPr bwMode="auto">
          <a:xfrm>
            <a:off x="7812088" y="188913"/>
            <a:ext cx="1223962" cy="1138237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27 </a:t>
            </a:r>
            <a:r>
              <a:rPr lang="pt-BR" sz="2000" b="0"/>
              <a:t>Cap.</a:t>
            </a:r>
          </a:p>
        </p:txBody>
      </p:sp>
      <p:sp>
        <p:nvSpPr>
          <p:cNvPr id="439301" name="WordArt 5"/>
          <p:cNvSpPr>
            <a:spLocks noChangeArrowheads="1" noChangeShapeType="1" noTextEdit="1"/>
          </p:cNvSpPr>
          <p:nvPr/>
        </p:nvSpPr>
        <p:spPr bwMode="auto">
          <a:xfrm>
            <a:off x="1835150" y="765175"/>
            <a:ext cx="6049963" cy="18002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23516"/>
              </a:avLst>
            </a:prstTxWarp>
            <a:scene3d>
              <a:camera prst="legacyPerspectiveTop"/>
              <a:lightRig rig="legacyFlat1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 spc="720" normalizeH="1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BankGothic Lt BT"/>
              </a:rPr>
              <a:t>COMO FUGIR DA OBSESSÃO</a:t>
            </a:r>
          </a:p>
        </p:txBody>
      </p:sp>
      <p:sp>
        <p:nvSpPr>
          <p:cNvPr id="248838" name="Oval 6"/>
          <p:cNvSpPr>
            <a:spLocks noChangeArrowheads="1"/>
          </p:cNvSpPr>
          <p:nvPr/>
        </p:nvSpPr>
        <p:spPr bwMode="auto">
          <a:xfrm>
            <a:off x="2266950" y="1631950"/>
            <a:ext cx="1663700" cy="504825"/>
          </a:xfrm>
          <a:prstGeom prst="ellipse">
            <a:avLst/>
          </a:prstGeom>
          <a:noFill/>
          <a:ln w="76200" cmpd="tri">
            <a:solidFill>
              <a:schemeClr val="tx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0" name="Freeform 8"/>
          <p:cNvSpPr>
            <a:spLocks/>
          </p:cNvSpPr>
          <p:nvPr/>
        </p:nvSpPr>
        <p:spPr bwMode="auto">
          <a:xfrm flipH="1">
            <a:off x="6353175" y="17303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>
            <a:outerShdw dist="622818" dir="140238" algn="ctr" rotWithShape="0">
              <a:schemeClr val="tx2"/>
            </a:outerShdw>
          </a:effectLst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1" name="Rectangle 9"/>
          <p:cNvSpPr>
            <a:spLocks noChangeArrowheads="1"/>
          </p:cNvSpPr>
          <p:nvPr/>
        </p:nvSpPr>
        <p:spPr bwMode="auto">
          <a:xfrm>
            <a:off x="2411413" y="3716338"/>
            <a:ext cx="4248150" cy="129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</a:pPr>
            <a:r>
              <a:rPr lang="pt-BR" sz="2400" b="0" i="1"/>
              <a:t>É a fórmula ideal </a:t>
            </a:r>
          </a:p>
          <a:p>
            <a:pPr>
              <a:spcBef>
                <a:spcPct val="20000"/>
              </a:spcBef>
            </a:pPr>
            <a:r>
              <a:rPr lang="pt-BR" sz="2400" b="0" i="1"/>
              <a:t>Para libertar-se de todas</a:t>
            </a:r>
          </a:p>
          <a:p>
            <a:pPr>
              <a:spcBef>
                <a:spcPct val="20000"/>
              </a:spcBef>
            </a:pPr>
            <a:r>
              <a:rPr lang="pt-BR" sz="2400" b="0" i="1"/>
              <a:t>as algemas </a:t>
            </a:r>
          </a:p>
        </p:txBody>
      </p:sp>
      <p:sp>
        <p:nvSpPr>
          <p:cNvPr id="248842" name="Freeform 10"/>
          <p:cNvSpPr>
            <a:spLocks/>
          </p:cNvSpPr>
          <p:nvPr/>
        </p:nvSpPr>
        <p:spPr bwMode="auto">
          <a:xfrm>
            <a:off x="2976563" y="1268413"/>
            <a:ext cx="4059237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3" name="Freeform 11"/>
          <p:cNvSpPr>
            <a:spLocks/>
          </p:cNvSpPr>
          <p:nvPr/>
        </p:nvSpPr>
        <p:spPr bwMode="auto">
          <a:xfrm>
            <a:off x="2987675" y="13081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4" name="Freeform 12"/>
          <p:cNvSpPr>
            <a:spLocks/>
          </p:cNvSpPr>
          <p:nvPr/>
        </p:nvSpPr>
        <p:spPr bwMode="auto">
          <a:xfrm>
            <a:off x="2987675" y="13446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5" name="Freeform 13"/>
          <p:cNvSpPr>
            <a:spLocks/>
          </p:cNvSpPr>
          <p:nvPr/>
        </p:nvSpPr>
        <p:spPr bwMode="auto">
          <a:xfrm>
            <a:off x="2987675" y="13795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6" name="Freeform 14"/>
          <p:cNvSpPr>
            <a:spLocks/>
          </p:cNvSpPr>
          <p:nvPr/>
        </p:nvSpPr>
        <p:spPr bwMode="auto">
          <a:xfrm>
            <a:off x="2987675" y="14160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7" name="Freeform 15"/>
          <p:cNvSpPr>
            <a:spLocks/>
          </p:cNvSpPr>
          <p:nvPr/>
        </p:nvSpPr>
        <p:spPr bwMode="auto">
          <a:xfrm>
            <a:off x="2987675" y="14509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8" name="Freeform 16"/>
          <p:cNvSpPr>
            <a:spLocks/>
          </p:cNvSpPr>
          <p:nvPr/>
        </p:nvSpPr>
        <p:spPr bwMode="auto">
          <a:xfrm>
            <a:off x="2987675" y="14890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49" name="Freeform 17"/>
          <p:cNvSpPr>
            <a:spLocks/>
          </p:cNvSpPr>
          <p:nvPr/>
        </p:nvSpPr>
        <p:spPr bwMode="auto">
          <a:xfrm>
            <a:off x="2987675" y="152400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0" name="Freeform 18"/>
          <p:cNvSpPr>
            <a:spLocks/>
          </p:cNvSpPr>
          <p:nvPr/>
        </p:nvSpPr>
        <p:spPr bwMode="auto">
          <a:xfrm>
            <a:off x="2987675" y="1560513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1" name="Freeform 19"/>
          <p:cNvSpPr>
            <a:spLocks/>
          </p:cNvSpPr>
          <p:nvPr/>
        </p:nvSpPr>
        <p:spPr bwMode="auto">
          <a:xfrm>
            <a:off x="2987675" y="1595438"/>
            <a:ext cx="4059238" cy="757237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2" name="Freeform 20"/>
          <p:cNvSpPr>
            <a:spLocks/>
          </p:cNvSpPr>
          <p:nvPr/>
        </p:nvSpPr>
        <p:spPr bwMode="auto">
          <a:xfrm>
            <a:off x="2987675" y="1631950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3" name="Freeform 21"/>
          <p:cNvSpPr>
            <a:spLocks/>
          </p:cNvSpPr>
          <p:nvPr/>
        </p:nvSpPr>
        <p:spPr bwMode="auto">
          <a:xfrm>
            <a:off x="2987675" y="1666875"/>
            <a:ext cx="4059238" cy="757238"/>
          </a:xfrm>
          <a:custGeom>
            <a:avLst/>
            <a:gdLst/>
            <a:ahLst/>
            <a:cxnLst>
              <a:cxn ang="0">
                <a:pos x="0" y="348"/>
              </a:cxn>
              <a:cxn ang="0">
                <a:pos x="221" y="234"/>
              </a:cxn>
              <a:cxn ang="0">
                <a:pos x="304" y="199"/>
              </a:cxn>
              <a:cxn ang="0">
                <a:pos x="446" y="191"/>
              </a:cxn>
              <a:cxn ang="0">
                <a:pos x="542" y="208"/>
              </a:cxn>
              <a:cxn ang="0">
                <a:pos x="763" y="93"/>
              </a:cxn>
              <a:cxn ang="0">
                <a:pos x="796" y="177"/>
              </a:cxn>
              <a:cxn ang="0">
                <a:pos x="1088" y="140"/>
              </a:cxn>
              <a:cxn ang="0">
                <a:pos x="1193" y="137"/>
              </a:cxn>
              <a:cxn ang="0">
                <a:pos x="1272" y="193"/>
              </a:cxn>
              <a:cxn ang="0">
                <a:pos x="1277" y="265"/>
              </a:cxn>
              <a:cxn ang="0">
                <a:pos x="1373" y="283"/>
              </a:cxn>
              <a:cxn ang="0">
                <a:pos x="1673" y="225"/>
              </a:cxn>
              <a:cxn ang="0">
                <a:pos x="1741" y="391"/>
              </a:cxn>
              <a:cxn ang="0">
                <a:pos x="2020" y="301"/>
              </a:cxn>
              <a:cxn ang="0">
                <a:pos x="2163" y="454"/>
              </a:cxn>
              <a:cxn ang="0">
                <a:pos x="2329" y="386"/>
              </a:cxn>
              <a:cxn ang="0">
                <a:pos x="2538" y="382"/>
              </a:cxn>
              <a:cxn ang="0">
                <a:pos x="2557" y="401"/>
              </a:cxn>
            </a:cxnLst>
            <a:rect l="0" t="0" r="r" b="b"/>
            <a:pathLst>
              <a:path w="2557" h="477">
                <a:moveTo>
                  <a:pt x="0" y="348"/>
                </a:moveTo>
                <a:cubicBezTo>
                  <a:pt x="95" y="267"/>
                  <a:pt x="29" y="312"/>
                  <a:pt x="221" y="234"/>
                </a:cubicBezTo>
                <a:cubicBezTo>
                  <a:pt x="248" y="222"/>
                  <a:pt x="304" y="199"/>
                  <a:pt x="304" y="199"/>
                </a:cubicBezTo>
                <a:cubicBezTo>
                  <a:pt x="454" y="0"/>
                  <a:pt x="315" y="97"/>
                  <a:pt x="446" y="191"/>
                </a:cubicBezTo>
                <a:cubicBezTo>
                  <a:pt x="472" y="209"/>
                  <a:pt x="509" y="203"/>
                  <a:pt x="542" y="208"/>
                </a:cubicBezTo>
                <a:cubicBezTo>
                  <a:pt x="626" y="174"/>
                  <a:pt x="679" y="128"/>
                  <a:pt x="763" y="93"/>
                </a:cubicBezTo>
                <a:cubicBezTo>
                  <a:pt x="774" y="122"/>
                  <a:pt x="765" y="154"/>
                  <a:pt x="796" y="177"/>
                </a:cubicBezTo>
                <a:cubicBezTo>
                  <a:pt x="911" y="258"/>
                  <a:pt x="1037" y="159"/>
                  <a:pt x="1088" y="140"/>
                </a:cubicBezTo>
                <a:cubicBezTo>
                  <a:pt x="1116" y="128"/>
                  <a:pt x="1158" y="137"/>
                  <a:pt x="1193" y="137"/>
                </a:cubicBezTo>
                <a:cubicBezTo>
                  <a:pt x="1219" y="156"/>
                  <a:pt x="1257" y="170"/>
                  <a:pt x="1272" y="193"/>
                </a:cubicBezTo>
                <a:cubicBezTo>
                  <a:pt x="1288" y="217"/>
                  <a:pt x="1254" y="243"/>
                  <a:pt x="1277" y="265"/>
                </a:cubicBezTo>
                <a:cubicBezTo>
                  <a:pt x="1299" y="286"/>
                  <a:pt x="1342" y="280"/>
                  <a:pt x="1373" y="283"/>
                </a:cubicBezTo>
                <a:cubicBezTo>
                  <a:pt x="1492" y="292"/>
                  <a:pt x="1583" y="262"/>
                  <a:pt x="1673" y="225"/>
                </a:cubicBezTo>
                <a:cubicBezTo>
                  <a:pt x="1696" y="280"/>
                  <a:pt x="1686" y="414"/>
                  <a:pt x="1741" y="391"/>
                </a:cubicBezTo>
                <a:cubicBezTo>
                  <a:pt x="1939" y="310"/>
                  <a:pt x="1845" y="335"/>
                  <a:pt x="2020" y="301"/>
                </a:cubicBezTo>
                <a:cubicBezTo>
                  <a:pt x="2068" y="353"/>
                  <a:pt x="2107" y="477"/>
                  <a:pt x="2163" y="454"/>
                </a:cubicBezTo>
                <a:cubicBezTo>
                  <a:pt x="2219" y="432"/>
                  <a:pt x="2260" y="388"/>
                  <a:pt x="2329" y="386"/>
                </a:cubicBezTo>
                <a:cubicBezTo>
                  <a:pt x="2399" y="386"/>
                  <a:pt x="2538" y="382"/>
                  <a:pt x="2538" y="382"/>
                </a:cubicBezTo>
                <a:cubicBezTo>
                  <a:pt x="2449" y="320"/>
                  <a:pt x="2497" y="375"/>
                  <a:pt x="2557" y="401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4" name="Rectangle 22"/>
          <p:cNvSpPr>
            <a:spLocks noChangeArrowheads="1"/>
          </p:cNvSpPr>
          <p:nvPr/>
        </p:nvSpPr>
        <p:spPr bwMode="auto">
          <a:xfrm>
            <a:off x="2987675" y="1484313"/>
            <a:ext cx="316865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defRPr/>
            </a:pPr>
            <a:r>
              <a:rPr lang="pt-BR" sz="32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Projeções                </a:t>
            </a: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Esfera Superior</a:t>
            </a:r>
          </a:p>
        </p:txBody>
      </p:sp>
      <p:sp>
        <p:nvSpPr>
          <p:cNvPr id="439318" name="WordArt 23"/>
          <p:cNvSpPr>
            <a:spLocks noChangeArrowheads="1" noChangeShapeType="1" noTextEdit="1"/>
          </p:cNvSpPr>
          <p:nvPr/>
        </p:nvSpPr>
        <p:spPr bwMode="auto">
          <a:xfrm rot="-1976877">
            <a:off x="303213" y="981075"/>
            <a:ext cx="2036762" cy="7366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Obsessão</a:t>
            </a:r>
          </a:p>
        </p:txBody>
      </p:sp>
      <p:sp>
        <p:nvSpPr>
          <p:cNvPr id="248856" name="Oval 24"/>
          <p:cNvSpPr>
            <a:spLocks noChangeArrowheads="1"/>
          </p:cNvSpPr>
          <p:nvPr/>
        </p:nvSpPr>
        <p:spPr bwMode="auto">
          <a:xfrm>
            <a:off x="2268538" y="1628775"/>
            <a:ext cx="1663700" cy="504825"/>
          </a:xfrm>
          <a:prstGeom prst="ellipse">
            <a:avLst/>
          </a:prstGeom>
          <a:noFill/>
          <a:ln w="76200" cmpd="tri">
            <a:solidFill>
              <a:schemeClr val="tx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7" name="_s1036"/>
          <p:cNvSpPr>
            <a:spLocks noChangeArrowheads="1"/>
          </p:cNvSpPr>
          <p:nvPr/>
        </p:nvSpPr>
        <p:spPr bwMode="auto">
          <a:xfrm>
            <a:off x="6804025" y="1844675"/>
            <a:ext cx="1655763" cy="1008063"/>
          </a:xfrm>
          <a:prstGeom prst="roundRect">
            <a:avLst>
              <a:gd name="adj" fmla="val 16667"/>
            </a:avLst>
          </a:prstGeom>
          <a:solidFill>
            <a:schemeClr val="hlink">
              <a:alpha val="5000"/>
            </a:schemeClr>
          </a:solidFill>
          <a:ln w="9525">
            <a:noFill/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Mente</a:t>
            </a:r>
          </a:p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Refletindo</a:t>
            </a:r>
          </a:p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A Esfera</a:t>
            </a:r>
          </a:p>
          <a:p>
            <a:pPr>
              <a:lnSpc>
                <a:spcPct val="100000"/>
              </a:lnSpc>
              <a:defRPr/>
            </a:pPr>
            <a:r>
              <a:rPr lang="pt-BR" sz="16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Superior</a:t>
            </a:r>
          </a:p>
        </p:txBody>
      </p:sp>
      <p:sp>
        <p:nvSpPr>
          <p:cNvPr id="248858" name="Oval 26"/>
          <p:cNvSpPr>
            <a:spLocks noChangeArrowheads="1"/>
          </p:cNvSpPr>
          <p:nvPr/>
        </p:nvSpPr>
        <p:spPr bwMode="auto">
          <a:xfrm>
            <a:off x="5921375" y="1657350"/>
            <a:ext cx="1663700" cy="504825"/>
          </a:xfrm>
          <a:prstGeom prst="ellipse">
            <a:avLst/>
          </a:prstGeom>
          <a:noFill/>
          <a:ln w="76200" cmpd="tri">
            <a:solidFill>
              <a:schemeClr val="tx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48859" name="Rectangle 27"/>
          <p:cNvSpPr>
            <a:spLocks noGrp="1" noChangeArrowheads="1"/>
          </p:cNvSpPr>
          <p:nvPr>
            <p:ph type="body" idx="1"/>
          </p:nvPr>
        </p:nvSpPr>
        <p:spPr>
          <a:xfrm>
            <a:off x="1331913" y="5014913"/>
            <a:ext cx="6624637" cy="1727200"/>
          </a:xfrm>
        </p:spPr>
        <p:txBody>
          <a:bodyPr/>
          <a:lstStyle/>
          <a:p>
            <a:pPr algn="ctr" eaLnBrk="1" hangingPunct="1">
              <a:lnSpc>
                <a:spcPct val="80000"/>
              </a:lnSpc>
              <a:buFontTx/>
              <a:buNone/>
              <a:defRPr/>
            </a:pPr>
            <a:r>
              <a:rPr lang="pt-BR" sz="24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 aquisição de bênçãos para o espírito e               no auxílio espontâneo à vida que nos cerca, refletiremos sempre a Esfera Superior, avançando por fim, para a divina luz                          da Divina Visão. </a:t>
            </a:r>
          </a:p>
        </p:txBody>
      </p:sp>
      <p:sp>
        <p:nvSpPr>
          <p:cNvPr id="248860" name="Text Box 28"/>
          <p:cNvSpPr txBox="1">
            <a:spLocks noChangeArrowheads="1"/>
          </p:cNvSpPr>
          <p:nvPr/>
        </p:nvSpPr>
        <p:spPr bwMode="auto">
          <a:xfrm>
            <a:off x="3205163" y="2852738"/>
            <a:ext cx="4895850" cy="1260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ESTUDO QUE ELEVE.</a:t>
            </a:r>
          </a:p>
          <a:p>
            <a:pPr algn="l"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 SERVIÇO INCESSANTE.</a:t>
            </a:r>
          </a:p>
          <a:p>
            <a:pPr algn="l">
              <a:spcBef>
                <a:spcPct val="50000"/>
              </a:spcBef>
              <a:defRPr/>
            </a:pPr>
            <a:endParaRPr lang="pt-BR" sz="24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48862" name="_s1036"/>
          <p:cNvSpPr>
            <a:spLocks noChangeArrowheads="1"/>
          </p:cNvSpPr>
          <p:nvPr/>
        </p:nvSpPr>
        <p:spPr bwMode="auto">
          <a:xfrm>
            <a:off x="1476375" y="2060575"/>
            <a:ext cx="1800225" cy="863600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7458" tIns="3729" rIns="7458" bIns="3729" anchor="ctr"/>
          <a:lstStyle/>
          <a:p>
            <a:pPr>
              <a:lnSpc>
                <a:spcPct val="100000"/>
              </a:lnSpc>
            </a:pPr>
            <a:endParaRPr lang="pt-BR" sz="1600" b="0"/>
          </a:p>
          <a:p>
            <a:pPr>
              <a:lnSpc>
                <a:spcPct val="100000"/>
              </a:lnSpc>
            </a:pPr>
            <a:r>
              <a:rPr lang="pt-BR" sz="1600" b="0"/>
              <a:t>Benfeitores</a:t>
            </a:r>
          </a:p>
          <a:p>
            <a:pPr>
              <a:lnSpc>
                <a:spcPct val="100000"/>
              </a:lnSpc>
            </a:pPr>
            <a:endParaRPr lang="pt-BR" sz="1600" b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8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8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88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88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fill="hold"/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200"/>
                                        <p:tgtEl>
                                          <p:spTgt spid="248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" fill="hold"/>
                                        <p:tgtEl>
                                          <p:spTgt spid="248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fill="hold"/>
                                        <p:tgtEl>
                                          <p:spTgt spid="248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48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200"/>
                                        <p:tgtEl>
                                          <p:spTgt spid="248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200"/>
                                        <p:tgtEl>
                                          <p:spTgt spid="248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200"/>
                                        <p:tgtEl>
                                          <p:spTgt spid="248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200"/>
                                        <p:tgtEl>
                                          <p:spTgt spid="248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200"/>
                                        <p:tgtEl>
                                          <p:spTgt spid="24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200"/>
                                        <p:tgtEl>
                                          <p:spTgt spid="248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200"/>
                                        <p:tgtEl>
                                          <p:spTgt spid="248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200"/>
                                        <p:tgtEl>
                                          <p:spTgt spid="248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200"/>
                                        <p:tgtEl>
                                          <p:spTgt spid="248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3" dur="200"/>
                                        <p:tgtEl>
                                          <p:spTgt spid="248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200" fill="hold"/>
                                        <p:tgtEl>
                                          <p:spTgt spid="248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200" fill="hold"/>
                                        <p:tgtEl>
                                          <p:spTgt spid="248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"/>
                            </p:stCondLst>
                            <p:childTnLst>
                              <p:par>
                                <p:cTn id="139" presetID="12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8.67052E-7 C 0.05521 -0.05063 0.13802 -0.08254 0.23021 -0.08254 C 0.32222 -0.08254 0.40503 -0.05063 0.46042 -8.67052E-7 C 0.40503 0.05064 0.32222 0.08254 0.23021 0.08254 C 0.13802 0.08254 0.05521 0.05064 1.11111E-6 -8.67052E-7 Z " pathEditMode="relative" rAng="0" ptsTypes="fffff">
                                      <p:cBhvr>
                                        <p:cTn id="140" dur="500" fill="hold"/>
                                        <p:tgtEl>
                                          <p:spTgt spid="2488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500"/>
                            </p:stCondLst>
                            <p:childTnLst>
                              <p:par>
                                <p:cTn id="142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48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2000"/>
                            </p:stCondLst>
                            <p:childTnLst>
                              <p:par>
                                <p:cTn id="14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9" dur="80"/>
                                        <p:tgtEl>
                                          <p:spTgt spid="2488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B0F3C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0" dur="80"/>
                                        <p:tgtEl>
                                          <p:spTgt spid="2488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80"/>
                                        <p:tgtEl>
                                          <p:spTgt spid="2488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3040"/>
                            </p:stCondLst>
                            <p:childTnLst>
                              <p:par>
                                <p:cTn id="153" presetID="23" presetClass="entr" presetSubtype="27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48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48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1" dur="80"/>
                                        <p:tgtEl>
                                          <p:spTgt spid="2488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2" dur="80"/>
                                        <p:tgtEl>
                                          <p:spTgt spid="2488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80"/>
                                        <p:tgtEl>
                                          <p:spTgt spid="2488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440"/>
                            </p:stCondLst>
                            <p:childTnLst>
                              <p:par>
                                <p:cTn id="16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7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8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80"/>
                                        <p:tgtEl>
                                          <p:spTgt spid="2488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4" dur="80"/>
                                        <p:tgtEl>
                                          <p:spTgt spid="248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5" dur="80"/>
                                        <p:tgtEl>
                                          <p:spTgt spid="248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80"/>
                                        <p:tgtEl>
                                          <p:spTgt spid="248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39" grpId="0" animBg="1"/>
      <p:bldP spid="248834" grpId="0" animBg="1"/>
      <p:bldP spid="248838" grpId="0" animBg="1"/>
      <p:bldP spid="248840" grpId="0" animBg="1"/>
      <p:bldP spid="248841" grpId="0"/>
      <p:bldP spid="248842" grpId="0" animBg="1"/>
      <p:bldP spid="248842" grpId="1" animBg="1"/>
      <p:bldP spid="248843" grpId="0" animBg="1"/>
      <p:bldP spid="248843" grpId="1" animBg="1"/>
      <p:bldP spid="248844" grpId="0" animBg="1"/>
      <p:bldP spid="248844" grpId="1" animBg="1"/>
      <p:bldP spid="248845" grpId="0" animBg="1"/>
      <p:bldP spid="248845" grpId="1" animBg="1"/>
      <p:bldP spid="248846" grpId="0" animBg="1"/>
      <p:bldP spid="248846" grpId="1" animBg="1"/>
      <p:bldP spid="248847" grpId="0" animBg="1"/>
      <p:bldP spid="248847" grpId="1" animBg="1"/>
      <p:bldP spid="248848" grpId="0" animBg="1"/>
      <p:bldP spid="248848" grpId="1" animBg="1"/>
      <p:bldP spid="248849" grpId="0" animBg="1"/>
      <p:bldP spid="248849" grpId="1" animBg="1"/>
      <p:bldP spid="248850" grpId="0" animBg="1"/>
      <p:bldP spid="248850" grpId="1" animBg="1"/>
      <p:bldP spid="248851" grpId="0" animBg="1"/>
      <p:bldP spid="248851" grpId="1" animBg="1"/>
      <p:bldP spid="248852" grpId="0" animBg="1"/>
      <p:bldP spid="248852" grpId="1" animBg="1"/>
      <p:bldP spid="248853" grpId="0" animBg="1"/>
      <p:bldP spid="248853" grpId="1" animBg="1"/>
      <p:bldP spid="248854" grpId="0"/>
      <p:bldP spid="248856" grpId="0" animBg="1"/>
      <p:bldP spid="248856" grpId="1" animBg="1"/>
      <p:bldP spid="248857" grpId="0" animBg="1"/>
      <p:bldP spid="248858" grpId="0" animBg="1"/>
      <p:bldP spid="248859" grpId="0" build="p"/>
      <p:bldP spid="248860" grpId="0"/>
      <p:bldP spid="248862" grpId="0" animBg="1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032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600450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28                        Enfermidade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946" name="Picture 4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85863" y="3644900"/>
            <a:ext cx="2090737" cy="32131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51944" name="AutoShape 40"/>
          <p:cNvSpPr>
            <a:spLocks noChangeArrowheads="1"/>
          </p:cNvSpPr>
          <p:nvPr/>
        </p:nvSpPr>
        <p:spPr bwMode="auto">
          <a:xfrm>
            <a:off x="6011863" y="2636838"/>
            <a:ext cx="2735262" cy="649287"/>
          </a:xfrm>
          <a:prstGeom prst="cloudCallout">
            <a:avLst>
              <a:gd name="adj1" fmla="val 31778"/>
              <a:gd name="adj2" fmla="val -265648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lnSpc>
                <a:spcPct val="100000"/>
              </a:lnSpc>
              <a:defRPr/>
            </a:pPr>
            <a:endParaRPr lang="pt-BR" sz="24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1910" name="Freeform 6"/>
          <p:cNvSpPr>
            <a:spLocks/>
          </p:cNvSpPr>
          <p:nvPr/>
        </p:nvSpPr>
        <p:spPr bwMode="auto">
          <a:xfrm>
            <a:off x="2195513" y="3644900"/>
            <a:ext cx="1081087" cy="942975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777777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4" name="Freeform 30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5" name="Freeform 31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6" name="Freeform 32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7" name="AutoShape 33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1938" name="AutoShape 34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1939" name="Oval 35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0" name="Oval 36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1" name="AutoShape 37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2" name="AutoShape 38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1358" name="Rectangle 2"/>
          <p:cNvSpPr>
            <a:spLocks noGrp="1" noChangeArrowheads="1"/>
          </p:cNvSpPr>
          <p:nvPr>
            <p:ph type="title"/>
          </p:nvPr>
        </p:nvSpPr>
        <p:spPr>
          <a:xfrm>
            <a:off x="1619250" y="485775"/>
            <a:ext cx="5410200" cy="1143000"/>
          </a:xfrm>
        </p:spPr>
        <p:txBody>
          <a:bodyPr/>
          <a:lstStyle/>
          <a:p>
            <a:pPr algn="r" eaLnBrk="1" hangingPunct="1"/>
            <a:r>
              <a:rPr lang="pt-BR" sz="4000" smtClean="0"/>
              <a:t>Suas Relações com a                       Vida Mental</a:t>
            </a:r>
          </a:p>
        </p:txBody>
      </p:sp>
      <p:sp>
        <p:nvSpPr>
          <p:cNvPr id="251907" name="AutoShape 3"/>
          <p:cNvSpPr>
            <a:spLocks noChangeArrowheads="1"/>
          </p:cNvSpPr>
          <p:nvPr/>
        </p:nvSpPr>
        <p:spPr bwMode="auto">
          <a:xfrm>
            <a:off x="6172200" y="2832100"/>
            <a:ext cx="1892300" cy="571500"/>
          </a:xfrm>
          <a:prstGeom prst="cloudCallout">
            <a:avLst>
              <a:gd name="adj1" fmla="val 5546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r>
              <a:rPr lang="pt-BR" sz="2000"/>
              <a:t>emoções</a:t>
            </a:r>
          </a:p>
        </p:txBody>
      </p:sp>
      <p:sp>
        <p:nvSpPr>
          <p:cNvPr id="251908" name="AutoShape 4"/>
          <p:cNvSpPr>
            <a:spLocks noChangeArrowheads="1"/>
          </p:cNvSpPr>
          <p:nvPr/>
        </p:nvSpPr>
        <p:spPr bwMode="auto">
          <a:xfrm>
            <a:off x="5402263" y="2206625"/>
            <a:ext cx="2339975" cy="522288"/>
          </a:xfrm>
          <a:prstGeom prst="cloudCallout">
            <a:avLst>
              <a:gd name="adj1" fmla="val -5125"/>
              <a:gd name="adj2" fmla="val 41597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r>
              <a:rPr lang="pt-BR" sz="1800"/>
              <a:t>Sentimentos</a:t>
            </a:r>
          </a:p>
        </p:txBody>
      </p:sp>
      <p:sp>
        <p:nvSpPr>
          <p:cNvPr id="251911" name="Freeform 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2" name="Freeform 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3" name="Oval 9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4" name="Oval 10"/>
          <p:cNvSpPr>
            <a:spLocks noChangeArrowheads="1"/>
          </p:cNvSpPr>
          <p:nvPr/>
        </p:nvSpPr>
        <p:spPr bwMode="auto">
          <a:xfrm>
            <a:off x="6362700" y="285908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5" name="Rectangle 11"/>
          <p:cNvSpPr>
            <a:spLocks noChangeArrowheads="1"/>
          </p:cNvSpPr>
          <p:nvPr/>
        </p:nvSpPr>
        <p:spPr bwMode="auto">
          <a:xfrm>
            <a:off x="1835150" y="2460625"/>
            <a:ext cx="3168650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Processos</a:t>
            </a:r>
            <a:r>
              <a:rPr lang="pt-BR" sz="2400" b="0">
                <a:latin typeface="Arial" charset="0"/>
              </a:rPr>
              <a:t> de elaboração da vida mental...</a:t>
            </a:r>
            <a:endParaRPr lang="pt-BR" b="0">
              <a:latin typeface="Arial" charset="0"/>
            </a:endParaRPr>
          </a:p>
        </p:txBody>
      </p:sp>
      <p:sp>
        <p:nvSpPr>
          <p:cNvPr id="441366" name="WordArt 1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1367" name="Text Box 13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51918" name="Freeform 14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19" name="Freeform 15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0" name="Freeform 16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1" name="Freeform 17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2" name="Freeform 18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3" name="Freeform 19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4" name="Freeform 20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5" name="Freeform 21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6" name="Freeform 22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7" name="Freeform 23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8" name="Freeform 24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29" name="Freeform 25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0" name="Freeform 26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1" name="Freeform 27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32" name="Freeform 28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5" name="Rectangle 41"/>
          <p:cNvSpPr>
            <a:spLocks noChangeArrowheads="1"/>
          </p:cNvSpPr>
          <p:nvPr/>
        </p:nvSpPr>
        <p:spPr bwMode="auto">
          <a:xfrm>
            <a:off x="3708400" y="3860800"/>
            <a:ext cx="3168650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... Nem toda enfermidade está vinculada a </a:t>
            </a:r>
            <a:br>
              <a:rPr lang="pt-BR" sz="2400" b="0">
                <a:latin typeface="Arial" charset="0"/>
              </a:rPr>
            </a:br>
            <a:r>
              <a:rPr lang="pt-BR" sz="2400" b="0">
                <a:latin typeface="Arial" charset="0"/>
              </a:rPr>
              <a:t>estes </a:t>
            </a: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Processos</a:t>
            </a:r>
            <a:r>
              <a:rPr lang="pt-BR" sz="2400" b="0">
                <a:latin typeface="Arial" charset="0"/>
              </a:rPr>
              <a:t>... </a:t>
            </a:r>
            <a:endParaRPr lang="pt-BR" b="0">
              <a:latin typeface="Arial" charset="0"/>
            </a:endParaRPr>
          </a:p>
        </p:txBody>
      </p:sp>
      <p:sp>
        <p:nvSpPr>
          <p:cNvPr id="251948" name="Rectangle 44"/>
          <p:cNvSpPr>
            <a:spLocks noChangeArrowheads="1"/>
          </p:cNvSpPr>
          <p:nvPr/>
        </p:nvSpPr>
        <p:spPr bwMode="auto">
          <a:xfrm>
            <a:off x="0" y="3644900"/>
            <a:ext cx="1979613" cy="32131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1949" name="Rectangle 45"/>
          <p:cNvSpPr>
            <a:spLocks noChangeArrowheads="1"/>
          </p:cNvSpPr>
          <p:nvPr/>
        </p:nvSpPr>
        <p:spPr bwMode="auto">
          <a:xfrm>
            <a:off x="4487863" y="5197475"/>
            <a:ext cx="2743200" cy="1260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Mas todos </a:t>
            </a:r>
          </a:p>
          <a:p>
            <a:pPr algn="r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estes </a:t>
            </a: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Processos</a:t>
            </a:r>
            <a:r>
              <a:rPr lang="pt-BR" sz="2400" b="0">
                <a:latin typeface="Arial" charset="0"/>
              </a:rPr>
              <a:t> </a:t>
            </a:r>
          </a:p>
          <a:p>
            <a:pPr algn="r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influem sobre</a:t>
            </a:r>
          </a:p>
          <a:p>
            <a:pPr algn="r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 todas as doenças.</a:t>
            </a:r>
          </a:p>
        </p:txBody>
      </p:sp>
      <p:sp>
        <p:nvSpPr>
          <p:cNvPr id="251950" name="AutoShape 46"/>
          <p:cNvSpPr>
            <a:spLocks noChangeArrowheads="1"/>
          </p:cNvSpPr>
          <p:nvPr/>
        </p:nvSpPr>
        <p:spPr bwMode="auto">
          <a:xfrm>
            <a:off x="4572000" y="2565400"/>
            <a:ext cx="720725" cy="863600"/>
          </a:xfrm>
          <a:custGeom>
            <a:avLst/>
            <a:gdLst>
              <a:gd name="G0" fmla="+- 11466 0 0"/>
              <a:gd name="G1" fmla="+- 5400 0 0"/>
              <a:gd name="G2" fmla="+- 21600 0 5400"/>
              <a:gd name="G3" fmla="+- 10800 0 5400"/>
              <a:gd name="G4" fmla="+- 21600 0 11466"/>
              <a:gd name="G5" fmla="*/ G4 G3 10800"/>
              <a:gd name="G6" fmla="+- 21600 0 G5"/>
              <a:gd name="T0" fmla="*/ 11466 w 21600"/>
              <a:gd name="T1" fmla="*/ 0 h 21600"/>
              <a:gd name="T2" fmla="*/ 0 w 21600"/>
              <a:gd name="T3" fmla="*/ 10800 h 21600"/>
              <a:gd name="T4" fmla="*/ 11466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466" y="0"/>
                </a:moveTo>
                <a:lnTo>
                  <a:pt x="11466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1466" y="16200"/>
                </a:lnTo>
                <a:lnTo>
                  <a:pt x="11466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9DFFFD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51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200"/>
                                        <p:tgtEl>
                                          <p:spTgt spid="251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200"/>
                                        <p:tgtEl>
                                          <p:spTgt spid="251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7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5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autoRev="1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19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2000" fill="hold"/>
                                        <p:tgtEl>
                                          <p:spTgt spid="25190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2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3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4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190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fill="hold"/>
                                        <p:tgtEl>
                                          <p:spTgt spid="251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fill="hold"/>
                                        <p:tgtEl>
                                          <p:spTgt spid="251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53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51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2" presetClass="exit" presetSubtype="1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7" dur="2000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2000"/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200"/>
                                        <p:tgtEl>
                                          <p:spTgt spid="25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200"/>
                                        <p:tgtEl>
                                          <p:spTgt spid="251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200"/>
                                        <p:tgtEl>
                                          <p:spTgt spid="25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200"/>
                                        <p:tgtEl>
                                          <p:spTgt spid="251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200"/>
                                        <p:tgtEl>
                                          <p:spTgt spid="251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200"/>
                                        <p:tgtEl>
                                          <p:spTgt spid="251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200"/>
                                        <p:tgtEl>
                                          <p:spTgt spid="251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200"/>
                                        <p:tgtEl>
                                          <p:spTgt spid="251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0" dur="200"/>
                                        <p:tgtEl>
                                          <p:spTgt spid="251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200"/>
                                        <p:tgtEl>
                                          <p:spTgt spid="251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200"/>
                                        <p:tgtEl>
                                          <p:spTgt spid="25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7" dur="200"/>
                                        <p:tgtEl>
                                          <p:spTgt spid="25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6" dur="200"/>
                                        <p:tgtEl>
                                          <p:spTgt spid="251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5" dur="200"/>
                                        <p:tgtEl>
                                          <p:spTgt spid="251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200"/>
                                        <p:tgtEl>
                                          <p:spTgt spid="25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7000"/>
                            </p:stCondLst>
                            <p:childTnLst>
                              <p:par>
                                <p:cTn id="238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40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41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2" dur="1000" autoRev="1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4" dur="100" fill="hold"/>
                                        <p:tgtEl>
                                          <p:spTgt spid="2519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6" dur="2000" fill="hold"/>
                                        <p:tgtEl>
                                          <p:spTgt spid="2519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7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8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9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0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1" dur="2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3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4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7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9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193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6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00" fill="hold"/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00" fill="hold"/>
                                        <p:tgtEl>
                                          <p:spTgt spid="251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200" fill="hold"/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200" fill="hold"/>
                                        <p:tgtEl>
                                          <p:spTgt spid="251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9" dur="500" fill="hold"/>
                                        <p:tgtEl>
                                          <p:spTgt spid="2519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0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71" dur="3000" fill="hold"/>
                                        <p:tgtEl>
                                          <p:spTgt spid="2519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" fill="hold"/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" fill="hold"/>
                                        <p:tgtEl>
                                          <p:spTgt spid="251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100" fill="hold"/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" fill="hold"/>
                                        <p:tgtEl>
                                          <p:spTgt spid="251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1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1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251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251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4000"/>
                            </p:stCondLst>
                            <p:childTnLst>
                              <p:par>
                                <p:cTn id="29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01" dur="80"/>
                                        <p:tgtEl>
                                          <p:spTgt spid="2519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2" dur="80"/>
                                        <p:tgtEl>
                                          <p:spTgt spid="2519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3" dur="80"/>
                                        <p:tgtEl>
                                          <p:spTgt spid="2519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44" grpId="0" animBg="1"/>
      <p:bldP spid="251944" grpId="1" animBg="1"/>
      <p:bldP spid="251910" grpId="0" animBg="1"/>
      <p:bldP spid="251934" grpId="0" animBg="1"/>
      <p:bldP spid="251935" grpId="0" animBg="1"/>
      <p:bldP spid="251936" grpId="0" animBg="1"/>
      <p:bldP spid="251937" grpId="0" animBg="1" autoUpdateAnimBg="0"/>
      <p:bldP spid="251937" grpId="1" animBg="1"/>
      <p:bldP spid="251937" grpId="2" animBg="1"/>
      <p:bldP spid="251937" grpId="3" animBg="1"/>
      <p:bldP spid="251938" grpId="0" animBg="1" autoUpdateAnimBg="0"/>
      <p:bldP spid="251938" grpId="1" animBg="1"/>
      <p:bldP spid="251938" grpId="2" animBg="1"/>
      <p:bldP spid="251938" grpId="3" animBg="1"/>
      <p:bldP spid="251938" grpId="4" animBg="1"/>
      <p:bldP spid="251939" grpId="0" animBg="1"/>
      <p:bldP spid="251940" grpId="0" animBg="1"/>
      <p:bldP spid="251941" grpId="0" animBg="1"/>
      <p:bldP spid="251942" grpId="0" animBg="1"/>
      <p:bldP spid="251907" grpId="0" animBg="1" autoUpdateAnimBg="0"/>
      <p:bldP spid="251907" grpId="1" animBg="1"/>
      <p:bldP spid="251907" grpId="2" animBg="1"/>
      <p:bldP spid="251908" grpId="0" animBg="1" autoUpdateAnimBg="0"/>
      <p:bldP spid="251908" grpId="1" animBg="1"/>
      <p:bldP spid="251908" grpId="2" animBg="1"/>
      <p:bldP spid="251908" grpId="3" animBg="1"/>
      <p:bldP spid="251911" grpId="0" animBg="1"/>
      <p:bldP spid="251911" grpId="1" animBg="1"/>
      <p:bldP spid="251912" grpId="0" animBg="1"/>
      <p:bldP spid="251912" grpId="1" animBg="1"/>
      <p:bldP spid="251913" grpId="0" animBg="1"/>
      <p:bldP spid="251914" grpId="0" animBg="1"/>
      <p:bldP spid="251915" grpId="0"/>
      <p:bldP spid="251918" grpId="0" animBg="1"/>
      <p:bldP spid="251918" grpId="1" animBg="1"/>
      <p:bldP spid="251919" grpId="0" animBg="1"/>
      <p:bldP spid="251919" grpId="1" animBg="1"/>
      <p:bldP spid="251920" grpId="0" animBg="1"/>
      <p:bldP spid="251920" grpId="1" animBg="1"/>
      <p:bldP spid="251921" grpId="0" animBg="1"/>
      <p:bldP spid="251921" grpId="1" animBg="1"/>
      <p:bldP spid="251922" grpId="0" animBg="1"/>
      <p:bldP spid="251922" grpId="1" animBg="1"/>
      <p:bldP spid="251923" grpId="0" animBg="1"/>
      <p:bldP spid="251923" grpId="1" animBg="1"/>
      <p:bldP spid="251924" grpId="0" animBg="1"/>
      <p:bldP spid="251924" grpId="1" animBg="1"/>
      <p:bldP spid="251925" grpId="0" animBg="1"/>
      <p:bldP spid="251925" grpId="1" animBg="1"/>
      <p:bldP spid="251926" grpId="0" animBg="1"/>
      <p:bldP spid="251926" grpId="1" animBg="1"/>
      <p:bldP spid="251927" grpId="0" animBg="1"/>
      <p:bldP spid="251927" grpId="1" animBg="1"/>
      <p:bldP spid="251928" grpId="0" animBg="1"/>
      <p:bldP spid="251928" grpId="1" animBg="1"/>
      <p:bldP spid="251929" grpId="0" animBg="1"/>
      <p:bldP spid="251929" grpId="1" animBg="1"/>
      <p:bldP spid="251930" grpId="0" animBg="1"/>
      <p:bldP spid="251930" grpId="1" animBg="1"/>
      <p:bldP spid="251931" grpId="0" animBg="1"/>
      <p:bldP spid="251931" grpId="1" animBg="1"/>
      <p:bldP spid="251932" grpId="0" animBg="1"/>
      <p:bldP spid="251932" grpId="1" animBg="1"/>
      <p:bldP spid="251945" grpId="0"/>
      <p:bldP spid="25194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Organization Chart 2"/>
          <p:cNvGrpSpPr>
            <a:grpSpLocks noChangeAspect="1"/>
          </p:cNvGrpSpPr>
          <p:nvPr/>
        </p:nvGrpSpPr>
        <p:grpSpPr bwMode="auto">
          <a:xfrm>
            <a:off x="1031875" y="1484313"/>
            <a:ext cx="7069138" cy="4057650"/>
            <a:chOff x="295" y="935"/>
            <a:chExt cx="4453" cy="2556"/>
          </a:xfrm>
        </p:grpSpPr>
        <p:cxnSp>
          <p:nvCxnSpPr>
            <p:cNvPr id="20484" name="_s20484"/>
            <p:cNvCxnSpPr>
              <a:cxnSpLocks noChangeShapeType="1"/>
              <a:stCxn id="18" idx="0"/>
              <a:endCxn id="14" idx="2"/>
            </p:cNvCxnSpPr>
            <p:nvPr/>
          </p:nvCxnSpPr>
          <p:spPr bwMode="auto">
            <a:xfrm rot="5400000" flipH="1">
              <a:off x="3365" y="1162"/>
              <a:ext cx="90" cy="1724"/>
            </a:xfrm>
            <a:prstGeom prst="bentConnector3">
              <a:avLst>
                <a:gd name="adj1" fmla="val 50000"/>
              </a:avLst>
            </a:prstGeom>
            <a:noFill/>
            <a:ln w="28575">
              <a:noFill/>
              <a:miter lim="800000"/>
              <a:headEnd type="triangle" w="med" len="med"/>
              <a:tailEnd/>
            </a:ln>
          </p:spPr>
        </p:cxnSp>
        <p:cxnSp>
          <p:nvCxnSpPr>
            <p:cNvPr id="20485" name="_s20485"/>
            <p:cNvCxnSpPr>
              <a:cxnSpLocks noChangeShapeType="1"/>
            </p:cNvCxnSpPr>
            <p:nvPr/>
          </p:nvCxnSpPr>
          <p:spPr bwMode="auto">
            <a:xfrm rot="10800000">
              <a:off x="2570" y="2341"/>
              <a:ext cx="613" cy="272"/>
            </a:xfrm>
            <a:prstGeom prst="bentConnector3">
              <a:avLst>
                <a:gd name="adj1" fmla="val -329"/>
              </a:avLst>
            </a:prstGeom>
            <a:noFill/>
            <a:ln w="28575">
              <a:noFill/>
              <a:miter lim="800000"/>
              <a:headEnd type="triangle" w="med" len="med"/>
              <a:tailEnd/>
            </a:ln>
          </p:spPr>
        </p:cxnSp>
        <p:cxnSp>
          <p:nvCxnSpPr>
            <p:cNvPr id="20486" name="_s20486"/>
            <p:cNvCxnSpPr>
              <a:cxnSpLocks noChangeShapeType="1"/>
            </p:cNvCxnSpPr>
            <p:nvPr/>
          </p:nvCxnSpPr>
          <p:spPr bwMode="auto">
            <a:xfrm rot="16200000">
              <a:off x="1901" y="2013"/>
              <a:ext cx="771" cy="522"/>
            </a:xfrm>
            <a:prstGeom prst="bentConnector3">
              <a:avLst>
                <a:gd name="adj1" fmla="val 41111"/>
              </a:avLst>
            </a:prstGeom>
            <a:noFill/>
            <a:ln w="28575">
              <a:noFill/>
              <a:miter lim="800000"/>
              <a:headEnd type="triangle" w="med" len="med"/>
              <a:tailEnd/>
            </a:ln>
          </p:spPr>
        </p:cxnSp>
        <p:cxnSp>
          <p:nvCxnSpPr>
            <p:cNvPr id="20487" name="_s20487"/>
            <p:cNvCxnSpPr>
              <a:cxnSpLocks noChangeShapeType="1"/>
              <a:stCxn id="15" idx="0"/>
            </p:cNvCxnSpPr>
            <p:nvPr/>
          </p:nvCxnSpPr>
          <p:spPr bwMode="auto">
            <a:xfrm rot="16200000">
              <a:off x="1540" y="1039"/>
              <a:ext cx="288" cy="1772"/>
            </a:xfrm>
            <a:prstGeom prst="bentConnector2">
              <a:avLst/>
            </a:prstGeom>
            <a:noFill/>
            <a:ln w="28575">
              <a:noFill/>
              <a:miter lim="800000"/>
              <a:headEnd type="triangle" w="med" len="med"/>
              <a:tailEnd/>
            </a:ln>
          </p:spPr>
        </p:cxnSp>
        <p:sp>
          <p:nvSpPr>
            <p:cNvPr id="14" name="_s20488"/>
            <p:cNvSpPr>
              <a:spLocks noChangeArrowheads="1"/>
            </p:cNvSpPr>
            <p:nvPr/>
          </p:nvSpPr>
          <p:spPr bwMode="auto">
            <a:xfrm>
              <a:off x="1618" y="1526"/>
              <a:ext cx="1860" cy="453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25000"/>
              </a:schemeClr>
            </a:solidFill>
            <a:ln w="9525">
              <a:round/>
              <a:headEnd/>
              <a:tailEnd/>
            </a:ln>
            <a:effectLst/>
            <a:scene3d>
              <a:camera prst="legacyPerspectiveTop"/>
              <a:lightRig rig="legacyFlat3" dir="b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5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Exige-se</a:t>
              </a:r>
            </a:p>
          </p:txBody>
        </p:sp>
        <p:sp>
          <p:nvSpPr>
            <p:cNvPr id="15" name="_s20489"/>
            <p:cNvSpPr>
              <a:spLocks noChangeArrowheads="1"/>
            </p:cNvSpPr>
            <p:nvPr/>
          </p:nvSpPr>
          <p:spPr bwMode="auto">
            <a:xfrm>
              <a:off x="295" y="2069"/>
              <a:ext cx="1005" cy="741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Flat3" dir="l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Discerni-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mento</a:t>
              </a:r>
            </a:p>
          </p:txBody>
        </p:sp>
        <p:sp>
          <p:nvSpPr>
            <p:cNvPr id="16" name="_s20490"/>
            <p:cNvSpPr>
              <a:spLocks noChangeArrowheads="1"/>
            </p:cNvSpPr>
            <p:nvPr/>
          </p:nvSpPr>
          <p:spPr bwMode="auto">
            <a:xfrm>
              <a:off x="1391" y="2084"/>
              <a:ext cx="1110" cy="741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Flat3" dir="l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Virtude 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Juízo claro</a:t>
              </a:r>
            </a:p>
          </p:txBody>
        </p:sp>
        <p:sp>
          <p:nvSpPr>
            <p:cNvPr id="17" name="_s20491"/>
            <p:cNvSpPr>
              <a:spLocks noChangeArrowheads="1"/>
            </p:cNvSpPr>
            <p:nvPr/>
          </p:nvSpPr>
          <p:spPr bwMode="auto">
            <a:xfrm>
              <a:off x="2616" y="2084"/>
              <a:ext cx="1061" cy="741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Flat3" dir="l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Justiça 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Bondade</a:t>
              </a:r>
            </a:p>
          </p:txBody>
        </p:sp>
        <p:sp>
          <p:nvSpPr>
            <p:cNvPr id="18" name="_s20492"/>
            <p:cNvSpPr>
              <a:spLocks noChangeArrowheads="1"/>
            </p:cNvSpPr>
            <p:nvPr/>
          </p:nvSpPr>
          <p:spPr bwMode="auto">
            <a:xfrm>
              <a:off x="3795" y="2069"/>
              <a:ext cx="953" cy="741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noFill/>
              <a:round/>
              <a:headEnd/>
              <a:tailEnd/>
            </a:ln>
            <a:effectLst/>
            <a:scene3d>
              <a:camera prst="legacyPerspectiveBottom"/>
              <a:lightRig rig="legacyFlat3" dir="l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Trabalho 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Disciplina</a:t>
              </a:r>
            </a:p>
          </p:txBody>
        </p:sp>
      </p:grpSp>
      <p:sp>
        <p:nvSpPr>
          <p:cNvPr id="20493" name="Text Box 15"/>
          <p:cNvSpPr txBox="1">
            <a:spLocks noChangeArrowheads="1"/>
          </p:cNvSpPr>
          <p:nvPr/>
        </p:nvSpPr>
        <p:spPr bwMode="auto">
          <a:xfrm>
            <a:off x="5148263" y="1300163"/>
            <a:ext cx="3529012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100000"/>
              </a:lnSpc>
              <a:spcBef>
                <a:spcPct val="50000"/>
              </a:spcBef>
            </a:pPr>
            <a:r>
              <a:rPr lang="pt-BR" sz="2400" b="0"/>
              <a:t>Sem o timão do caráter sadio, a inteligência                                     espalha a miséria                      e a crueldade </a:t>
            </a:r>
          </a:p>
        </p:txBody>
      </p:sp>
      <p:pic>
        <p:nvPicPr>
          <p:cNvPr id="62480" name="Picture 16" descr="j0334690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068763" y="620713"/>
            <a:ext cx="1150937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495" name="Rectangle 18"/>
          <p:cNvSpPr>
            <a:spLocks noGrp="1" noChangeArrowheads="1"/>
          </p:cNvSpPr>
          <p:nvPr>
            <p:ph type="title"/>
          </p:nvPr>
        </p:nvSpPr>
        <p:spPr>
          <a:xfrm>
            <a:off x="179388" y="692150"/>
            <a:ext cx="4248150" cy="1143000"/>
          </a:xfrm>
          <a:noFill/>
        </p:spPr>
        <p:txBody>
          <a:bodyPr/>
          <a:lstStyle/>
          <a:p>
            <a:pPr eaLnBrk="1" hangingPunct="1"/>
            <a:r>
              <a:rPr lang="pt-BR" smtClean="0"/>
              <a:t>     Para Êxito                     na Direção  </a:t>
            </a:r>
          </a:p>
        </p:txBody>
      </p:sp>
      <p:sp>
        <p:nvSpPr>
          <p:cNvPr id="62483" name="Freeform 19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2484" name="Freeform 20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98" name="Text Box 2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8" presetClass="emp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0" fill="hold"/>
                                        <p:tgtEl>
                                          <p:spTgt spid="624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62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24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83" grpId="0" animBg="1"/>
      <p:bldP spid="62484" grpId="0" animBg="1"/>
    </p:bld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6" name="Freeform 1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5" name="Freeform 17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2" name="Freeform 4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3" name="Freeform 5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4" name="Freeform 6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5" name="AutoShape 7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2936" name="AutoShape 8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2937" name="Oval 9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8" name="Oval 10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39" name="AutoShape 11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0" name="AutoShape 12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1" name="AutoShape 13"/>
          <p:cNvSpPr>
            <a:spLocks noChangeArrowheads="1"/>
          </p:cNvSpPr>
          <p:nvPr/>
        </p:nvSpPr>
        <p:spPr bwMode="auto">
          <a:xfrm>
            <a:off x="3563938" y="3549650"/>
            <a:ext cx="3744912" cy="649288"/>
          </a:xfrm>
          <a:prstGeom prst="cloudCallout">
            <a:avLst>
              <a:gd name="adj1" fmla="val 16810"/>
              <a:gd name="adj2" fmla="val -265648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lnSpc>
                <a:spcPct val="100000"/>
              </a:lnSpc>
              <a:defRPr/>
            </a:pPr>
            <a:endParaRPr lang="pt-BR" sz="2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42383" name="Rectangle 14"/>
          <p:cNvSpPr>
            <a:spLocks noGrp="1" noChangeArrowheads="1"/>
          </p:cNvSpPr>
          <p:nvPr>
            <p:ph type="title"/>
          </p:nvPr>
        </p:nvSpPr>
        <p:spPr>
          <a:xfrm>
            <a:off x="2330450" y="274638"/>
            <a:ext cx="5842000" cy="1143000"/>
          </a:xfrm>
        </p:spPr>
        <p:txBody>
          <a:bodyPr/>
          <a:lstStyle/>
          <a:p>
            <a:pPr algn="l" eaLnBrk="1" hangingPunct="1"/>
            <a:r>
              <a:rPr lang="pt-BR" sz="4000" smtClean="0"/>
              <a:t>Moléstias com funções...</a:t>
            </a:r>
          </a:p>
        </p:txBody>
      </p:sp>
      <p:sp>
        <p:nvSpPr>
          <p:cNvPr id="252943" name="AutoShape 15"/>
          <p:cNvSpPr>
            <a:spLocks noChangeArrowheads="1"/>
          </p:cNvSpPr>
          <p:nvPr/>
        </p:nvSpPr>
        <p:spPr bwMode="auto">
          <a:xfrm>
            <a:off x="6170613" y="2517775"/>
            <a:ext cx="2289175" cy="1227138"/>
          </a:xfrm>
          <a:prstGeom prst="cloudCallout">
            <a:avLst>
              <a:gd name="adj1" fmla="val -4060"/>
              <a:gd name="adj2" fmla="val 30093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Forças de Acusação da vítima</a:t>
            </a:r>
            <a:r>
              <a:rPr lang="pt-BR" sz="2000">
                <a:solidFill>
                  <a:schemeClr val="bg1"/>
                </a:solidFill>
                <a:latin typeface="Arial" charset="0"/>
              </a:rPr>
              <a:t> </a:t>
            </a:r>
          </a:p>
        </p:txBody>
      </p:sp>
      <p:sp>
        <p:nvSpPr>
          <p:cNvPr id="252947" name="Oval 19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48" name="Oval 20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2949" name="Rectangle 21"/>
          <p:cNvSpPr>
            <a:spLocks noChangeArrowheads="1"/>
          </p:cNvSpPr>
          <p:nvPr/>
        </p:nvSpPr>
        <p:spPr bwMode="auto">
          <a:xfrm>
            <a:off x="4176713" y="4332288"/>
            <a:ext cx="4211637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...surge no berço, ou segue por anos a fio, na direção do túmulo.</a:t>
            </a:r>
            <a:endParaRPr lang="pt-BR" b="0"/>
          </a:p>
        </p:txBody>
      </p:sp>
      <p:sp>
        <p:nvSpPr>
          <p:cNvPr id="442388" name="WordArt 2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2389" name="Text Box 23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</a:t>
            </a:r>
            <a:r>
              <a:rPr lang="pt-BR" sz="2000" b="0"/>
              <a:t>Cap.</a:t>
            </a:r>
          </a:p>
        </p:txBody>
      </p:sp>
      <p:sp>
        <p:nvSpPr>
          <p:cNvPr id="252952" name="Freeform 24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3" name="Freeform 25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4" name="Freeform 26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5" name="Freeform 27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6" name="Freeform 28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7" name="Freeform 29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8" name="Freeform 30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59" name="Freeform 31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0" name="Freeform 32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1" name="Freeform 33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2" name="Freeform 34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3" name="Freeform 35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4" name="Freeform 36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5" name="Freeform 37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2966" name="Freeform 38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2405" name="Rectangle 39"/>
          <p:cNvSpPr>
            <a:spLocks noGrp="1" noChangeArrowheads="1"/>
          </p:cNvSpPr>
          <p:nvPr>
            <p:ph type="body" idx="1"/>
          </p:nvPr>
        </p:nvSpPr>
        <p:spPr>
          <a:xfrm>
            <a:off x="900113" y="1341438"/>
            <a:ext cx="3384550" cy="1800225"/>
          </a:xfrm>
          <a:noFill/>
        </p:spPr>
        <p:txBody>
          <a:bodyPr/>
          <a:lstStyle/>
          <a:p>
            <a:pPr algn="r" eaLnBrk="1" hangingPunct="1">
              <a:lnSpc>
                <a:spcPct val="80000"/>
              </a:lnSpc>
              <a:buFontTx/>
              <a:buNone/>
            </a:pPr>
            <a:r>
              <a:rPr lang="pt-BR" sz="2800" smtClean="0"/>
              <a:t>   </a:t>
            </a:r>
            <a:r>
              <a:rPr lang="pt-BR" sz="2800" i="1" smtClean="0"/>
              <a:t>... Há moléstias com funções  nos serviços de purificação do espírito...</a:t>
            </a:r>
            <a:r>
              <a:rPr lang="pt-BR" sz="2800" smtClean="0"/>
              <a:t> </a:t>
            </a:r>
          </a:p>
        </p:txBody>
      </p:sp>
      <p:sp>
        <p:nvSpPr>
          <p:cNvPr id="252944" name="AutoShape 16"/>
          <p:cNvSpPr>
            <a:spLocks noChangeArrowheads="1"/>
          </p:cNvSpPr>
          <p:nvPr/>
        </p:nvSpPr>
        <p:spPr bwMode="auto">
          <a:xfrm>
            <a:off x="5003800" y="1844675"/>
            <a:ext cx="2951163" cy="1109663"/>
          </a:xfrm>
          <a:prstGeom prst="cloudCallout">
            <a:avLst>
              <a:gd name="adj1" fmla="val -968"/>
              <a:gd name="adj2" fmla="val 41630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18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Forças do Passado Arrependimento</a:t>
            </a:r>
          </a:p>
        </p:txBody>
      </p:sp>
      <p:sp>
        <p:nvSpPr>
          <p:cNvPr id="252968" name="Freeform 40"/>
          <p:cNvSpPr>
            <a:spLocks/>
          </p:cNvSpPr>
          <p:nvPr/>
        </p:nvSpPr>
        <p:spPr bwMode="auto">
          <a:xfrm flipH="1">
            <a:off x="2155825" y="4508500"/>
            <a:ext cx="1047750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2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52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4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5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250" autoRev="1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29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2000" fill="hold"/>
                                        <p:tgtEl>
                                          <p:spTgt spid="2529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4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2529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600"/>
                            </p:stCondLst>
                            <p:childTnLst>
                              <p:par>
                                <p:cTn id="58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3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4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5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294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00"/>
                            </p:stCondLst>
                            <p:childTnLst>
                              <p:par>
                                <p:cTn id="67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00" fill="hold"/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52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900"/>
                            </p:stCondLst>
                            <p:childTnLst>
                              <p:par>
                                <p:cTn id="72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252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100"/>
                            </p:stCondLst>
                            <p:childTnLst>
                              <p:par>
                                <p:cTn id="77" presetID="17" presetClass="entr" presetSubtype="8" fill="hold" grpId="0" nodeType="afterEffect">
                                  <p:stCondLst>
                                    <p:cond delay="100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2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200"/>
                                        <p:tgtEl>
                                          <p:spTgt spid="252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200"/>
                                        <p:tgtEl>
                                          <p:spTgt spid="252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200"/>
                                        <p:tgtEl>
                                          <p:spTgt spid="252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200"/>
                                        <p:tgtEl>
                                          <p:spTgt spid="252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200"/>
                                        <p:tgtEl>
                                          <p:spTgt spid="25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200"/>
                                        <p:tgtEl>
                                          <p:spTgt spid="25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200"/>
                                        <p:tgtEl>
                                          <p:spTgt spid="252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200"/>
                                        <p:tgtEl>
                                          <p:spTgt spid="25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200"/>
                                        <p:tgtEl>
                                          <p:spTgt spid="252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200"/>
                                        <p:tgtEl>
                                          <p:spTgt spid="252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200"/>
                                        <p:tgtEl>
                                          <p:spTgt spid="252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200"/>
                                        <p:tgtEl>
                                          <p:spTgt spid="252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200"/>
                                        <p:tgtEl>
                                          <p:spTgt spid="252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8" dur="200"/>
                                        <p:tgtEl>
                                          <p:spTgt spid="252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200"/>
                                        <p:tgtEl>
                                          <p:spTgt spid="252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0800"/>
                            </p:stCondLst>
                            <p:childTnLst>
                              <p:par>
                                <p:cTn id="231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2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3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4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5" dur="1000" autoRev="1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7" dur="100" fill="hold"/>
                                        <p:tgtEl>
                                          <p:spTgt spid="2529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9" dur="2000" fill="hold"/>
                                        <p:tgtEl>
                                          <p:spTgt spid="2529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0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2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3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4" dur="2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2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293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200" fill="hold"/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200" fill="hold"/>
                                        <p:tgtEl>
                                          <p:spTgt spid="252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200" fill="hold"/>
                                        <p:tgtEl>
                                          <p:spTgt spid="252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2" dur="500" fill="hold"/>
                                        <p:tgtEl>
                                          <p:spTgt spid="2529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3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4" dur="3000" fill="hold"/>
                                        <p:tgtEl>
                                          <p:spTgt spid="252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100" fill="hold"/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" fill="hold"/>
                                        <p:tgtEl>
                                          <p:spTgt spid="252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" fill="hold"/>
                                        <p:tgtEl>
                                          <p:spTgt spid="252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2" presetClass="exit" presetSubtype="1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4" dur="2000"/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2000"/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252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52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0" grpId="0" animBg="1"/>
      <p:bldP spid="252946" grpId="0" animBg="1"/>
      <p:bldP spid="252946" grpId="1" animBg="1"/>
      <p:bldP spid="252945" grpId="0" animBg="1"/>
      <p:bldP spid="252945" grpId="1" animBg="1"/>
      <p:bldP spid="252932" grpId="0" animBg="1"/>
      <p:bldP spid="252933" grpId="0" animBg="1"/>
      <p:bldP spid="252934" grpId="0" animBg="1"/>
      <p:bldP spid="252935" grpId="0" animBg="1" autoUpdateAnimBg="0"/>
      <p:bldP spid="252935" grpId="1" animBg="1"/>
      <p:bldP spid="252935" grpId="2" animBg="1"/>
      <p:bldP spid="252935" grpId="3" animBg="1"/>
      <p:bldP spid="252936" grpId="0" animBg="1" autoUpdateAnimBg="0"/>
      <p:bldP spid="252936" grpId="1" animBg="1"/>
      <p:bldP spid="252936" grpId="2" animBg="1"/>
      <p:bldP spid="252936" grpId="3" animBg="1"/>
      <p:bldP spid="252936" grpId="4" animBg="1"/>
      <p:bldP spid="252937" grpId="0" animBg="1"/>
      <p:bldP spid="252938" grpId="0" animBg="1"/>
      <p:bldP spid="252939" grpId="0" animBg="1"/>
      <p:bldP spid="252940" grpId="0" animBg="1"/>
      <p:bldP spid="252941" grpId="0" animBg="1"/>
      <p:bldP spid="252943" grpId="0" animBg="1" autoUpdateAnimBg="0"/>
      <p:bldP spid="252943" grpId="1" animBg="1"/>
      <p:bldP spid="252943" grpId="2" animBg="1"/>
      <p:bldP spid="252947" grpId="0" animBg="1"/>
      <p:bldP spid="252948" grpId="0" animBg="1"/>
      <p:bldP spid="252949" grpId="0"/>
      <p:bldP spid="252952" grpId="0" animBg="1"/>
      <p:bldP spid="252952" grpId="1" animBg="1"/>
      <p:bldP spid="252953" grpId="0" animBg="1"/>
      <p:bldP spid="252953" grpId="1" animBg="1"/>
      <p:bldP spid="252954" grpId="0" animBg="1"/>
      <p:bldP spid="252954" grpId="1" animBg="1"/>
      <p:bldP spid="252955" grpId="0" animBg="1"/>
      <p:bldP spid="252955" grpId="1" animBg="1"/>
      <p:bldP spid="252956" grpId="0" animBg="1"/>
      <p:bldP spid="252956" grpId="1" animBg="1"/>
      <p:bldP spid="252957" grpId="0" animBg="1"/>
      <p:bldP spid="252957" grpId="1" animBg="1"/>
      <p:bldP spid="252958" grpId="0" animBg="1"/>
      <p:bldP spid="252958" grpId="1" animBg="1"/>
      <p:bldP spid="252959" grpId="0" animBg="1"/>
      <p:bldP spid="252959" grpId="1" animBg="1"/>
      <p:bldP spid="252960" grpId="0" animBg="1"/>
      <p:bldP spid="252960" grpId="1" animBg="1"/>
      <p:bldP spid="252961" grpId="0" animBg="1"/>
      <p:bldP spid="252961" grpId="1" animBg="1"/>
      <p:bldP spid="252962" grpId="0" animBg="1"/>
      <p:bldP spid="252962" grpId="1" animBg="1"/>
      <p:bldP spid="252963" grpId="0" animBg="1"/>
      <p:bldP spid="252963" grpId="1" animBg="1"/>
      <p:bldP spid="252964" grpId="0" animBg="1"/>
      <p:bldP spid="252964" grpId="1" animBg="1"/>
      <p:bldP spid="252965" grpId="0" animBg="1"/>
      <p:bldP spid="252965" grpId="1" animBg="1"/>
      <p:bldP spid="252966" grpId="0" animBg="1"/>
      <p:bldP spid="252966" grpId="1" animBg="1"/>
      <p:bldP spid="252944" grpId="0" animBg="1" autoUpdateAnimBg="0"/>
      <p:bldP spid="252944" grpId="1" animBg="1"/>
      <p:bldP spid="252944" grpId="2" animBg="1"/>
      <p:bldP spid="252944" grpId="3" animBg="1"/>
    </p:bld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5" name="Freeform 3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6" name="Freeform 4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1" name="AutoShape 9"/>
          <p:cNvSpPr>
            <a:spLocks noChangeArrowheads="1"/>
          </p:cNvSpPr>
          <p:nvPr/>
        </p:nvSpPr>
        <p:spPr bwMode="auto">
          <a:xfrm>
            <a:off x="5724525" y="2779713"/>
            <a:ext cx="2735263" cy="661987"/>
          </a:xfrm>
          <a:prstGeom prst="cloudCallout">
            <a:avLst>
              <a:gd name="adj1" fmla="val 5370"/>
              <a:gd name="adj2" fmla="val 30130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PASSADO</a:t>
            </a:r>
          </a:p>
        </p:txBody>
      </p:sp>
      <p:sp>
        <p:nvSpPr>
          <p:cNvPr id="253964" name="Oval 12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5" name="AutoShape 13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6" name="AutoShape 14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3401" name="Rectangle 16"/>
          <p:cNvSpPr>
            <a:spLocks noGrp="1" noChangeArrowheads="1"/>
          </p:cNvSpPr>
          <p:nvPr>
            <p:ph type="title"/>
          </p:nvPr>
        </p:nvSpPr>
        <p:spPr>
          <a:xfrm>
            <a:off x="2257425" y="274638"/>
            <a:ext cx="5410200" cy="11430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z="4000" smtClean="0"/>
              <a:t>Moléstias Purificadoras...</a:t>
            </a:r>
          </a:p>
        </p:txBody>
      </p:sp>
      <p:sp>
        <p:nvSpPr>
          <p:cNvPr id="253971" name="Oval 19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72" name="Rectangle 20"/>
          <p:cNvSpPr>
            <a:spLocks noChangeArrowheads="1"/>
          </p:cNvSpPr>
          <p:nvPr/>
        </p:nvSpPr>
        <p:spPr bwMode="auto">
          <a:xfrm>
            <a:off x="2195513" y="2349500"/>
            <a:ext cx="1871662" cy="3841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Exemplos...</a:t>
            </a:r>
            <a:endParaRPr lang="pt-BR" b="0"/>
          </a:p>
        </p:txBody>
      </p:sp>
      <p:sp>
        <p:nvSpPr>
          <p:cNvPr id="443404" name="WordArt 2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3405" name="Text Box 2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53976" name="Freeform 24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7" name="Freeform 25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8" name="Freeform 26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79" name="Freeform 27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1" name="Freeform 2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2" name="Freeform 3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3" name="Freeform 3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4" name="Freeform 3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5" name="Freeform 3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6" name="Freeform 3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7" name="Freeform 35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8" name="Freeform 36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89" name="Freeform 37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93" name="Freeform 41"/>
          <p:cNvSpPr>
            <a:spLocks/>
          </p:cNvSpPr>
          <p:nvPr/>
        </p:nvSpPr>
        <p:spPr bwMode="auto">
          <a:xfrm flipH="1">
            <a:off x="2155825" y="4508500"/>
            <a:ext cx="1047750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7" name="AutoShape 15"/>
          <p:cNvSpPr>
            <a:spLocks noChangeArrowheads="1"/>
          </p:cNvSpPr>
          <p:nvPr/>
        </p:nvSpPr>
        <p:spPr bwMode="auto">
          <a:xfrm>
            <a:off x="1908175" y="3644900"/>
            <a:ext cx="6911975" cy="2736850"/>
          </a:xfrm>
          <a:prstGeom prst="cloudCallout">
            <a:avLst>
              <a:gd name="adj1" fmla="val 10153"/>
              <a:gd name="adj2" fmla="val -104639"/>
            </a:avLst>
          </a:prstGeom>
          <a:solidFill>
            <a:srgbClr val="DDEC6A">
              <a:alpha val="52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>
              <a:lnSpc>
                <a:spcPct val="10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INIBIÇÕES CONGENIAIS</a:t>
            </a:r>
          </a:p>
          <a:p>
            <a:pPr eaLnBrk="0" hangingPunct="0">
              <a:lnSpc>
                <a:spcPct val="10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MUTILAÇÕES IMPREVISTAS</a:t>
            </a:r>
          </a:p>
          <a:p>
            <a:pPr eaLnBrk="0" hangingPunct="0">
              <a:lnSpc>
                <a:spcPct val="10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ENFERMIDADES DE                       DIFICIL CURA</a:t>
            </a:r>
          </a:p>
        </p:txBody>
      </p:sp>
      <p:sp>
        <p:nvSpPr>
          <p:cNvPr id="253995" name="Text Box 43"/>
          <p:cNvSpPr txBox="1">
            <a:spLocks noChangeArrowheads="1"/>
          </p:cNvSpPr>
          <p:nvPr/>
        </p:nvSpPr>
        <p:spPr bwMode="auto">
          <a:xfrm>
            <a:off x="2268538" y="1412875"/>
            <a:ext cx="3455987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determinadas experiências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3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200"/>
                                        <p:tgtEl>
                                          <p:spTgt spid="253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200"/>
                                        <p:tgtEl>
                                          <p:spTgt spid="25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" fill="hold"/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fill="hold"/>
                                        <p:tgtEl>
                                          <p:spTgt spid="253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3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200"/>
                                        <p:tgtEl>
                                          <p:spTgt spid="253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200"/>
                                        <p:tgtEl>
                                          <p:spTgt spid="253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200"/>
                                        <p:tgtEl>
                                          <p:spTgt spid="253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200"/>
                                        <p:tgtEl>
                                          <p:spTgt spid="253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200"/>
                                        <p:tgtEl>
                                          <p:spTgt spid="253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200"/>
                                        <p:tgtEl>
                                          <p:spTgt spid="253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200"/>
                                        <p:tgtEl>
                                          <p:spTgt spid="25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200"/>
                                        <p:tgtEl>
                                          <p:spTgt spid="253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200"/>
                                        <p:tgtEl>
                                          <p:spTgt spid="25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200"/>
                                        <p:tgtEl>
                                          <p:spTgt spid="25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200"/>
                                        <p:tgtEl>
                                          <p:spTgt spid="253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200"/>
                                        <p:tgtEl>
                                          <p:spTgt spid="253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200"/>
                                        <p:tgtEl>
                                          <p:spTgt spid="253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" fill="hold"/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1" dur="100" fill="hold"/>
                                        <p:tgtEl>
                                          <p:spTgt spid="25396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62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3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4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167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1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169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3961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100" fill="hold"/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" fill="hold"/>
                                        <p:tgtEl>
                                          <p:spTgt spid="253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" fill="hold"/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" fill="hold"/>
                                        <p:tgtEl>
                                          <p:spTgt spid="253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000"/>
                            </p:stCondLst>
                            <p:childTnLst>
                              <p:par>
                                <p:cTn id="18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5" dur="80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6" dur="80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7" dur="80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4" grpId="0" animBg="1"/>
      <p:bldP spid="253955" grpId="0" animBg="1"/>
      <p:bldP spid="253955" grpId="1" animBg="1"/>
      <p:bldP spid="253956" grpId="0" animBg="1"/>
      <p:bldP spid="253956" grpId="1" animBg="1"/>
      <p:bldP spid="253961" grpId="0" animBg="1" autoUpdateAnimBg="0"/>
      <p:bldP spid="253961" grpId="1" animBg="1"/>
      <p:bldP spid="253961" grpId="2" animBg="1"/>
      <p:bldP spid="253964" grpId="0" animBg="1"/>
      <p:bldP spid="253965" grpId="0" animBg="1"/>
      <p:bldP spid="253966" grpId="0" animBg="1"/>
      <p:bldP spid="253971" grpId="0" animBg="1"/>
      <p:bldP spid="253972" grpId="0"/>
      <p:bldP spid="253976" grpId="0" animBg="1"/>
      <p:bldP spid="253976" grpId="1" animBg="1"/>
      <p:bldP spid="253977" grpId="0" animBg="1"/>
      <p:bldP spid="253977" grpId="1" animBg="1"/>
      <p:bldP spid="253978" grpId="0" animBg="1"/>
      <p:bldP spid="253978" grpId="1" animBg="1"/>
      <p:bldP spid="253979" grpId="0" animBg="1"/>
      <p:bldP spid="253979" grpId="1" animBg="1"/>
      <p:bldP spid="253981" grpId="0" animBg="1"/>
      <p:bldP spid="253981" grpId="1" animBg="1"/>
      <p:bldP spid="253982" grpId="0" animBg="1"/>
      <p:bldP spid="253982" grpId="1" animBg="1"/>
      <p:bldP spid="253983" grpId="0" animBg="1"/>
      <p:bldP spid="253983" grpId="1" animBg="1"/>
      <p:bldP spid="253984" grpId="0" animBg="1"/>
      <p:bldP spid="253984" grpId="1" animBg="1"/>
      <p:bldP spid="253985" grpId="0" animBg="1"/>
      <p:bldP spid="253985" grpId="1" animBg="1"/>
      <p:bldP spid="253986" grpId="0" animBg="1"/>
      <p:bldP spid="253986" grpId="1" animBg="1"/>
      <p:bldP spid="253987" grpId="0" animBg="1"/>
      <p:bldP spid="253987" grpId="1" animBg="1"/>
      <p:bldP spid="253988" grpId="0" animBg="1"/>
      <p:bldP spid="253988" grpId="1" animBg="1"/>
      <p:bldP spid="253989" grpId="0" animBg="1"/>
      <p:bldP spid="253989" grpId="1" animBg="1"/>
      <p:bldP spid="253967" grpId="0" animBg="1"/>
    </p:bld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2" name="Freeform 6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3" name="Freeform 7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4" name="Freeform 8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5" name="AutoShape 9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4986" name="AutoShape 10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4987" name="Oval 11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8" name="Oval 12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9" name="AutoShape 13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90" name="AutoShape 14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4428" name="Rectangle 16"/>
          <p:cNvSpPr>
            <a:spLocks noGrp="1" noChangeArrowheads="1"/>
          </p:cNvSpPr>
          <p:nvPr>
            <p:ph type="title"/>
          </p:nvPr>
        </p:nvSpPr>
        <p:spPr>
          <a:xfrm>
            <a:off x="1692275" y="414338"/>
            <a:ext cx="6418263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Mas na Experiência Comum...</a:t>
            </a:r>
          </a:p>
        </p:txBody>
      </p:sp>
      <p:sp>
        <p:nvSpPr>
          <p:cNvPr id="254993" name="AutoShape 17"/>
          <p:cNvSpPr>
            <a:spLocks noChangeArrowheads="1"/>
          </p:cNvSpPr>
          <p:nvPr/>
        </p:nvSpPr>
        <p:spPr bwMode="auto">
          <a:xfrm>
            <a:off x="6170613" y="2732088"/>
            <a:ext cx="2651125" cy="77470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</a:pPr>
            <a:r>
              <a:rPr lang="pt-BR" sz="1800">
                <a:solidFill>
                  <a:schemeClr val="bg1"/>
                </a:solidFill>
              </a:rPr>
              <a:t>CRUELDADE,AFLIÇÕES</a:t>
            </a:r>
          </a:p>
        </p:txBody>
      </p:sp>
      <p:sp>
        <p:nvSpPr>
          <p:cNvPr id="254994" name="Oval 18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95" name="Oval 19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96" name="Rectangle 20"/>
          <p:cNvSpPr>
            <a:spLocks noChangeArrowheads="1"/>
          </p:cNvSpPr>
          <p:nvPr/>
        </p:nvSpPr>
        <p:spPr bwMode="auto">
          <a:xfrm>
            <a:off x="1547813" y="1884363"/>
            <a:ext cx="3600450" cy="9683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...os sintomas patológicos decorrem dos </a:t>
            </a: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infelizes</a:t>
            </a:r>
            <a:r>
              <a:rPr lang="pt-BR" sz="2400" b="0">
                <a:latin typeface="Arial" charset="0"/>
              </a:rPr>
              <a:t>  ...</a:t>
            </a:r>
            <a:endParaRPr lang="pt-BR" b="0">
              <a:latin typeface="Arial" charset="0"/>
            </a:endParaRPr>
          </a:p>
        </p:txBody>
      </p:sp>
      <p:sp>
        <p:nvSpPr>
          <p:cNvPr id="444433" name="WordArt 2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4434" name="Text Box 2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54999" name="Freeform 23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0" name="Freeform 24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1" name="Freeform 25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2" name="Freeform 26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3" name="Freeform 27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4" name="Freeform 28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5" name="Freeform 2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6" name="Freeform 3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7" name="Freeform 3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8" name="Freeform 3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09" name="Freeform 3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0" name="Freeform 3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1" name="Freeform 35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2" name="Freeform 36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3" name="Freeform 37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4" name="AutoShape 38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CÓLERA, etc.</a:t>
            </a:r>
          </a:p>
        </p:txBody>
      </p:sp>
      <p:sp>
        <p:nvSpPr>
          <p:cNvPr id="255015" name="Rectangle 39"/>
          <p:cNvSpPr>
            <a:spLocks noChangeArrowheads="1"/>
          </p:cNvSpPr>
          <p:nvPr/>
        </p:nvSpPr>
        <p:spPr bwMode="auto">
          <a:xfrm>
            <a:off x="4427538" y="4437063"/>
            <a:ext cx="360045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...da mente sobre o corpo, operando desajustes nos implementos que o compõem.</a:t>
            </a:r>
            <a:endParaRPr lang="pt-BR" b="0"/>
          </a:p>
        </p:txBody>
      </p:sp>
      <p:sp>
        <p:nvSpPr>
          <p:cNvPr id="255016" name="Freeform 40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7" name="Freeform 41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solidFill>
            <a:srgbClr val="004C4A">
              <a:alpha val="42000"/>
            </a:srgbClr>
          </a:soli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8" name="Oval 42"/>
          <p:cNvSpPr>
            <a:spLocks noChangeArrowheads="1"/>
          </p:cNvSpPr>
          <p:nvPr/>
        </p:nvSpPr>
        <p:spPr bwMode="auto">
          <a:xfrm>
            <a:off x="2268538" y="4652963"/>
            <a:ext cx="647700" cy="6477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19" name="AutoShape 43"/>
          <p:cNvSpPr>
            <a:spLocks noChangeArrowheads="1"/>
          </p:cNvSpPr>
          <p:nvPr/>
        </p:nvSpPr>
        <p:spPr bwMode="auto">
          <a:xfrm>
            <a:off x="684213" y="4292600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Zona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mórbida</a:t>
            </a:r>
          </a:p>
        </p:txBody>
      </p:sp>
      <p:sp>
        <p:nvSpPr>
          <p:cNvPr id="255020" name="Freeform 44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21" name="Freeform 45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5022" name="Freeform 46"/>
          <p:cNvSpPr>
            <a:spLocks/>
          </p:cNvSpPr>
          <p:nvPr/>
        </p:nvSpPr>
        <p:spPr bwMode="auto">
          <a:xfrm rot="-15120271">
            <a:off x="2073275" y="4243388"/>
            <a:ext cx="1133475" cy="40640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5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5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100" fill="hold"/>
                                        <p:tgtEl>
                                          <p:spTgt spid="2549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0" dur="2000" fill="hold"/>
                                        <p:tgtEl>
                                          <p:spTgt spid="2550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550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1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2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3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499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" fill="hold"/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54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254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255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54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200"/>
                                        <p:tgtEl>
                                          <p:spTgt spid="25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200"/>
                                        <p:tgtEl>
                                          <p:spTgt spid="255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200"/>
                                        <p:tgtEl>
                                          <p:spTgt spid="255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200"/>
                                        <p:tgtEl>
                                          <p:spTgt spid="255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200"/>
                                        <p:tgtEl>
                                          <p:spTgt spid="255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200"/>
                                        <p:tgtEl>
                                          <p:spTgt spid="255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200"/>
                                        <p:tgtEl>
                                          <p:spTgt spid="255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200"/>
                                        <p:tgtEl>
                                          <p:spTgt spid="255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200"/>
                                        <p:tgtEl>
                                          <p:spTgt spid="255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200"/>
                                        <p:tgtEl>
                                          <p:spTgt spid="255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200"/>
                                        <p:tgtEl>
                                          <p:spTgt spid="255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200"/>
                                        <p:tgtEl>
                                          <p:spTgt spid="255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200"/>
                                        <p:tgtEl>
                                          <p:spTgt spid="255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200"/>
                                        <p:tgtEl>
                                          <p:spTgt spid="255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200"/>
                                        <p:tgtEl>
                                          <p:spTgt spid="255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100"/>
                            </p:stCondLst>
                            <p:childTnLst>
                              <p:par>
                                <p:cTn id="23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1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2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3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4" dur="1000" autoRev="1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6" dur="100" fill="hold"/>
                                        <p:tgtEl>
                                          <p:spTgt spid="25498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8" dur="2000" fill="hold"/>
                                        <p:tgtEl>
                                          <p:spTgt spid="2549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0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1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2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3" dur="2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4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498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200" fill="hold"/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200" fill="hold"/>
                                        <p:tgtEl>
                                          <p:spTgt spid="254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2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1" dur="5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3" dur="3000" fill="hold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100" fill="hold"/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" fill="hold"/>
                                        <p:tgtEl>
                                          <p:spTgt spid="254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4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255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8" dur="200"/>
                                        <p:tgtEl>
                                          <p:spTgt spid="255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8" grpId="0" animBg="1"/>
      <p:bldP spid="254982" grpId="0" animBg="1"/>
      <p:bldP spid="254983" grpId="0" animBg="1"/>
      <p:bldP spid="254984" grpId="0" animBg="1"/>
      <p:bldP spid="254985" grpId="0" animBg="1" autoUpdateAnimBg="0"/>
      <p:bldP spid="254985" grpId="1" animBg="1"/>
      <p:bldP spid="254985" grpId="2" animBg="1"/>
      <p:bldP spid="254985" grpId="3" animBg="1"/>
      <p:bldP spid="254986" grpId="0" animBg="1" autoUpdateAnimBg="0"/>
      <p:bldP spid="254986" grpId="1" animBg="1"/>
      <p:bldP spid="254986" grpId="2" animBg="1"/>
      <p:bldP spid="254986" grpId="3" animBg="1"/>
      <p:bldP spid="254986" grpId="4" animBg="1"/>
      <p:bldP spid="254987" grpId="0" animBg="1"/>
      <p:bldP spid="254988" grpId="0" animBg="1"/>
      <p:bldP spid="254989" grpId="0" animBg="1"/>
      <p:bldP spid="254990" grpId="0" animBg="1"/>
      <p:bldP spid="254993" grpId="0" animBg="1" autoUpdateAnimBg="0"/>
      <p:bldP spid="254993" grpId="1" animBg="1"/>
      <p:bldP spid="254993" grpId="2" animBg="1"/>
      <p:bldP spid="254994" grpId="0" animBg="1"/>
      <p:bldP spid="254995" grpId="0" animBg="1"/>
      <p:bldP spid="254996" grpId="0"/>
      <p:bldP spid="254999" grpId="0" animBg="1"/>
      <p:bldP spid="254999" grpId="1" animBg="1"/>
      <p:bldP spid="255000" grpId="0" animBg="1"/>
      <p:bldP spid="255000" grpId="1" animBg="1"/>
      <p:bldP spid="255001" grpId="0" animBg="1"/>
      <p:bldP spid="255001" grpId="1" animBg="1"/>
      <p:bldP spid="255002" grpId="0" animBg="1"/>
      <p:bldP spid="255002" grpId="1" animBg="1"/>
      <p:bldP spid="255003" grpId="0" animBg="1"/>
      <p:bldP spid="255003" grpId="1" animBg="1"/>
      <p:bldP spid="255004" grpId="0" animBg="1"/>
      <p:bldP spid="255004" grpId="1" animBg="1"/>
      <p:bldP spid="255005" grpId="0" animBg="1"/>
      <p:bldP spid="255005" grpId="1" animBg="1"/>
      <p:bldP spid="255006" grpId="0" animBg="1"/>
      <p:bldP spid="255006" grpId="1" animBg="1"/>
      <p:bldP spid="255007" grpId="0" animBg="1"/>
      <p:bldP spid="255007" grpId="1" animBg="1"/>
      <p:bldP spid="255008" grpId="0" animBg="1"/>
      <p:bldP spid="255008" grpId="1" animBg="1"/>
      <p:bldP spid="255009" grpId="0" animBg="1"/>
      <p:bldP spid="255009" grpId="1" animBg="1"/>
      <p:bldP spid="255010" grpId="0" animBg="1"/>
      <p:bldP spid="255010" grpId="1" animBg="1"/>
      <p:bldP spid="255011" grpId="0" animBg="1"/>
      <p:bldP spid="255011" grpId="1" animBg="1"/>
      <p:bldP spid="255012" grpId="0" animBg="1"/>
      <p:bldP spid="255012" grpId="1" animBg="1"/>
      <p:bldP spid="255013" grpId="0" animBg="1"/>
      <p:bldP spid="255013" grpId="1" animBg="1"/>
      <p:bldP spid="255014" grpId="0" animBg="1" autoUpdateAnimBg="0"/>
      <p:bldP spid="255014" grpId="1" animBg="1"/>
      <p:bldP spid="255014" grpId="2" animBg="1"/>
      <p:bldP spid="255014" grpId="3" animBg="1"/>
      <p:bldP spid="255015" grpId="0"/>
      <p:bldP spid="255018" grpId="0" animBg="1"/>
      <p:bldP spid="255020" grpId="0" animBg="1"/>
      <p:bldP spid="255020" grpId="1" animBg="1"/>
      <p:bldP spid="255021" grpId="0" animBg="1"/>
      <p:bldP spid="255021" grpId="1" animBg="1"/>
      <p:bldP spid="255022" grpId="0" animBg="1"/>
      <p:bldP spid="255022" grpId="1" animBg="1"/>
    </p:bld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35" name="Freeform 3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36" name="Freeform 4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37" name="Freeform 5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38" name="AutoShape 6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74439" name="AutoShape 7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74440" name="Oval 8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41" name="Oval 9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42" name="AutoShape 10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43" name="AutoShape 11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5452" name="Rectangle 12"/>
          <p:cNvSpPr>
            <a:spLocks noGrp="1" noChangeArrowheads="1"/>
          </p:cNvSpPr>
          <p:nvPr>
            <p:ph type="title"/>
          </p:nvPr>
        </p:nvSpPr>
        <p:spPr>
          <a:xfrm>
            <a:off x="1692275" y="620713"/>
            <a:ext cx="6418263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Marteladas ou Ferrugem</a:t>
            </a:r>
          </a:p>
        </p:txBody>
      </p:sp>
      <p:sp>
        <p:nvSpPr>
          <p:cNvPr id="274445" name="AutoShape 13"/>
          <p:cNvSpPr>
            <a:spLocks noChangeArrowheads="1"/>
          </p:cNvSpPr>
          <p:nvPr/>
        </p:nvSpPr>
        <p:spPr bwMode="auto">
          <a:xfrm>
            <a:off x="6170613" y="2892425"/>
            <a:ext cx="2651125" cy="43815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</a:pPr>
            <a:r>
              <a:rPr lang="pt-BR" sz="1800">
                <a:solidFill>
                  <a:schemeClr val="bg1"/>
                </a:solidFill>
              </a:rPr>
              <a:t>AFLIÇÕES</a:t>
            </a:r>
          </a:p>
        </p:txBody>
      </p:sp>
      <p:sp>
        <p:nvSpPr>
          <p:cNvPr id="274446" name="Oval 14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47" name="Oval 15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4448" name="Rectangle 16"/>
          <p:cNvSpPr>
            <a:spLocks noChangeArrowheads="1"/>
          </p:cNvSpPr>
          <p:nvPr/>
        </p:nvSpPr>
        <p:spPr bwMode="auto">
          <a:xfrm>
            <a:off x="1547813" y="1884363"/>
            <a:ext cx="360045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Toda emoção violenta sobre o corpo  é semelhante a martelada forte sobre engrenagem de </a:t>
            </a: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máquina sensível</a:t>
            </a:r>
            <a:r>
              <a:rPr lang="pt-BR" sz="2400" b="0">
                <a:latin typeface="Arial" charset="0"/>
              </a:rPr>
              <a:t>...</a:t>
            </a:r>
            <a:endParaRPr lang="pt-BR" b="0">
              <a:latin typeface="Arial" charset="0"/>
            </a:endParaRPr>
          </a:p>
        </p:txBody>
      </p:sp>
      <p:sp>
        <p:nvSpPr>
          <p:cNvPr id="445457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5458" name="Text Box 18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74451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2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3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4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5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6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7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8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59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0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1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2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3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4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5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6" name="AutoShape 3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CÓLERA, etc.</a:t>
            </a:r>
          </a:p>
        </p:txBody>
      </p:sp>
      <p:sp>
        <p:nvSpPr>
          <p:cNvPr id="274467" name="Rectangle 35"/>
          <p:cNvSpPr>
            <a:spLocks noChangeArrowheads="1"/>
          </p:cNvSpPr>
          <p:nvPr/>
        </p:nvSpPr>
        <p:spPr bwMode="auto">
          <a:xfrm>
            <a:off x="4140200" y="4149725"/>
            <a:ext cx="360045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...e toda aflição amimalhada é como ferrugem destruidora, prejudicando-lhe o funcionamento.</a:t>
            </a:r>
            <a:endParaRPr lang="pt-BR" b="0"/>
          </a:p>
        </p:txBody>
      </p:sp>
      <p:sp>
        <p:nvSpPr>
          <p:cNvPr id="274468" name="Freeform 36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69" name="Freeform 37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solidFill>
            <a:srgbClr val="004C4A">
              <a:alpha val="42000"/>
            </a:srgbClr>
          </a:soli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70" name="Oval 38"/>
          <p:cNvSpPr>
            <a:spLocks noChangeArrowheads="1"/>
          </p:cNvSpPr>
          <p:nvPr/>
        </p:nvSpPr>
        <p:spPr bwMode="auto">
          <a:xfrm>
            <a:off x="2268538" y="4652963"/>
            <a:ext cx="647700" cy="6477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71" name="AutoShape 39"/>
          <p:cNvSpPr>
            <a:spLocks noChangeArrowheads="1"/>
          </p:cNvSpPr>
          <p:nvPr/>
        </p:nvSpPr>
        <p:spPr bwMode="auto">
          <a:xfrm rot="5400000">
            <a:off x="2123281" y="3790157"/>
            <a:ext cx="936625" cy="1223962"/>
          </a:xfrm>
          <a:prstGeom prst="notchedRightArrow">
            <a:avLst>
              <a:gd name="adj1" fmla="val 47602"/>
              <a:gd name="adj2" fmla="val 39852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vert="eaVert" wrap="none" anchor="ctr"/>
          <a:lstStyle/>
          <a:p>
            <a:pPr>
              <a:defRPr/>
            </a:pPr>
            <a:endParaRPr lang="pt-BR" sz="20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74472" name="Freeform 40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73" name="Freeform 41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74" name="Freeform 42"/>
          <p:cNvSpPr>
            <a:spLocks/>
          </p:cNvSpPr>
          <p:nvPr/>
        </p:nvSpPr>
        <p:spPr bwMode="auto">
          <a:xfrm rot="-15120271">
            <a:off x="2073275" y="4243388"/>
            <a:ext cx="1133475" cy="40640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74475" name="Text Box 43"/>
          <p:cNvSpPr txBox="1">
            <a:spLocks noChangeArrowheads="1"/>
          </p:cNvSpPr>
          <p:nvPr/>
        </p:nvSpPr>
        <p:spPr bwMode="auto">
          <a:xfrm>
            <a:off x="3563938" y="6092825"/>
            <a:ext cx="4679950" cy="641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0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Sabe a medicina dos distúrbios acarretados por toda tensão mental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44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44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74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74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100" fill="hold"/>
                                        <p:tgtEl>
                                          <p:spTgt spid="2744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0" dur="2000" fill="hold"/>
                                        <p:tgtEl>
                                          <p:spTgt spid="2744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20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3" dur="20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20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000" fill="hold"/>
                                        <p:tgtEl>
                                          <p:spTgt spid="2744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1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2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3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7444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" fill="hold"/>
                                        <p:tgtEl>
                                          <p:spTgt spid="274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" fill="hold"/>
                                        <p:tgtEl>
                                          <p:spTgt spid="274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274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274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744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" fill="hold"/>
                                        <p:tgtEl>
                                          <p:spTgt spid="2744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74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4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4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74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200"/>
                                        <p:tgtEl>
                                          <p:spTgt spid="274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200"/>
                                        <p:tgtEl>
                                          <p:spTgt spid="274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200"/>
                                        <p:tgtEl>
                                          <p:spTgt spid="274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200"/>
                                        <p:tgtEl>
                                          <p:spTgt spid="274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200"/>
                                        <p:tgtEl>
                                          <p:spTgt spid="27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200"/>
                                        <p:tgtEl>
                                          <p:spTgt spid="274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200"/>
                                        <p:tgtEl>
                                          <p:spTgt spid="274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200"/>
                                        <p:tgtEl>
                                          <p:spTgt spid="27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200"/>
                                        <p:tgtEl>
                                          <p:spTgt spid="274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200"/>
                                        <p:tgtEl>
                                          <p:spTgt spid="274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200"/>
                                        <p:tgtEl>
                                          <p:spTgt spid="27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200"/>
                                        <p:tgtEl>
                                          <p:spTgt spid="274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200"/>
                                        <p:tgtEl>
                                          <p:spTgt spid="274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200"/>
                                        <p:tgtEl>
                                          <p:spTgt spid="274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200"/>
                                        <p:tgtEl>
                                          <p:spTgt spid="274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100" fill="hold"/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" fill="hold"/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" fill="hold"/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" fill="hold"/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100"/>
                            </p:stCondLst>
                            <p:childTnLst>
                              <p:par>
                                <p:cTn id="230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1" dur="1000" autoRev="1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2" dur="1000" autoRev="1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3" dur="1000" autoRev="1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4" dur="1000" autoRev="1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6" dur="100" fill="hold"/>
                                        <p:tgtEl>
                                          <p:spTgt spid="2744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8" dur="2000" fill="hold"/>
                                        <p:tgtEl>
                                          <p:spTgt spid="2744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0" dur="20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1" dur="20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2" dur="20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3" dur="20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5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6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7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8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49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1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74438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200" fill="hold"/>
                                        <p:tgtEl>
                                          <p:spTgt spid="274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200" fill="hold"/>
                                        <p:tgtEl>
                                          <p:spTgt spid="274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200" fill="hold"/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200" fill="hold"/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1" dur="500" fill="hold"/>
                                        <p:tgtEl>
                                          <p:spTgt spid="274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2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3" dur="3000" fill="hold"/>
                                        <p:tgtEl>
                                          <p:spTgt spid="274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100" fill="hold"/>
                                        <p:tgtEl>
                                          <p:spTgt spid="274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" fill="hold"/>
                                        <p:tgtEl>
                                          <p:spTgt spid="274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74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74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274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74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74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744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744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74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74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74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274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8" dur="200"/>
                                        <p:tgtEl>
                                          <p:spTgt spid="274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30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0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0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74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0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74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0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74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12100"/>
                            </p:stCondLst>
                            <p:childTnLst>
                              <p:par>
                                <p:cTn id="30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08" dur="80"/>
                                        <p:tgtEl>
                                          <p:spTgt spid="2744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9" dur="80"/>
                                        <p:tgtEl>
                                          <p:spTgt spid="2744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0" dur="80"/>
                                        <p:tgtEl>
                                          <p:spTgt spid="2744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434" grpId="0" animBg="1"/>
      <p:bldP spid="274435" grpId="0" animBg="1"/>
      <p:bldP spid="274436" grpId="0" animBg="1"/>
      <p:bldP spid="274437" grpId="0" animBg="1"/>
      <p:bldP spid="274438" grpId="0" animBg="1" autoUpdateAnimBg="0"/>
      <p:bldP spid="274438" grpId="1" animBg="1"/>
      <p:bldP spid="274438" grpId="2" animBg="1"/>
      <p:bldP spid="274438" grpId="3" animBg="1"/>
      <p:bldP spid="274439" grpId="0" animBg="1" autoUpdateAnimBg="0"/>
      <p:bldP spid="274439" grpId="1" animBg="1"/>
      <p:bldP spid="274439" grpId="2" animBg="1"/>
      <p:bldP spid="274439" grpId="3" animBg="1"/>
      <p:bldP spid="274439" grpId="4" animBg="1"/>
      <p:bldP spid="274440" grpId="0" animBg="1"/>
      <p:bldP spid="274441" grpId="0" animBg="1"/>
      <p:bldP spid="274442" grpId="0" animBg="1"/>
      <p:bldP spid="274443" grpId="0" animBg="1"/>
      <p:bldP spid="274445" grpId="0" animBg="1" autoUpdateAnimBg="0"/>
      <p:bldP spid="274445" grpId="1" animBg="1"/>
      <p:bldP spid="274445" grpId="2" animBg="1"/>
      <p:bldP spid="274446" grpId="0" animBg="1"/>
      <p:bldP spid="274447" grpId="0" animBg="1"/>
      <p:bldP spid="274448" grpId="0"/>
      <p:bldP spid="274451" grpId="0" animBg="1"/>
      <p:bldP spid="274451" grpId="1" animBg="1"/>
      <p:bldP spid="274452" grpId="0" animBg="1"/>
      <p:bldP spid="274452" grpId="1" animBg="1"/>
      <p:bldP spid="274453" grpId="0" animBg="1"/>
      <p:bldP spid="274453" grpId="1" animBg="1"/>
      <p:bldP spid="274454" grpId="0" animBg="1"/>
      <p:bldP spid="274454" grpId="1" animBg="1"/>
      <p:bldP spid="274455" grpId="0" animBg="1"/>
      <p:bldP spid="274455" grpId="1" animBg="1"/>
      <p:bldP spid="274456" grpId="0" animBg="1"/>
      <p:bldP spid="274456" grpId="1" animBg="1"/>
      <p:bldP spid="274457" grpId="0" animBg="1"/>
      <p:bldP spid="274457" grpId="1" animBg="1"/>
      <p:bldP spid="274458" grpId="0" animBg="1"/>
      <p:bldP spid="274458" grpId="1" animBg="1"/>
      <p:bldP spid="274459" grpId="0" animBg="1"/>
      <p:bldP spid="274459" grpId="1" animBg="1"/>
      <p:bldP spid="274460" grpId="0" animBg="1"/>
      <p:bldP spid="274460" grpId="1" animBg="1"/>
      <p:bldP spid="274461" grpId="0" animBg="1"/>
      <p:bldP spid="274461" grpId="1" animBg="1"/>
      <p:bldP spid="274462" grpId="0" animBg="1"/>
      <p:bldP spid="274462" grpId="1" animBg="1"/>
      <p:bldP spid="274463" grpId="0" animBg="1"/>
      <p:bldP spid="274463" grpId="1" animBg="1"/>
      <p:bldP spid="274464" grpId="0" animBg="1"/>
      <p:bldP spid="274464" grpId="1" animBg="1"/>
      <p:bldP spid="274465" grpId="0" animBg="1"/>
      <p:bldP spid="274465" grpId="1" animBg="1"/>
      <p:bldP spid="274466" grpId="0" animBg="1" autoUpdateAnimBg="0"/>
      <p:bldP spid="274466" grpId="1" animBg="1"/>
      <p:bldP spid="274466" grpId="2" animBg="1"/>
      <p:bldP spid="274466" grpId="3" animBg="1"/>
      <p:bldP spid="274467" grpId="0"/>
      <p:bldP spid="274470" grpId="0" animBg="1"/>
      <p:bldP spid="274471" grpId="0" animBg="1"/>
      <p:bldP spid="274472" grpId="0" animBg="1"/>
      <p:bldP spid="274472" grpId="1" animBg="1"/>
      <p:bldP spid="274473" grpId="0" animBg="1"/>
      <p:bldP spid="274473" grpId="1" animBg="1"/>
      <p:bldP spid="274474" grpId="0" animBg="1"/>
      <p:bldP spid="274474" grpId="1" animBg="1"/>
      <p:bldP spid="274475" grpId="0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3" name="Freeform 3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4" name="Freeform 4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5" name="Freeform 5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6" name="AutoShape 6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6007" name="AutoShape 7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6008" name="Oval 8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09" name="Oval 9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0" name="AutoShape 10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1" name="AutoShape 11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6476" name="Rectangle 12"/>
          <p:cNvSpPr>
            <a:spLocks noGrp="1" noChangeArrowheads="1"/>
          </p:cNvSpPr>
          <p:nvPr>
            <p:ph type="title"/>
          </p:nvPr>
        </p:nvSpPr>
        <p:spPr>
          <a:xfrm>
            <a:off x="2185988" y="333375"/>
            <a:ext cx="6418262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Consequências destes conflitos</a:t>
            </a:r>
          </a:p>
        </p:txBody>
      </p:sp>
      <p:sp>
        <p:nvSpPr>
          <p:cNvPr id="256013" name="AutoShape 13"/>
          <p:cNvSpPr>
            <a:spLocks noChangeArrowheads="1"/>
          </p:cNvSpPr>
          <p:nvPr/>
        </p:nvSpPr>
        <p:spPr bwMode="auto">
          <a:xfrm>
            <a:off x="6170613" y="2932113"/>
            <a:ext cx="2651125" cy="35560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AFLIÇÕES</a:t>
            </a:r>
          </a:p>
        </p:txBody>
      </p:sp>
      <p:sp>
        <p:nvSpPr>
          <p:cNvPr id="256014" name="Oval 14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15" name="Oval 15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16" name="Rectangle 16"/>
          <p:cNvSpPr>
            <a:spLocks noChangeArrowheads="1"/>
          </p:cNvSpPr>
          <p:nvPr/>
        </p:nvSpPr>
        <p:spPr bwMode="auto">
          <a:xfrm>
            <a:off x="827088" y="1412875"/>
            <a:ext cx="4249737" cy="18446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...as glândulas salivares paralisam as suas secreções e o estômago nega-se à produção de ácido clorídrico provocando a chamada colite mucosa... </a:t>
            </a:r>
            <a:r>
              <a:rPr lang="pt-BR" sz="2400" b="0" i="1"/>
              <a:t>(muitas vezes)</a:t>
            </a:r>
            <a:endParaRPr lang="pt-BR" b="0" i="1"/>
          </a:p>
        </p:txBody>
      </p:sp>
      <p:sp>
        <p:nvSpPr>
          <p:cNvPr id="446481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6482" name="Text Box 18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56019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0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1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2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3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4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5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6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7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8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29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0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1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2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3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4" name="AutoShape 34"/>
          <p:cNvSpPr>
            <a:spLocks noChangeArrowheads="1"/>
          </p:cNvSpPr>
          <p:nvPr/>
        </p:nvSpPr>
        <p:spPr bwMode="auto">
          <a:xfrm>
            <a:off x="5005388" y="2286000"/>
            <a:ext cx="3454400" cy="355600"/>
          </a:xfrm>
          <a:prstGeom prst="cloudCallout">
            <a:avLst>
              <a:gd name="adj1" fmla="val -8106"/>
              <a:gd name="adj2" fmla="val 41644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Emoções violentas</a:t>
            </a:r>
          </a:p>
        </p:txBody>
      </p:sp>
      <p:sp>
        <p:nvSpPr>
          <p:cNvPr id="256036" name="Freeform 36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8" name="Oval 38"/>
          <p:cNvSpPr>
            <a:spLocks noChangeArrowheads="1"/>
          </p:cNvSpPr>
          <p:nvPr/>
        </p:nvSpPr>
        <p:spPr bwMode="auto">
          <a:xfrm>
            <a:off x="2268538" y="4652963"/>
            <a:ext cx="647700" cy="6477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9" name="AutoShape 39"/>
          <p:cNvSpPr>
            <a:spLocks noChangeArrowheads="1"/>
          </p:cNvSpPr>
          <p:nvPr/>
        </p:nvSpPr>
        <p:spPr bwMode="auto">
          <a:xfrm>
            <a:off x="684213" y="4292600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</a:t>
            </a:r>
          </a:p>
        </p:txBody>
      </p:sp>
      <p:sp>
        <p:nvSpPr>
          <p:cNvPr id="256040" name="Freeform 40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41" name="Freeform 41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35" name="Rectangle 35"/>
          <p:cNvSpPr>
            <a:spLocks noChangeArrowheads="1"/>
          </p:cNvSpPr>
          <p:nvPr/>
        </p:nvSpPr>
        <p:spPr bwMode="auto">
          <a:xfrm>
            <a:off x="3492500" y="4157663"/>
            <a:ext cx="4032250" cy="24479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algn="l" eaLnBrk="0" hangingPunct="0">
              <a:lnSpc>
                <a:spcPct val="80000"/>
              </a:lnSpc>
              <a:defRPr/>
            </a:pPr>
            <a:r>
              <a:rPr lang="pt-BR" sz="2400" b="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...desajustamentos repetidos, determinam aí a causa de variados sintomas da mais leve irritação da membrana gástrica até a loucura  de abordagem complexa. .  </a:t>
            </a:r>
            <a:endParaRPr lang="pt-BR" b="0" i="1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6037" name="Freeform 37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gradFill rotWithShape="1">
            <a:gsLst>
              <a:gs pos="0">
                <a:srgbClr val="004C4A">
                  <a:alpha val="42000"/>
                </a:srgbClr>
              </a:gs>
              <a:gs pos="100000">
                <a:srgbClr val="00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42" name="Oval 42"/>
          <p:cNvSpPr>
            <a:spLocks noChangeArrowheads="1"/>
          </p:cNvSpPr>
          <p:nvPr/>
        </p:nvSpPr>
        <p:spPr bwMode="auto">
          <a:xfrm rot="409938">
            <a:off x="7308850" y="5084763"/>
            <a:ext cx="1547813" cy="1223962"/>
          </a:xfrm>
          <a:prstGeom prst="ellipse">
            <a:avLst/>
          </a:prstGeom>
          <a:solidFill>
            <a:srgbClr val="777777"/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Ler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texto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completo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livro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6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6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60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56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5" dur="2000" fill="hold"/>
                                        <p:tgtEl>
                                          <p:spTgt spid="2560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2560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600"/>
                            </p:stCondLst>
                            <p:childTnLst>
                              <p:par>
                                <p:cTn id="62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8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9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6013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00"/>
                            </p:stCondLst>
                            <p:childTnLst>
                              <p:par>
                                <p:cTn id="7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6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256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900"/>
                            </p:stCondLst>
                            <p:childTnLst>
                              <p:par>
                                <p:cTn id="8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6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256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200"/>
                                        <p:tgtEl>
                                          <p:spTgt spid="256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200"/>
                                        <p:tgtEl>
                                          <p:spTgt spid="256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200"/>
                                        <p:tgtEl>
                                          <p:spTgt spid="256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200"/>
                                        <p:tgtEl>
                                          <p:spTgt spid="256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200"/>
                                        <p:tgtEl>
                                          <p:spTgt spid="25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200"/>
                                        <p:tgtEl>
                                          <p:spTgt spid="256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256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200"/>
                                        <p:tgtEl>
                                          <p:spTgt spid="256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200"/>
                                        <p:tgtEl>
                                          <p:spTgt spid="256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200"/>
                                        <p:tgtEl>
                                          <p:spTgt spid="256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200"/>
                                        <p:tgtEl>
                                          <p:spTgt spid="256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200"/>
                                        <p:tgtEl>
                                          <p:spTgt spid="256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256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256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11600"/>
                            </p:stCondLst>
                            <p:childTnLst>
                              <p:par>
                                <p:cTn id="23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6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7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8" dur="1000" autoRev="1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0" dur="100" fill="hold"/>
                                        <p:tgtEl>
                                          <p:spTgt spid="2560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2560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5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6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7" dur="20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5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6006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256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3" dur="500" fill="hold"/>
                                        <p:tgtEl>
                                          <p:spTgt spid="256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4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65" dur="500" fill="hold"/>
                                        <p:tgtEl>
                                          <p:spTgt spid="2560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6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200" fill="hold"/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200" fill="hold"/>
                                        <p:tgtEl>
                                          <p:spTgt spid="256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2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200" fill="hold"/>
                                        <p:tgtEl>
                                          <p:spTgt spid="256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" fill="hold"/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" fill="hold"/>
                                        <p:tgtEl>
                                          <p:spTgt spid="256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100" fill="hold"/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" fill="hold"/>
                                        <p:tgtEl>
                                          <p:spTgt spid="256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2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256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256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256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17300"/>
                            </p:stCondLst>
                            <p:childTnLst>
                              <p:par>
                                <p:cTn id="29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7" dur="2000"/>
                                        <p:tgtEl>
                                          <p:spTgt spid="256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02" grpId="0" animBg="1"/>
      <p:bldP spid="256003" grpId="0" animBg="1"/>
      <p:bldP spid="256004" grpId="0" animBg="1"/>
      <p:bldP spid="256005" grpId="0" animBg="1"/>
      <p:bldP spid="256006" grpId="0" animBg="1" autoUpdateAnimBg="0"/>
      <p:bldP spid="256006" grpId="1" animBg="1"/>
      <p:bldP spid="256006" grpId="2" animBg="1"/>
      <p:bldP spid="256006" grpId="3" animBg="1"/>
      <p:bldP spid="256007" grpId="0" animBg="1" autoUpdateAnimBg="0"/>
      <p:bldP spid="256007" grpId="1" animBg="1"/>
      <p:bldP spid="256007" grpId="2" animBg="1"/>
      <p:bldP spid="256007" grpId="3" animBg="1"/>
      <p:bldP spid="256007" grpId="4" animBg="1"/>
      <p:bldP spid="256008" grpId="0" animBg="1"/>
      <p:bldP spid="256009" grpId="0" animBg="1"/>
      <p:bldP spid="256010" grpId="0" animBg="1"/>
      <p:bldP spid="256011" grpId="0" animBg="1"/>
      <p:bldP spid="256013" grpId="0" animBg="1" autoUpdateAnimBg="0"/>
      <p:bldP spid="256013" grpId="1" animBg="1"/>
      <p:bldP spid="256013" grpId="2" animBg="1"/>
      <p:bldP spid="256014" grpId="0" animBg="1"/>
      <p:bldP spid="256015" grpId="0" animBg="1"/>
      <p:bldP spid="256016" grpId="0"/>
      <p:bldP spid="256019" grpId="0" animBg="1"/>
      <p:bldP spid="256019" grpId="1" animBg="1"/>
      <p:bldP spid="256020" grpId="0" animBg="1"/>
      <p:bldP spid="256020" grpId="1" animBg="1"/>
      <p:bldP spid="256021" grpId="0" animBg="1"/>
      <p:bldP spid="256021" grpId="1" animBg="1"/>
      <p:bldP spid="256022" grpId="0" animBg="1"/>
      <p:bldP spid="256022" grpId="1" animBg="1"/>
      <p:bldP spid="256023" grpId="0" animBg="1"/>
      <p:bldP spid="256023" grpId="1" animBg="1"/>
      <p:bldP spid="256024" grpId="0" animBg="1"/>
      <p:bldP spid="256024" grpId="1" animBg="1"/>
      <p:bldP spid="256025" grpId="0" animBg="1"/>
      <p:bldP spid="256025" grpId="1" animBg="1"/>
      <p:bldP spid="256026" grpId="0" animBg="1"/>
      <p:bldP spid="256026" grpId="1" animBg="1"/>
      <p:bldP spid="256027" grpId="0" animBg="1"/>
      <p:bldP spid="256027" grpId="1" animBg="1"/>
      <p:bldP spid="256028" grpId="0" animBg="1"/>
      <p:bldP spid="256028" grpId="1" animBg="1"/>
      <p:bldP spid="256029" grpId="0" animBg="1"/>
      <p:bldP spid="256029" grpId="1" animBg="1"/>
      <p:bldP spid="256030" grpId="0" animBg="1"/>
      <p:bldP spid="256030" grpId="1" animBg="1"/>
      <p:bldP spid="256031" grpId="0" animBg="1"/>
      <p:bldP spid="256031" grpId="1" animBg="1"/>
      <p:bldP spid="256032" grpId="0" animBg="1"/>
      <p:bldP spid="256032" grpId="1" animBg="1"/>
      <p:bldP spid="256033" grpId="0" animBg="1"/>
      <p:bldP spid="256033" grpId="1" animBg="1"/>
      <p:bldP spid="256034" grpId="0" animBg="1" autoUpdateAnimBg="0"/>
      <p:bldP spid="256034" grpId="1" animBg="1"/>
      <p:bldP spid="256034" grpId="2" animBg="1"/>
      <p:bldP spid="256034" grpId="3" animBg="1"/>
      <p:bldP spid="256038" grpId="0" animBg="1"/>
      <p:bldP spid="256040" grpId="0" animBg="1"/>
      <p:bldP spid="256040" grpId="1" animBg="1"/>
      <p:bldP spid="256041" grpId="0" animBg="1"/>
      <p:bldP spid="256041" grpId="1" animBg="1"/>
      <p:bldP spid="256035" grpId="0" animBg="1"/>
      <p:bldP spid="256042" grpId="0" animBg="1"/>
    </p:bld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59" name="Freeform 35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60" name="Oval 36"/>
          <p:cNvSpPr>
            <a:spLocks noChangeArrowheads="1"/>
          </p:cNvSpPr>
          <p:nvPr/>
        </p:nvSpPr>
        <p:spPr bwMode="auto">
          <a:xfrm flipH="1">
            <a:off x="4429125" y="1917700"/>
            <a:ext cx="2663825" cy="1943100"/>
          </a:xfrm>
          <a:prstGeom prst="ellipse">
            <a:avLst/>
          </a:prstGeom>
          <a:solidFill>
            <a:srgbClr val="777777">
              <a:alpha val="999"/>
            </a:srgbClr>
          </a:solidFill>
          <a:ln w="76200" cmpd="tri">
            <a:round/>
            <a:headEnd/>
            <a:tailEnd/>
          </a:ln>
          <a:effectLst/>
          <a:scene3d>
            <a:camera prst="legacyPerspectiveTop">
              <a:rot lat="20399999" lon="203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777777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6" name="Freeform 2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7" name="Freeform 3"/>
          <p:cNvSpPr>
            <a:spLocks/>
          </p:cNvSpPr>
          <p:nvPr/>
        </p:nvSpPr>
        <p:spPr bwMode="auto">
          <a:xfrm>
            <a:off x="6132513" y="20955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8" name="Freeform 4"/>
          <p:cNvSpPr>
            <a:spLocks/>
          </p:cNvSpPr>
          <p:nvPr/>
        </p:nvSpPr>
        <p:spPr bwMode="auto">
          <a:xfrm>
            <a:off x="6348413" y="23114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29" name="Freeform 5"/>
          <p:cNvSpPr>
            <a:spLocks/>
          </p:cNvSpPr>
          <p:nvPr/>
        </p:nvSpPr>
        <p:spPr bwMode="auto">
          <a:xfrm>
            <a:off x="6564313" y="25273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>
              <a:alpha val="20000"/>
            </a:srgbClr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0" name="AutoShape 6"/>
          <p:cNvSpPr>
            <a:spLocks noChangeArrowheads="1"/>
          </p:cNvSpPr>
          <p:nvPr/>
        </p:nvSpPr>
        <p:spPr bwMode="auto">
          <a:xfrm>
            <a:off x="6165850" y="2779713"/>
            <a:ext cx="1893888" cy="663575"/>
          </a:xfrm>
          <a:prstGeom prst="cloudCallout">
            <a:avLst>
              <a:gd name="adj1" fmla="val 6579"/>
              <a:gd name="adj2" fmla="val 30144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7031" name="AutoShape 7"/>
          <p:cNvSpPr>
            <a:spLocks noChangeArrowheads="1"/>
          </p:cNvSpPr>
          <p:nvPr/>
        </p:nvSpPr>
        <p:spPr bwMode="auto">
          <a:xfrm>
            <a:off x="5395913" y="2132013"/>
            <a:ext cx="1895475" cy="663575"/>
          </a:xfrm>
          <a:prstGeom prst="cloudCallout">
            <a:avLst>
              <a:gd name="adj1" fmla="val 6532"/>
              <a:gd name="adj2" fmla="val 41625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100000"/>
              </a:lnSpc>
            </a:pPr>
            <a:endParaRPr lang="pt-BR" sz="2400">
              <a:latin typeface="Times New Roman" pitchFamily="18" charset="0"/>
            </a:endParaRPr>
          </a:p>
        </p:txBody>
      </p:sp>
      <p:sp>
        <p:nvSpPr>
          <p:cNvPr id="257032" name="Oval 8"/>
          <p:cNvSpPr>
            <a:spLocks noChangeArrowheads="1"/>
          </p:cNvSpPr>
          <p:nvPr/>
        </p:nvSpPr>
        <p:spPr bwMode="auto">
          <a:xfrm>
            <a:off x="5524500" y="22034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3" name="Oval 9"/>
          <p:cNvSpPr>
            <a:spLocks noChangeArrowheads="1"/>
          </p:cNvSpPr>
          <p:nvPr/>
        </p:nvSpPr>
        <p:spPr bwMode="auto">
          <a:xfrm>
            <a:off x="6357938" y="2851150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4" name="AutoShape 10"/>
          <p:cNvSpPr>
            <a:spLocks noChangeArrowheads="1"/>
          </p:cNvSpPr>
          <p:nvPr/>
        </p:nvSpPr>
        <p:spPr bwMode="auto">
          <a:xfrm rot="-837833">
            <a:off x="2047875" y="3500438"/>
            <a:ext cx="5951538" cy="1439862"/>
          </a:xfrm>
          <a:prstGeom prst="moon">
            <a:avLst>
              <a:gd name="adj" fmla="val 2519"/>
            </a:avLst>
          </a:prstGeom>
          <a:solidFill>
            <a:srgbClr val="777777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5" name="AutoShape 11"/>
          <p:cNvSpPr>
            <a:spLocks noChangeArrowheads="1"/>
          </p:cNvSpPr>
          <p:nvPr/>
        </p:nvSpPr>
        <p:spPr bwMode="auto">
          <a:xfrm rot="9252361">
            <a:off x="6378575" y="979488"/>
            <a:ext cx="2154238" cy="11985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47502" name="Rectangle 12"/>
          <p:cNvSpPr>
            <a:spLocks noGrp="1" noChangeArrowheads="1"/>
          </p:cNvSpPr>
          <p:nvPr>
            <p:ph type="title"/>
          </p:nvPr>
        </p:nvSpPr>
        <p:spPr>
          <a:xfrm>
            <a:off x="1331913" y="630238"/>
            <a:ext cx="6418262" cy="1143000"/>
          </a:xfrm>
        </p:spPr>
        <p:txBody>
          <a:bodyPr/>
          <a:lstStyle/>
          <a:p>
            <a:pPr algn="l" eaLnBrk="1" hangingPunct="1"/>
            <a:r>
              <a:rPr lang="pt-BR" sz="3600" smtClean="0"/>
              <a:t>Adoecer por Pensamentos</a:t>
            </a:r>
          </a:p>
        </p:txBody>
      </p:sp>
      <p:sp>
        <p:nvSpPr>
          <p:cNvPr id="257037" name="AutoShape 13"/>
          <p:cNvSpPr>
            <a:spLocks noChangeArrowheads="1"/>
          </p:cNvSpPr>
          <p:nvPr/>
        </p:nvSpPr>
        <p:spPr bwMode="auto">
          <a:xfrm>
            <a:off x="6170613" y="2932113"/>
            <a:ext cx="2651125" cy="35560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MÊDO, etc.</a:t>
            </a:r>
          </a:p>
        </p:txBody>
      </p:sp>
      <p:sp>
        <p:nvSpPr>
          <p:cNvPr id="257038" name="Oval 14"/>
          <p:cNvSpPr>
            <a:spLocks noChangeArrowheads="1"/>
          </p:cNvSpPr>
          <p:nvPr/>
        </p:nvSpPr>
        <p:spPr bwMode="auto">
          <a:xfrm>
            <a:off x="5529263" y="2211388"/>
            <a:ext cx="1779587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39" name="Oval 15"/>
          <p:cNvSpPr>
            <a:spLocks noChangeArrowheads="1"/>
          </p:cNvSpPr>
          <p:nvPr/>
        </p:nvSpPr>
        <p:spPr bwMode="auto">
          <a:xfrm>
            <a:off x="6362700" y="2755900"/>
            <a:ext cx="1663700" cy="71120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7040" name="Rectangle 16"/>
          <p:cNvSpPr>
            <a:spLocks noChangeArrowheads="1"/>
          </p:cNvSpPr>
          <p:nvPr/>
        </p:nvSpPr>
        <p:spPr bwMode="auto">
          <a:xfrm>
            <a:off x="1331913" y="1952625"/>
            <a:ext cx="3600450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O pensamento sombrio adoece o corpo são e agrava os males do corpo enfermo.</a:t>
            </a:r>
            <a:endParaRPr lang="pt-BR" b="0" i="1"/>
          </a:p>
        </p:txBody>
      </p:sp>
      <p:sp>
        <p:nvSpPr>
          <p:cNvPr id="447507" name="WordArt 1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7508" name="Text Box 18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57043" name="Freeform 19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4" name="Freeform 20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5" name="Freeform 21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6" name="Freeform 22"/>
          <p:cNvSpPr>
            <a:spLocks/>
          </p:cNvSpPr>
          <p:nvPr/>
        </p:nvSpPr>
        <p:spPr bwMode="auto">
          <a:xfrm>
            <a:off x="7667625" y="25654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7" name="Freeform 23"/>
          <p:cNvSpPr>
            <a:spLocks/>
          </p:cNvSpPr>
          <p:nvPr/>
        </p:nvSpPr>
        <p:spPr bwMode="auto">
          <a:xfrm>
            <a:off x="7883525" y="2781300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8" name="Freeform 24"/>
          <p:cNvSpPr>
            <a:spLocks/>
          </p:cNvSpPr>
          <p:nvPr/>
        </p:nvSpPr>
        <p:spPr bwMode="auto">
          <a:xfrm>
            <a:off x="7812088" y="2643188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49" name="Freeform 25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0" name="Freeform 26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1" name="Freeform 27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2" name="Freeform 28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3" name="Freeform 29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4" name="Freeform 30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5" name="Freeform 31"/>
          <p:cNvSpPr>
            <a:spLocks/>
          </p:cNvSpPr>
          <p:nvPr/>
        </p:nvSpPr>
        <p:spPr bwMode="auto">
          <a:xfrm>
            <a:off x="6772275" y="3297238"/>
            <a:ext cx="161925" cy="836612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6" name="Freeform 32"/>
          <p:cNvSpPr>
            <a:spLocks/>
          </p:cNvSpPr>
          <p:nvPr/>
        </p:nvSpPr>
        <p:spPr bwMode="auto">
          <a:xfrm>
            <a:off x="6484938" y="3233738"/>
            <a:ext cx="234950" cy="755650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7" name="Freeform 33"/>
          <p:cNvSpPr>
            <a:spLocks/>
          </p:cNvSpPr>
          <p:nvPr/>
        </p:nvSpPr>
        <p:spPr bwMode="auto">
          <a:xfrm rot="7221432">
            <a:off x="6699250" y="33956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58" name="AutoShape 34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TRISTEZA, etc.</a:t>
            </a:r>
          </a:p>
        </p:txBody>
      </p:sp>
      <p:sp>
        <p:nvSpPr>
          <p:cNvPr id="257061" name="AutoShape 37"/>
          <p:cNvSpPr>
            <a:spLocks noChangeArrowheads="1"/>
          </p:cNvSpPr>
          <p:nvPr/>
        </p:nvSpPr>
        <p:spPr bwMode="auto">
          <a:xfrm>
            <a:off x="611188" y="4365625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Mitose</a:t>
            </a:r>
          </a:p>
        </p:txBody>
      </p:sp>
      <p:sp>
        <p:nvSpPr>
          <p:cNvPr id="257062" name="Freeform 38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63" name="Freeform 39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7080" name="Oval 56"/>
          <p:cNvSpPr>
            <a:spLocks noChangeArrowheads="1"/>
          </p:cNvSpPr>
          <p:nvPr/>
        </p:nvSpPr>
        <p:spPr bwMode="auto">
          <a:xfrm rot="409938">
            <a:off x="7308850" y="5084763"/>
            <a:ext cx="1547813" cy="1223962"/>
          </a:xfrm>
          <a:prstGeom prst="ellipse">
            <a:avLst/>
          </a:prstGeom>
          <a:solidFill>
            <a:srgbClr val="777777"/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Ver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imagens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do Cap. 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15</a:t>
            </a:r>
          </a:p>
        </p:txBody>
      </p:sp>
      <p:sp>
        <p:nvSpPr>
          <p:cNvPr id="257081" name="Freeform 57"/>
          <p:cNvSpPr>
            <a:spLocks/>
          </p:cNvSpPr>
          <p:nvPr/>
        </p:nvSpPr>
        <p:spPr bwMode="auto">
          <a:xfrm>
            <a:off x="2444750" y="4775200"/>
            <a:ext cx="328613" cy="420688"/>
          </a:xfrm>
          <a:custGeom>
            <a:avLst/>
            <a:gdLst/>
            <a:ahLst/>
            <a:cxnLst>
              <a:cxn ang="0">
                <a:pos x="42" y="37"/>
              </a:cxn>
              <a:cxn ang="0">
                <a:pos x="23" y="219"/>
              </a:cxn>
              <a:cxn ang="0">
                <a:pos x="33" y="247"/>
              </a:cxn>
              <a:cxn ang="0">
                <a:pos x="106" y="265"/>
              </a:cxn>
              <a:cxn ang="0">
                <a:pos x="142" y="256"/>
              </a:cxn>
              <a:cxn ang="0">
                <a:pos x="151" y="229"/>
              </a:cxn>
              <a:cxn ang="0">
                <a:pos x="179" y="219"/>
              </a:cxn>
              <a:cxn ang="0">
                <a:pos x="115" y="0"/>
              </a:cxn>
              <a:cxn ang="0">
                <a:pos x="23" y="55"/>
              </a:cxn>
              <a:cxn ang="0">
                <a:pos x="14" y="82"/>
              </a:cxn>
            </a:cxnLst>
            <a:rect l="0" t="0" r="r" b="b"/>
            <a:pathLst>
              <a:path w="207" h="265">
                <a:moveTo>
                  <a:pt x="42" y="37"/>
                </a:moveTo>
                <a:cubicBezTo>
                  <a:pt x="10" y="134"/>
                  <a:pt x="0" y="17"/>
                  <a:pt x="23" y="219"/>
                </a:cubicBezTo>
                <a:cubicBezTo>
                  <a:pt x="24" y="229"/>
                  <a:pt x="25" y="241"/>
                  <a:pt x="33" y="247"/>
                </a:cubicBezTo>
                <a:cubicBezTo>
                  <a:pt x="54" y="261"/>
                  <a:pt x="82" y="257"/>
                  <a:pt x="106" y="265"/>
                </a:cubicBezTo>
                <a:cubicBezTo>
                  <a:pt x="118" y="262"/>
                  <a:pt x="132" y="264"/>
                  <a:pt x="142" y="256"/>
                </a:cubicBezTo>
                <a:cubicBezTo>
                  <a:pt x="149" y="250"/>
                  <a:pt x="144" y="236"/>
                  <a:pt x="151" y="229"/>
                </a:cubicBezTo>
                <a:cubicBezTo>
                  <a:pt x="158" y="222"/>
                  <a:pt x="170" y="222"/>
                  <a:pt x="179" y="219"/>
                </a:cubicBezTo>
                <a:cubicBezTo>
                  <a:pt x="207" y="135"/>
                  <a:pt x="186" y="47"/>
                  <a:pt x="115" y="0"/>
                </a:cubicBezTo>
                <a:cubicBezTo>
                  <a:pt x="36" y="13"/>
                  <a:pt x="72" y="9"/>
                  <a:pt x="23" y="55"/>
                </a:cubicBezTo>
                <a:cubicBezTo>
                  <a:pt x="20" y="64"/>
                  <a:pt x="14" y="82"/>
                  <a:pt x="14" y="82"/>
                </a:cubicBezTo>
              </a:path>
            </a:pathLst>
          </a:custGeom>
          <a:gradFill rotWithShape="1">
            <a:gsLst>
              <a:gs pos="0">
                <a:srgbClr val="004C4A">
                  <a:alpha val="42000"/>
                </a:srgbClr>
              </a:gs>
              <a:gs pos="100000">
                <a:srgbClr val="00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7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"/>
                            </p:stCondLst>
                            <p:childTnLst>
                              <p:par>
                                <p:cTn id="17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1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200"/>
                                        <p:tgtEl>
                                          <p:spTgt spid="257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200"/>
                                        <p:tgtEl>
                                          <p:spTgt spid="25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600"/>
                            </p:stCondLst>
                            <p:childTnLst>
                              <p:par>
                                <p:cTn id="48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0" fill="hold"/>
                                        <p:tgtEl>
                                          <p:spTgt spid="2570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fill="hold"/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5" dur="2000" fill="hold"/>
                                        <p:tgtEl>
                                          <p:spTgt spid="2570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257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600"/>
                            </p:stCondLst>
                            <p:childTnLst>
                              <p:par>
                                <p:cTn id="62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67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68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69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57037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00"/>
                            </p:stCondLst>
                            <p:childTnLst>
                              <p:par>
                                <p:cTn id="71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00" fill="hold"/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00" fill="hold"/>
                                        <p:tgtEl>
                                          <p:spTgt spid="257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fill="hold"/>
                                        <p:tgtEl>
                                          <p:spTgt spid="257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900"/>
                            </p:stCondLst>
                            <p:childTnLst>
                              <p:par>
                                <p:cTn id="8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200"/>
                                        <p:tgtEl>
                                          <p:spTgt spid="25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200"/>
                                        <p:tgtEl>
                                          <p:spTgt spid="25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200"/>
                                        <p:tgtEl>
                                          <p:spTgt spid="257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200"/>
                                        <p:tgtEl>
                                          <p:spTgt spid="25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200"/>
                                        <p:tgtEl>
                                          <p:spTgt spid="25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200"/>
                                        <p:tgtEl>
                                          <p:spTgt spid="25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200"/>
                                        <p:tgtEl>
                                          <p:spTgt spid="25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200"/>
                                        <p:tgtEl>
                                          <p:spTgt spid="257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200"/>
                                        <p:tgtEl>
                                          <p:spTgt spid="25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200"/>
                                        <p:tgtEl>
                                          <p:spTgt spid="25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200"/>
                                        <p:tgtEl>
                                          <p:spTgt spid="25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200"/>
                                        <p:tgtEl>
                                          <p:spTgt spid="25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200"/>
                                        <p:tgtEl>
                                          <p:spTgt spid="257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200"/>
                                        <p:tgtEl>
                                          <p:spTgt spid="257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200"/>
                                        <p:tgtEl>
                                          <p:spTgt spid="257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17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9200"/>
                            </p:stCondLst>
                            <p:childTnLst>
                              <p:par>
                                <p:cTn id="234" presetID="27" presetClass="emph" presetSubtype="0" repeatCount="indefinite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36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37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8" dur="1000" autoRev="1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0" dur="100" fill="hold"/>
                                        <p:tgtEl>
                                          <p:spTgt spid="2570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1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2" dur="2000" fill="hold"/>
                                        <p:tgtEl>
                                          <p:spTgt spid="2570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4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45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46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7" dur="20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4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9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50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51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2" dur="19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253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25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255" dur="600" fill="hold">
                                          <p:stCondLst>
                                            <p:cond delay="1400"/>
                                          </p:stCondLst>
                                        </p:cTn>
                                        <p:tgtEl>
                                          <p:spTgt spid="257030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6" presetID="29" presetClass="path" presetSubtype="0" repeatCount="indefinite" accel="50000" de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7" dur="500" fill="hold"/>
                                        <p:tgtEl>
                                          <p:spTgt spid="2570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8" presetID="29" presetClass="path" presetSubtype="0" repeatCount="indefinite" accel="50000" decel="5000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C 0.007 -0.015  0.014 -0.0315  0.021 -0.0525  C 0.04 -0.1125  0.045 -0.171  0.031 -0.18  C 0.017 -0.1905  -0.01 -0.1485  -0.029 -0.0885  C -0.039 -0.057  -0.045 -0.027  -0.047 -0.0045  C -0.05 0.0135  -0.051 0.0315  -0.051 0.0525  C -0.051 0.12  -0.038 0.1755  -0.023 0.1755  C -0.008 0.1755  0.005 0.12  0.005 0.0525  C 0.005 0.021  0.002 -0.009  -0.003 -0.03  C -0.005 -0.048  -0.01 -0.0675  -0.016 -0.087  C -0.036 -0.1485  -0.063 -0.1905  -0.077 -0.18  C -0.091 -0.1695  -0.086 -0.1125  -0.066 -0.051  C -0.058 -0.0225  -0.047 0.0015  -0.036 0.018  C -0.028 0.033  -0.019 0.0465  -0.007 0.06  C 0.029 0.1035  0.065 0.123  0.075 0.105  C 0.084 0.087  0.064 0.0375  0.028 -0.0045  C 0.013 -0.0225  -0.003 -0.036  -0.016 -0.045  C -0.028 -0.054  -0.043 -0.0615  -0.059 -0.066  C -0.103 -0.081  -0.141 -0.0765  -0.144 -0.0525  C -0.148 -0.03  -0.115 0.0  -0.071 0.015  C -0.051 0.021  -0.032 0.024  -0.017 0.0225  C -0.004 0.0225  0.01 0.0195  0.025 0.015  C 0.069 0.0  0.102 -0.0315  0.098 -0.054  C 0.095 -0.0765  0.057 -0.0825  0.013 -0.0675  C -0.008 -0.06  -0.027 -0.0495  -0.04 -0.0375  C -0.051 -0.0285  -0.062 -0.018  -0.074 -0.0045  C -0.109 0.039  -0.13 0.087  -0.12 0.105  C -0.111 0.123  -0.074 0.1035  -0.039 0.0615  C -0.022 0.0405  -0.008 0.0195  0.0 0.0  Z" pathEditMode="relative" ptsTypes="">
                                      <p:cBhvr>
                                        <p:cTn id="259" dur="500" fill="hold"/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00" fill="hold"/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00" fill="hold"/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200" fill="hold"/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200" fill="hold"/>
                                        <p:tgtEl>
                                          <p:spTgt spid="257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" fill="hold"/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" fill="hold"/>
                                        <p:tgtEl>
                                          <p:spTgt spid="257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" fill="hold"/>
                                        <p:tgtEl>
                                          <p:spTgt spid="257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257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257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257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0" dur="2000"/>
                                        <p:tgtEl>
                                          <p:spTgt spid="25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60" grpId="0" animBg="1"/>
      <p:bldP spid="257026" grpId="0" animBg="1"/>
      <p:bldP spid="257027" grpId="0" animBg="1"/>
      <p:bldP spid="257028" grpId="0" animBg="1"/>
      <p:bldP spid="257029" grpId="0" animBg="1"/>
      <p:bldP spid="257030" grpId="0" animBg="1" autoUpdateAnimBg="0"/>
      <p:bldP spid="257030" grpId="1" animBg="1"/>
      <p:bldP spid="257030" grpId="2" animBg="1"/>
      <p:bldP spid="257030" grpId="3" animBg="1"/>
      <p:bldP spid="257031" grpId="0" animBg="1" autoUpdateAnimBg="0"/>
      <p:bldP spid="257031" grpId="1" animBg="1"/>
      <p:bldP spid="257031" grpId="2" animBg="1"/>
      <p:bldP spid="257031" grpId="3" animBg="1"/>
      <p:bldP spid="257031" grpId="4" animBg="1"/>
      <p:bldP spid="257032" grpId="0" animBg="1"/>
      <p:bldP spid="257033" grpId="0" animBg="1"/>
      <p:bldP spid="257034" grpId="0" animBg="1"/>
      <p:bldP spid="257035" grpId="0" animBg="1"/>
      <p:bldP spid="257037" grpId="0" animBg="1" autoUpdateAnimBg="0"/>
      <p:bldP spid="257037" grpId="1" animBg="1"/>
      <p:bldP spid="257037" grpId="2" animBg="1"/>
      <p:bldP spid="257038" grpId="0" animBg="1"/>
      <p:bldP spid="257039" grpId="0" animBg="1"/>
      <p:bldP spid="257040" grpId="0"/>
      <p:bldP spid="257043" grpId="0" animBg="1"/>
      <p:bldP spid="257043" grpId="1" animBg="1"/>
      <p:bldP spid="257044" grpId="0" animBg="1"/>
      <p:bldP spid="257044" grpId="1" animBg="1"/>
      <p:bldP spid="257045" grpId="0" animBg="1"/>
      <p:bldP spid="257045" grpId="1" animBg="1"/>
      <p:bldP spid="257046" grpId="0" animBg="1"/>
      <p:bldP spid="257046" grpId="1" animBg="1"/>
      <p:bldP spid="257047" grpId="0" animBg="1"/>
      <p:bldP spid="257047" grpId="1" animBg="1"/>
      <p:bldP spid="257048" grpId="0" animBg="1"/>
      <p:bldP spid="257048" grpId="1" animBg="1"/>
      <p:bldP spid="257049" grpId="0" animBg="1"/>
      <p:bldP spid="257049" grpId="1" animBg="1"/>
      <p:bldP spid="257050" grpId="0" animBg="1"/>
      <p:bldP spid="257050" grpId="1" animBg="1"/>
      <p:bldP spid="257051" grpId="0" animBg="1"/>
      <p:bldP spid="257051" grpId="1" animBg="1"/>
      <p:bldP spid="257052" grpId="0" animBg="1"/>
      <p:bldP spid="257052" grpId="1" animBg="1"/>
      <p:bldP spid="257053" grpId="0" animBg="1"/>
      <p:bldP spid="257053" grpId="1" animBg="1"/>
      <p:bldP spid="257054" grpId="0" animBg="1"/>
      <p:bldP spid="257054" grpId="1" animBg="1"/>
      <p:bldP spid="257055" grpId="0" animBg="1"/>
      <p:bldP spid="257055" grpId="1" animBg="1"/>
      <p:bldP spid="257056" grpId="0" animBg="1"/>
      <p:bldP spid="257056" grpId="1" animBg="1"/>
      <p:bldP spid="257057" grpId="0" animBg="1"/>
      <p:bldP spid="257057" grpId="1" animBg="1"/>
      <p:bldP spid="257058" grpId="0" animBg="1" autoUpdateAnimBg="0"/>
      <p:bldP spid="257058" grpId="1" animBg="1"/>
      <p:bldP spid="257058" grpId="2" animBg="1"/>
      <p:bldP spid="257058" grpId="3" animBg="1"/>
      <p:bldP spid="257062" grpId="0" animBg="1"/>
      <p:bldP spid="257062" grpId="1" animBg="1"/>
      <p:bldP spid="257063" grpId="0" animBg="1"/>
      <p:bldP spid="257063" grpId="1" animBg="1"/>
      <p:bldP spid="257080" grpId="0" animBg="1"/>
    </p:bld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107" name="Rectangle 11"/>
          <p:cNvSpPr>
            <a:spLocks noChangeArrowheads="1"/>
          </p:cNvSpPr>
          <p:nvPr/>
        </p:nvSpPr>
        <p:spPr bwMode="auto">
          <a:xfrm>
            <a:off x="4787900" y="3808413"/>
            <a:ext cx="3887788" cy="30130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defRPr/>
            </a:pPr>
            <a:r>
              <a:rPr lang="pt-BR" sz="2400" b="0">
                <a:latin typeface="Arial" charset="0"/>
              </a:rPr>
              <a:t>...é imperioso evitar os desregramentos da alma que lhe impõem desequilíbrios aviltantes, quais sejam aqueles hauridos nas </a:t>
            </a:r>
            <a:r>
              <a:rPr lang="pt-BR" sz="2400" b="0">
                <a:solidFill>
                  <a:schemeClr val="folHlink"/>
                </a:solidFill>
                <a:latin typeface="Arial" charset="0"/>
              </a:rPr>
              <a:t>decepções e nos dissabores</a:t>
            </a:r>
            <a:r>
              <a:rPr lang="pt-BR" sz="2400" b="0">
                <a:latin typeface="Arial" charset="0"/>
              </a:rPr>
              <a:t> </a:t>
            </a:r>
            <a:r>
              <a:rPr lang="pt-BR" sz="2400" b="0" i="1" u="sng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adotamos por flagelo constante do campo íntimo... </a:t>
            </a:r>
            <a:endParaRPr lang="pt-BR" b="0" i="1" u="sng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0121" name="Freeform 25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2" name="Freeform 26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3" name="Freeform 27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098" name="Freeform 2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099" name="Oval 3"/>
          <p:cNvSpPr>
            <a:spLocks noChangeArrowheads="1"/>
          </p:cNvSpPr>
          <p:nvPr/>
        </p:nvSpPr>
        <p:spPr bwMode="auto">
          <a:xfrm rot="20982897" flipH="1">
            <a:off x="4067175" y="3573463"/>
            <a:ext cx="647700" cy="2016125"/>
          </a:xfrm>
          <a:prstGeom prst="ellipse">
            <a:avLst/>
          </a:prstGeom>
          <a:solidFill>
            <a:srgbClr val="777777">
              <a:alpha val="999"/>
            </a:srgbClr>
          </a:solidFill>
          <a:ln w="76200" cmpd="tri"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777777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1" name="Freeform 5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02" name="Rectangle 6"/>
          <p:cNvSpPr>
            <a:spLocks noGrp="1" noChangeArrowheads="1"/>
          </p:cNvSpPr>
          <p:nvPr>
            <p:ph type="title"/>
          </p:nvPr>
        </p:nvSpPr>
        <p:spPr>
          <a:xfrm>
            <a:off x="2051050" y="333375"/>
            <a:ext cx="5761038" cy="11430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  <a:defRPr/>
            </a:pPr>
            <a:r>
              <a:rPr lang="pt-BR" sz="3600" smtClean="0"/>
              <a:t>Enfermidades                           </a:t>
            </a:r>
            <a:r>
              <a:rPr lang="pt-BR" sz="3200" i="1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por Decepções e Dissabores</a:t>
            </a:r>
          </a:p>
        </p:txBody>
      </p:sp>
      <p:sp>
        <p:nvSpPr>
          <p:cNvPr id="260103" name="Rectangle 7"/>
          <p:cNvSpPr>
            <a:spLocks noChangeArrowheads="1"/>
          </p:cNvSpPr>
          <p:nvPr/>
        </p:nvSpPr>
        <p:spPr bwMode="auto">
          <a:xfrm>
            <a:off x="1331913" y="1663700"/>
            <a:ext cx="3600450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Desaconselhável ingerir substâncias que aprisionem o aparelho fisiológico ao vício, bem como...</a:t>
            </a:r>
            <a:endParaRPr lang="pt-BR" b="0" i="1"/>
          </a:p>
        </p:txBody>
      </p:sp>
      <p:sp>
        <p:nvSpPr>
          <p:cNvPr id="448523" name="WordArt 8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8524" name="Text Box 9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60106" name="AutoShape 10"/>
          <p:cNvSpPr>
            <a:spLocks noChangeArrowheads="1"/>
          </p:cNvSpPr>
          <p:nvPr/>
        </p:nvSpPr>
        <p:spPr bwMode="auto">
          <a:xfrm>
            <a:off x="611188" y="4365625"/>
            <a:ext cx="1800225" cy="1223963"/>
          </a:xfrm>
          <a:prstGeom prst="notchedRightArrow">
            <a:avLst>
              <a:gd name="adj1" fmla="val 47602"/>
              <a:gd name="adj2" fmla="val 58615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</a:t>
            </a:r>
          </a:p>
        </p:txBody>
      </p:sp>
      <p:sp>
        <p:nvSpPr>
          <p:cNvPr id="260110" name="AutoShape 14"/>
          <p:cNvSpPr>
            <a:spLocks noChangeArrowheads="1"/>
          </p:cNvSpPr>
          <p:nvPr/>
        </p:nvSpPr>
        <p:spPr bwMode="auto">
          <a:xfrm rot="-1102886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1" name="AutoShape 15"/>
          <p:cNvSpPr>
            <a:spLocks noChangeArrowheads="1"/>
          </p:cNvSpPr>
          <p:nvPr/>
        </p:nvSpPr>
        <p:spPr bwMode="auto">
          <a:xfrm>
            <a:off x="6170613" y="2894013"/>
            <a:ext cx="2651125" cy="438150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18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DISSABORES</a:t>
            </a:r>
          </a:p>
        </p:txBody>
      </p:sp>
      <p:sp>
        <p:nvSpPr>
          <p:cNvPr id="260112" name="Freeform 16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3" name="Freeform 17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4" name="Freeform 18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5" name="Freeform 1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6" name="Freeform 2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7" name="Freeform 2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8" name="Freeform 2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19" name="Freeform 2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0" name="Freeform 2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4" name="AutoShape 28"/>
          <p:cNvSpPr>
            <a:spLocks noChangeArrowheads="1"/>
          </p:cNvSpPr>
          <p:nvPr/>
        </p:nvSpPr>
        <p:spPr bwMode="auto">
          <a:xfrm>
            <a:off x="5003800" y="2247900"/>
            <a:ext cx="2951163" cy="43815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000"/>
            </a:srgbClr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lnSpc>
                <a:spcPct val="80000"/>
              </a:lnSpc>
              <a:defRPr/>
            </a:pPr>
            <a:r>
              <a:rPr lang="pt-BR" sz="18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DECEPÇÕES</a:t>
            </a:r>
          </a:p>
        </p:txBody>
      </p:sp>
      <p:sp>
        <p:nvSpPr>
          <p:cNvPr id="260125" name="Oval 29"/>
          <p:cNvSpPr>
            <a:spLocks noChangeArrowheads="1"/>
          </p:cNvSpPr>
          <p:nvPr/>
        </p:nvSpPr>
        <p:spPr bwMode="auto">
          <a:xfrm>
            <a:off x="2268538" y="4076700"/>
            <a:ext cx="647700" cy="187325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6" name="Freeform 30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7" name="Freeform 31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0129" name="Freeform 33"/>
          <p:cNvSpPr>
            <a:spLocks/>
          </p:cNvSpPr>
          <p:nvPr/>
        </p:nvSpPr>
        <p:spPr bwMode="auto">
          <a:xfrm rot="9185287">
            <a:off x="2411413" y="4011613"/>
            <a:ext cx="360362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0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0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600"/>
                            </p:stCondLst>
                            <p:childTnLst>
                              <p:par>
                                <p:cTn id="2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0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500"/>
                            </p:stCondLst>
                            <p:childTnLst>
                              <p:par>
                                <p:cTn id="3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fill="hold"/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600"/>
                            </p:stCondLst>
                            <p:childTnLst>
                              <p:par>
                                <p:cTn id="3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1100"/>
                            </p:stCondLst>
                            <p:childTnLst>
                              <p:par>
                                <p:cTn id="46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8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9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autoRev="1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200"/>
                                        <p:tgtEl>
                                          <p:spTgt spid="260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200"/>
                                        <p:tgtEl>
                                          <p:spTgt spid="260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1600"/>
                            </p:stCondLst>
                            <p:childTnLst>
                              <p:par>
                                <p:cTn id="70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100" fill="hold"/>
                                        <p:tgtEl>
                                          <p:spTgt spid="2601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3" dur="2000" fill="hold"/>
                                        <p:tgtEl>
                                          <p:spTgt spid="26012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6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7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2601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600"/>
                            </p:stCondLst>
                            <p:childTnLst>
                              <p:par>
                                <p:cTn id="80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82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3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85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86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87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0111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200" fill="hold"/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00" fill="hold"/>
                                        <p:tgtEl>
                                          <p:spTgt spid="260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200"/>
                                        <p:tgtEl>
                                          <p:spTgt spid="260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200"/>
                                        <p:tgtEl>
                                          <p:spTgt spid="260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200"/>
                                        <p:tgtEl>
                                          <p:spTgt spid="260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200"/>
                                        <p:tgtEl>
                                          <p:spTgt spid="260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200"/>
                                        <p:tgtEl>
                                          <p:spTgt spid="260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200"/>
                                        <p:tgtEl>
                                          <p:spTgt spid="260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200"/>
                                        <p:tgtEl>
                                          <p:spTgt spid="260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200"/>
                                        <p:tgtEl>
                                          <p:spTgt spid="260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200"/>
                                        <p:tgtEl>
                                          <p:spTgt spid="260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200"/>
                                        <p:tgtEl>
                                          <p:spTgt spid="260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200"/>
                                        <p:tgtEl>
                                          <p:spTgt spid="260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200"/>
                                        <p:tgtEl>
                                          <p:spTgt spid="260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8" dur="200"/>
                                        <p:tgtEl>
                                          <p:spTgt spid="260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107" grpId="0"/>
      <p:bldP spid="260121" grpId="0" animBg="1"/>
      <p:bldP spid="260121" grpId="1" animBg="1"/>
      <p:bldP spid="260122" grpId="0" animBg="1"/>
      <p:bldP spid="260122" grpId="1" animBg="1"/>
      <p:bldP spid="260123" grpId="0" animBg="1"/>
      <p:bldP spid="260123" grpId="1" animBg="1"/>
      <p:bldP spid="260099" grpId="0" animBg="1"/>
      <p:bldP spid="260101" grpId="0" animBg="1"/>
      <p:bldP spid="260103" grpId="0"/>
      <p:bldP spid="260110" grpId="0" animBg="1"/>
      <p:bldP spid="260111" grpId="0" animBg="1" autoUpdateAnimBg="0"/>
      <p:bldP spid="260111" grpId="1" animBg="1"/>
      <p:bldP spid="260111" grpId="2" animBg="1"/>
      <p:bldP spid="260112" grpId="0" animBg="1"/>
      <p:bldP spid="260112" grpId="1" animBg="1"/>
      <p:bldP spid="260113" grpId="0" animBg="1"/>
      <p:bldP spid="260113" grpId="1" animBg="1"/>
      <p:bldP spid="260114" grpId="0" animBg="1"/>
      <p:bldP spid="260114" grpId="1" animBg="1"/>
      <p:bldP spid="260115" grpId="0" animBg="1"/>
      <p:bldP spid="260115" grpId="1" animBg="1"/>
      <p:bldP spid="260116" grpId="0" animBg="1"/>
      <p:bldP spid="260116" grpId="1" animBg="1"/>
      <p:bldP spid="260117" grpId="0" animBg="1"/>
      <p:bldP spid="260117" grpId="1" animBg="1"/>
      <p:bldP spid="260118" grpId="0" animBg="1"/>
      <p:bldP spid="260118" grpId="1" animBg="1"/>
      <p:bldP spid="260119" grpId="0" animBg="1"/>
      <p:bldP spid="260119" grpId="1" animBg="1"/>
      <p:bldP spid="260120" grpId="0" animBg="1"/>
      <p:bldP spid="260120" grpId="1" animBg="1"/>
      <p:bldP spid="260124" grpId="0" animBg="1" autoUpdateAnimBg="0"/>
      <p:bldP spid="260124" grpId="1" animBg="1"/>
      <p:bldP spid="260124" grpId="2" animBg="1"/>
      <p:bldP spid="260124" grpId="3" animBg="1"/>
      <p:bldP spid="260125" grpId="0" animBg="1"/>
      <p:bldP spid="260126" grpId="0" animBg="1"/>
      <p:bldP spid="260126" grpId="1" animBg="1"/>
      <p:bldP spid="260127" grpId="0" animBg="1"/>
      <p:bldP spid="260127" grpId="1" animBg="1"/>
      <p:bldP spid="260129" grpId="0" animBg="1"/>
      <p:bldP spid="260129" grpId="1" animBg="1"/>
    </p:bld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3" name="Freeform 3"/>
          <p:cNvSpPr>
            <a:spLocks/>
          </p:cNvSpPr>
          <p:nvPr/>
        </p:nvSpPr>
        <p:spPr bwMode="auto">
          <a:xfrm>
            <a:off x="5580063" y="3297238"/>
            <a:ext cx="1354137" cy="276225"/>
          </a:xfrm>
          <a:custGeom>
            <a:avLst/>
            <a:gdLst/>
            <a:ahLst/>
            <a:cxnLst>
              <a:cxn ang="0">
                <a:pos x="68" y="0"/>
              </a:cxn>
              <a:cxn ang="0">
                <a:pos x="40" y="93"/>
              </a:cxn>
              <a:cxn ang="0">
                <a:pos x="50" y="112"/>
              </a:cxn>
              <a:cxn ang="0">
                <a:pos x="53" y="139"/>
              </a:cxn>
              <a:cxn ang="0">
                <a:pos x="50" y="156"/>
              </a:cxn>
              <a:cxn ang="0">
                <a:pos x="81" y="207"/>
              </a:cxn>
              <a:cxn ang="0">
                <a:pos x="61" y="208"/>
              </a:cxn>
              <a:cxn ang="0">
                <a:pos x="74" y="266"/>
              </a:cxn>
              <a:cxn ang="0">
                <a:pos x="75" y="286"/>
              </a:cxn>
              <a:cxn ang="0">
                <a:pos x="62" y="297"/>
              </a:cxn>
              <a:cxn ang="0">
                <a:pos x="44" y="293"/>
              </a:cxn>
              <a:cxn ang="0">
                <a:pos x="41" y="311"/>
              </a:cxn>
              <a:cxn ang="0">
                <a:pos x="58" y="372"/>
              </a:cxn>
              <a:cxn ang="0">
                <a:pos x="17" y="373"/>
              </a:cxn>
              <a:cxn ang="0">
                <a:pos x="43" y="434"/>
              </a:cxn>
              <a:cxn ang="0">
                <a:pos x="7" y="450"/>
              </a:cxn>
              <a:cxn ang="0">
                <a:pos x="25" y="487"/>
              </a:cxn>
              <a:cxn ang="0">
                <a:pos x="29" y="527"/>
              </a:cxn>
              <a:cxn ang="0">
                <a:pos x="40" y="521"/>
              </a:cxn>
            </a:cxnLst>
            <a:rect l="0" t="0" r="r" b="b"/>
            <a:pathLst>
              <a:path w="102" h="527">
                <a:moveTo>
                  <a:pt x="68" y="0"/>
                </a:moveTo>
                <a:cubicBezTo>
                  <a:pt x="90" y="24"/>
                  <a:pt x="18" y="51"/>
                  <a:pt x="40" y="93"/>
                </a:cubicBezTo>
                <a:cubicBezTo>
                  <a:pt x="43" y="99"/>
                  <a:pt x="50" y="112"/>
                  <a:pt x="50" y="112"/>
                </a:cubicBezTo>
                <a:cubicBezTo>
                  <a:pt x="102" y="154"/>
                  <a:pt x="75" y="121"/>
                  <a:pt x="53" y="139"/>
                </a:cubicBezTo>
                <a:cubicBezTo>
                  <a:pt x="49" y="143"/>
                  <a:pt x="51" y="151"/>
                  <a:pt x="50" y="156"/>
                </a:cubicBezTo>
                <a:cubicBezTo>
                  <a:pt x="59" y="174"/>
                  <a:pt x="72" y="189"/>
                  <a:pt x="81" y="207"/>
                </a:cubicBezTo>
                <a:cubicBezTo>
                  <a:pt x="75" y="207"/>
                  <a:pt x="66" y="203"/>
                  <a:pt x="61" y="208"/>
                </a:cubicBezTo>
                <a:cubicBezTo>
                  <a:pt x="42" y="224"/>
                  <a:pt x="68" y="255"/>
                  <a:pt x="74" y="266"/>
                </a:cubicBezTo>
                <a:cubicBezTo>
                  <a:pt x="76" y="272"/>
                  <a:pt x="74" y="279"/>
                  <a:pt x="75" y="286"/>
                </a:cubicBezTo>
                <a:cubicBezTo>
                  <a:pt x="71" y="290"/>
                  <a:pt x="68" y="296"/>
                  <a:pt x="62" y="297"/>
                </a:cubicBezTo>
                <a:cubicBezTo>
                  <a:pt x="56" y="299"/>
                  <a:pt x="49" y="290"/>
                  <a:pt x="44" y="293"/>
                </a:cubicBezTo>
                <a:cubicBezTo>
                  <a:pt x="39" y="297"/>
                  <a:pt x="41" y="305"/>
                  <a:pt x="41" y="311"/>
                </a:cubicBezTo>
                <a:cubicBezTo>
                  <a:pt x="39" y="333"/>
                  <a:pt x="48" y="352"/>
                  <a:pt x="58" y="372"/>
                </a:cubicBezTo>
                <a:cubicBezTo>
                  <a:pt x="45" y="372"/>
                  <a:pt x="11" y="362"/>
                  <a:pt x="17" y="373"/>
                </a:cubicBezTo>
                <a:cubicBezTo>
                  <a:pt x="40" y="417"/>
                  <a:pt x="33" y="398"/>
                  <a:pt x="43" y="434"/>
                </a:cubicBezTo>
                <a:cubicBezTo>
                  <a:pt x="31" y="439"/>
                  <a:pt x="0" y="438"/>
                  <a:pt x="7" y="450"/>
                </a:cubicBezTo>
                <a:cubicBezTo>
                  <a:pt x="13" y="462"/>
                  <a:pt x="24" y="474"/>
                  <a:pt x="25" y="487"/>
                </a:cubicBezTo>
                <a:cubicBezTo>
                  <a:pt x="26" y="500"/>
                  <a:pt x="29" y="527"/>
                  <a:pt x="29" y="527"/>
                </a:cubicBezTo>
                <a:cubicBezTo>
                  <a:pt x="43" y="515"/>
                  <a:pt x="46" y="510"/>
                  <a:pt x="40" y="52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5" name="Freeform 5"/>
          <p:cNvSpPr>
            <a:spLocks/>
          </p:cNvSpPr>
          <p:nvPr/>
        </p:nvSpPr>
        <p:spPr bwMode="auto">
          <a:xfrm rot="7221432">
            <a:off x="7069137" y="3181351"/>
            <a:ext cx="360363" cy="785812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6" name="Freeform 6"/>
          <p:cNvSpPr>
            <a:spLocks/>
          </p:cNvSpPr>
          <p:nvPr/>
        </p:nvSpPr>
        <p:spPr bwMode="auto">
          <a:xfrm flipH="1">
            <a:off x="2124075" y="4508500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7" name="Oval 7"/>
          <p:cNvSpPr>
            <a:spLocks noChangeArrowheads="1"/>
          </p:cNvSpPr>
          <p:nvPr/>
        </p:nvSpPr>
        <p:spPr bwMode="auto">
          <a:xfrm rot="21145190" flipH="1">
            <a:off x="4067175" y="3573463"/>
            <a:ext cx="647700" cy="2016125"/>
          </a:xfrm>
          <a:prstGeom prst="ellipse">
            <a:avLst/>
          </a:prstGeom>
          <a:solidFill>
            <a:srgbClr val="777777">
              <a:alpha val="999"/>
            </a:srgbClr>
          </a:solidFill>
          <a:ln w="76200" cmpd="tri">
            <a:round/>
            <a:headEnd/>
            <a:tailEnd/>
          </a:ln>
          <a:effectLst/>
          <a:scene3d>
            <a:camera prst="legacyPerspectiveTop">
              <a:rot lat="20699999" lon="20999999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777777"/>
            </a:extrusionClr>
          </a:sp3d>
        </p:spPr>
        <p:txBody>
          <a:bodyPr anchor="ctr"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8" name="Freeform 8"/>
          <p:cNvSpPr>
            <a:spLocks/>
          </p:cNvSpPr>
          <p:nvPr/>
        </p:nvSpPr>
        <p:spPr bwMode="auto">
          <a:xfrm>
            <a:off x="2195513" y="356552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29" name="Rectangle 9"/>
          <p:cNvSpPr>
            <a:spLocks noGrp="1" noChangeArrowheads="1"/>
          </p:cNvSpPr>
          <p:nvPr>
            <p:ph type="title"/>
          </p:nvPr>
        </p:nvSpPr>
        <p:spPr>
          <a:xfrm>
            <a:off x="1979613" y="414338"/>
            <a:ext cx="4824412" cy="1143000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3600" smtClean="0"/>
              <a:t>Enfermidades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 melindres e desgostos                                  </a:t>
            </a:r>
            <a:r>
              <a:rPr lang="pt-BR" sz="2800" i="1" smtClean="0">
                <a:solidFill>
                  <a:srgbClr val="CC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irritação e mágoa</a:t>
            </a:r>
          </a:p>
        </p:txBody>
      </p:sp>
      <p:sp>
        <p:nvSpPr>
          <p:cNvPr id="261130" name="Rectangle 10"/>
          <p:cNvSpPr>
            <a:spLocks noChangeArrowheads="1"/>
          </p:cNvSpPr>
          <p:nvPr/>
        </p:nvSpPr>
        <p:spPr bwMode="auto">
          <a:xfrm>
            <a:off x="1476375" y="1731963"/>
            <a:ext cx="3240088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 i="1"/>
              <a:t>É o mesmo que semear espinheiros magnéticos e adubá-los no solo emotivo de nossa existência...</a:t>
            </a:r>
          </a:p>
        </p:txBody>
      </p:sp>
      <p:sp>
        <p:nvSpPr>
          <p:cNvPr id="449545" name="WordArt 11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449546" name="Text Box 12"/>
          <p:cNvSpPr txBox="1">
            <a:spLocks noChangeArrowheads="1"/>
          </p:cNvSpPr>
          <p:nvPr/>
        </p:nvSpPr>
        <p:spPr bwMode="auto">
          <a:xfrm>
            <a:off x="8027988" y="188913"/>
            <a:ext cx="10080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261133" name="AutoShape 13"/>
          <p:cNvSpPr>
            <a:spLocks noChangeArrowheads="1"/>
          </p:cNvSpPr>
          <p:nvPr/>
        </p:nvSpPr>
        <p:spPr bwMode="auto">
          <a:xfrm rot="-248080">
            <a:off x="395288" y="4292600"/>
            <a:ext cx="2232025" cy="1728788"/>
          </a:xfrm>
          <a:prstGeom prst="notchedRightArrow">
            <a:avLst>
              <a:gd name="adj1" fmla="val 47602"/>
              <a:gd name="adj2" fmla="val 51452"/>
            </a:avLst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Arrasam </a:t>
            </a:r>
          </a:p>
          <a:p>
            <a:pPr>
              <a:lnSpc>
                <a:spcPct val="80000"/>
              </a:lnSpc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sangue e nervos</a:t>
            </a:r>
          </a:p>
          <a:p>
            <a:pPr>
              <a:lnSpc>
                <a:spcPct val="80000"/>
              </a:lnSpc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Glândula e vísceras...</a:t>
            </a:r>
          </a:p>
        </p:txBody>
      </p:sp>
      <p:sp>
        <p:nvSpPr>
          <p:cNvPr id="261134" name="AutoShape 14"/>
          <p:cNvSpPr>
            <a:spLocks noChangeArrowheads="1"/>
          </p:cNvSpPr>
          <p:nvPr/>
        </p:nvSpPr>
        <p:spPr bwMode="auto">
          <a:xfrm rot="-837833">
            <a:off x="2047875" y="3741738"/>
            <a:ext cx="5951538" cy="1439862"/>
          </a:xfrm>
          <a:prstGeom prst="moon">
            <a:avLst>
              <a:gd name="adj" fmla="val 2519"/>
            </a:avLst>
          </a:prstGeom>
          <a:solidFill>
            <a:srgbClr val="DDEC6A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5" name="AutoShape 15"/>
          <p:cNvSpPr>
            <a:spLocks noChangeArrowheads="1"/>
          </p:cNvSpPr>
          <p:nvPr/>
        </p:nvSpPr>
        <p:spPr bwMode="auto">
          <a:xfrm>
            <a:off x="6170613" y="2690813"/>
            <a:ext cx="2651125" cy="862012"/>
          </a:xfrm>
          <a:prstGeom prst="cloudCallout">
            <a:avLst>
              <a:gd name="adj1" fmla="val -10333"/>
              <a:gd name="adj2" fmla="val 30097"/>
            </a:avLst>
          </a:prstGeom>
          <a:solidFill>
            <a:srgbClr val="FFFF00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/>
            <a:r>
              <a:rPr lang="pt-BR" sz="1800">
                <a:solidFill>
                  <a:schemeClr val="bg1"/>
                </a:solidFill>
              </a:rPr>
              <a:t>MELINDRES, etc.</a:t>
            </a:r>
          </a:p>
        </p:txBody>
      </p:sp>
      <p:sp>
        <p:nvSpPr>
          <p:cNvPr id="261136" name="Freeform 16"/>
          <p:cNvSpPr>
            <a:spLocks/>
          </p:cNvSpPr>
          <p:nvPr/>
        </p:nvSpPr>
        <p:spPr bwMode="auto">
          <a:xfrm>
            <a:off x="6588125" y="14843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7" name="Freeform 17"/>
          <p:cNvSpPr>
            <a:spLocks/>
          </p:cNvSpPr>
          <p:nvPr/>
        </p:nvSpPr>
        <p:spPr bwMode="auto">
          <a:xfrm>
            <a:off x="6804025" y="1700213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8" name="Freeform 18"/>
          <p:cNvSpPr>
            <a:spLocks/>
          </p:cNvSpPr>
          <p:nvPr/>
        </p:nvSpPr>
        <p:spPr bwMode="auto">
          <a:xfrm>
            <a:off x="6732588" y="1557338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39" name="Freeform 19"/>
          <p:cNvSpPr>
            <a:spLocks/>
          </p:cNvSpPr>
          <p:nvPr/>
        </p:nvSpPr>
        <p:spPr bwMode="auto">
          <a:xfrm rot="3542174">
            <a:off x="770731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0" name="Freeform 20"/>
          <p:cNvSpPr>
            <a:spLocks/>
          </p:cNvSpPr>
          <p:nvPr/>
        </p:nvSpPr>
        <p:spPr bwMode="auto">
          <a:xfrm rot="3542174">
            <a:off x="7485063" y="3324225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1" name="Freeform 21"/>
          <p:cNvSpPr>
            <a:spLocks/>
          </p:cNvSpPr>
          <p:nvPr/>
        </p:nvSpPr>
        <p:spPr bwMode="auto">
          <a:xfrm rot="3542174">
            <a:off x="7773988" y="3179763"/>
            <a:ext cx="647700" cy="4254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2" name="Freeform 22"/>
          <p:cNvSpPr>
            <a:spLocks/>
          </p:cNvSpPr>
          <p:nvPr/>
        </p:nvSpPr>
        <p:spPr bwMode="auto">
          <a:xfrm>
            <a:off x="4632325" y="1914525"/>
            <a:ext cx="1154113" cy="490538"/>
          </a:xfrm>
          <a:custGeom>
            <a:avLst/>
            <a:gdLst/>
            <a:ahLst/>
            <a:cxnLst>
              <a:cxn ang="0">
                <a:pos x="727" y="286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7" h="309">
                <a:moveTo>
                  <a:pt x="727" y="286"/>
                </a:moveTo>
                <a:cubicBezTo>
                  <a:pt x="670" y="309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3" name="Freeform 23"/>
          <p:cNvSpPr>
            <a:spLocks/>
          </p:cNvSpPr>
          <p:nvPr/>
        </p:nvSpPr>
        <p:spPr bwMode="auto">
          <a:xfrm rot="14153477">
            <a:off x="4631532" y="1929606"/>
            <a:ext cx="863600" cy="839787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4" name="Freeform 24"/>
          <p:cNvSpPr>
            <a:spLocks/>
          </p:cNvSpPr>
          <p:nvPr/>
        </p:nvSpPr>
        <p:spPr bwMode="auto">
          <a:xfrm>
            <a:off x="5160963" y="1914525"/>
            <a:ext cx="1149350" cy="420688"/>
          </a:xfrm>
          <a:custGeom>
            <a:avLst/>
            <a:gdLst/>
            <a:ahLst/>
            <a:cxnLst>
              <a:cxn ang="0">
                <a:pos x="724" y="239"/>
              </a:cxn>
              <a:cxn ang="0">
                <a:pos x="628" y="196"/>
              </a:cxn>
              <a:cxn ang="0">
                <a:pos x="591" y="204"/>
              </a:cxn>
              <a:cxn ang="0">
                <a:pos x="546" y="198"/>
              </a:cxn>
              <a:cxn ang="0">
                <a:pos x="524" y="187"/>
              </a:cxn>
              <a:cxn ang="0">
                <a:pos x="417" y="214"/>
              </a:cxn>
              <a:cxn ang="0">
                <a:pos x="438" y="183"/>
              </a:cxn>
              <a:cxn ang="0">
                <a:pos x="338" y="179"/>
              </a:cxn>
              <a:cxn ang="0">
                <a:pos x="307" y="174"/>
              </a:cxn>
              <a:cxn ang="0">
                <a:pos x="305" y="149"/>
              </a:cxn>
              <a:cxn ang="0">
                <a:pos x="328" y="123"/>
              </a:cxn>
              <a:cxn ang="0">
                <a:pos x="307" y="111"/>
              </a:cxn>
              <a:cxn ang="0">
                <a:pos x="198" y="114"/>
              </a:cxn>
              <a:cxn ang="0">
                <a:pos x="239" y="51"/>
              </a:cxn>
              <a:cxn ang="0">
                <a:pos x="124" y="67"/>
              </a:cxn>
              <a:cxn ang="0">
                <a:pos x="137" y="5"/>
              </a:cxn>
              <a:cxn ang="0">
                <a:pos x="63" y="19"/>
              </a:cxn>
              <a:cxn ang="0">
                <a:pos x="0" y="8"/>
              </a:cxn>
              <a:cxn ang="0">
                <a:pos x="0" y="27"/>
              </a:cxn>
            </a:cxnLst>
            <a:rect l="0" t="0" r="r" b="b"/>
            <a:pathLst>
              <a:path w="724" h="265">
                <a:moveTo>
                  <a:pt x="724" y="239"/>
                </a:moveTo>
                <a:cubicBezTo>
                  <a:pt x="667" y="262"/>
                  <a:pt x="712" y="180"/>
                  <a:pt x="628" y="196"/>
                </a:cubicBezTo>
                <a:cubicBezTo>
                  <a:pt x="615" y="198"/>
                  <a:pt x="591" y="204"/>
                  <a:pt x="591" y="204"/>
                </a:cubicBezTo>
                <a:cubicBezTo>
                  <a:pt x="474" y="265"/>
                  <a:pt x="550" y="239"/>
                  <a:pt x="546" y="198"/>
                </a:cubicBezTo>
                <a:cubicBezTo>
                  <a:pt x="545" y="190"/>
                  <a:pt x="531" y="190"/>
                  <a:pt x="524" y="187"/>
                </a:cubicBezTo>
                <a:cubicBezTo>
                  <a:pt x="487" y="193"/>
                  <a:pt x="454" y="207"/>
                  <a:pt x="417" y="214"/>
                </a:cubicBezTo>
                <a:cubicBezTo>
                  <a:pt x="424" y="203"/>
                  <a:pt x="439" y="192"/>
                  <a:pt x="438" y="183"/>
                </a:cubicBezTo>
                <a:cubicBezTo>
                  <a:pt x="434" y="147"/>
                  <a:pt x="361" y="175"/>
                  <a:pt x="338" y="179"/>
                </a:cubicBezTo>
                <a:cubicBezTo>
                  <a:pt x="327" y="181"/>
                  <a:pt x="318" y="175"/>
                  <a:pt x="307" y="174"/>
                </a:cubicBezTo>
                <a:cubicBezTo>
                  <a:pt x="306" y="165"/>
                  <a:pt x="300" y="158"/>
                  <a:pt x="305" y="149"/>
                </a:cubicBezTo>
                <a:cubicBezTo>
                  <a:pt x="308" y="139"/>
                  <a:pt x="327" y="132"/>
                  <a:pt x="328" y="123"/>
                </a:cubicBezTo>
                <a:cubicBezTo>
                  <a:pt x="330" y="115"/>
                  <a:pt x="315" y="114"/>
                  <a:pt x="307" y="111"/>
                </a:cubicBezTo>
                <a:cubicBezTo>
                  <a:pt x="275" y="101"/>
                  <a:pt x="237" y="106"/>
                  <a:pt x="198" y="114"/>
                </a:cubicBezTo>
                <a:cubicBezTo>
                  <a:pt x="212" y="93"/>
                  <a:pt x="263" y="46"/>
                  <a:pt x="239" y="51"/>
                </a:cubicBezTo>
                <a:cubicBezTo>
                  <a:pt x="150" y="69"/>
                  <a:pt x="188" y="65"/>
                  <a:pt x="124" y="67"/>
                </a:cubicBezTo>
                <a:cubicBezTo>
                  <a:pt x="129" y="46"/>
                  <a:pt x="161" y="0"/>
                  <a:pt x="137" y="5"/>
                </a:cubicBezTo>
                <a:cubicBezTo>
                  <a:pt x="113" y="10"/>
                  <a:pt x="85" y="22"/>
                  <a:pt x="63" y="19"/>
                </a:cubicBezTo>
                <a:cubicBezTo>
                  <a:pt x="42" y="15"/>
                  <a:pt x="0" y="8"/>
                  <a:pt x="0" y="8"/>
                </a:cubicBezTo>
                <a:cubicBezTo>
                  <a:pt x="5" y="36"/>
                  <a:pt x="8" y="39"/>
                  <a:pt x="0" y="27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5" name="AutoShape 25"/>
          <p:cNvSpPr>
            <a:spLocks noChangeArrowheads="1"/>
          </p:cNvSpPr>
          <p:nvPr/>
        </p:nvSpPr>
        <p:spPr bwMode="auto">
          <a:xfrm>
            <a:off x="5003800" y="2286000"/>
            <a:ext cx="2951163" cy="355600"/>
          </a:xfrm>
          <a:prstGeom prst="cloudCallout">
            <a:avLst>
              <a:gd name="adj1" fmla="val -940"/>
              <a:gd name="adj2" fmla="val 41519"/>
            </a:avLst>
          </a:prstGeom>
          <a:solidFill>
            <a:srgbClr val="ACE5E4">
              <a:alpha val="50195"/>
            </a:srgbClr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anchor="ctr">
            <a:spAutoFit/>
          </a:bodyPr>
          <a:lstStyle/>
          <a:p>
            <a:pPr eaLnBrk="0" hangingPunct="0">
              <a:lnSpc>
                <a:spcPct val="60000"/>
              </a:lnSpc>
            </a:pPr>
            <a:r>
              <a:rPr lang="pt-BR" sz="1800">
                <a:solidFill>
                  <a:schemeClr val="bg1"/>
                </a:solidFill>
              </a:rPr>
              <a:t>CÓLERA, etc.</a:t>
            </a:r>
          </a:p>
        </p:txBody>
      </p:sp>
      <p:sp>
        <p:nvSpPr>
          <p:cNvPr id="261146" name="Oval 26"/>
          <p:cNvSpPr>
            <a:spLocks noChangeArrowheads="1"/>
          </p:cNvSpPr>
          <p:nvPr/>
        </p:nvSpPr>
        <p:spPr bwMode="auto">
          <a:xfrm>
            <a:off x="2339975" y="4076700"/>
            <a:ext cx="576263" cy="1873250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47" name="Freeform 27"/>
          <p:cNvSpPr>
            <a:spLocks/>
          </p:cNvSpPr>
          <p:nvPr/>
        </p:nvSpPr>
        <p:spPr bwMode="auto">
          <a:xfrm>
            <a:off x="2628900" y="2427288"/>
            <a:ext cx="3733800" cy="1552575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dkUpDiag">
              <a:fgClr>
                <a:srgbClr val="000000"/>
              </a:fgClr>
              <a:bgClr>
                <a:srgbClr val="FFFFFF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8" name="Freeform 28"/>
          <p:cNvSpPr>
            <a:spLocks/>
          </p:cNvSpPr>
          <p:nvPr/>
        </p:nvSpPr>
        <p:spPr bwMode="auto">
          <a:xfrm>
            <a:off x="2484438" y="3003550"/>
            <a:ext cx="4708525" cy="857250"/>
          </a:xfrm>
          <a:custGeom>
            <a:avLst/>
            <a:gdLst/>
            <a:ahLst/>
            <a:cxnLst>
              <a:cxn ang="0">
                <a:pos x="0" y="553"/>
              </a:cxn>
              <a:cxn ang="0">
                <a:pos x="60" y="445"/>
              </a:cxn>
              <a:cxn ang="0">
                <a:pos x="84" y="409"/>
              </a:cxn>
              <a:cxn ang="0">
                <a:pos x="132" y="373"/>
              </a:cxn>
              <a:cxn ang="0">
                <a:pos x="168" y="361"/>
              </a:cxn>
              <a:cxn ang="0">
                <a:pos x="228" y="253"/>
              </a:cxn>
              <a:cxn ang="0">
                <a:pos x="252" y="289"/>
              </a:cxn>
              <a:cxn ang="0">
                <a:pos x="348" y="205"/>
              </a:cxn>
              <a:cxn ang="0">
                <a:pos x="384" y="181"/>
              </a:cxn>
              <a:cxn ang="0">
                <a:pos x="420" y="193"/>
              </a:cxn>
              <a:cxn ang="0">
                <a:pos x="432" y="229"/>
              </a:cxn>
              <a:cxn ang="0">
                <a:pos x="468" y="217"/>
              </a:cxn>
              <a:cxn ang="0">
                <a:pos x="564" y="121"/>
              </a:cxn>
              <a:cxn ang="0">
                <a:pos x="612" y="193"/>
              </a:cxn>
              <a:cxn ang="0">
                <a:pos x="696" y="85"/>
              </a:cxn>
              <a:cxn ang="0">
                <a:pos x="768" y="133"/>
              </a:cxn>
              <a:cxn ang="0">
                <a:pos x="816" y="61"/>
              </a:cxn>
              <a:cxn ang="0">
                <a:pos x="888" y="13"/>
              </a:cxn>
              <a:cxn ang="0">
                <a:pos x="864" y="1"/>
              </a:cxn>
            </a:cxnLst>
            <a:rect l="0" t="0" r="r" b="b"/>
            <a:pathLst>
              <a:path w="888" h="553">
                <a:moveTo>
                  <a:pt x="0" y="553"/>
                </a:moveTo>
                <a:cubicBezTo>
                  <a:pt x="21" y="490"/>
                  <a:pt x="5" y="528"/>
                  <a:pt x="60" y="445"/>
                </a:cubicBezTo>
                <a:cubicBezTo>
                  <a:pt x="68" y="433"/>
                  <a:pt x="84" y="409"/>
                  <a:pt x="84" y="409"/>
                </a:cubicBezTo>
                <a:cubicBezTo>
                  <a:pt x="107" y="272"/>
                  <a:pt x="73" y="353"/>
                  <a:pt x="132" y="373"/>
                </a:cubicBezTo>
                <a:cubicBezTo>
                  <a:pt x="144" y="377"/>
                  <a:pt x="156" y="365"/>
                  <a:pt x="168" y="361"/>
                </a:cubicBezTo>
                <a:cubicBezTo>
                  <a:pt x="192" y="325"/>
                  <a:pt x="204" y="289"/>
                  <a:pt x="228" y="253"/>
                </a:cubicBezTo>
                <a:cubicBezTo>
                  <a:pt x="236" y="265"/>
                  <a:pt x="238" y="284"/>
                  <a:pt x="252" y="289"/>
                </a:cubicBezTo>
                <a:cubicBezTo>
                  <a:pt x="304" y="306"/>
                  <a:pt x="333" y="227"/>
                  <a:pt x="348" y="205"/>
                </a:cubicBezTo>
                <a:cubicBezTo>
                  <a:pt x="356" y="193"/>
                  <a:pt x="372" y="189"/>
                  <a:pt x="384" y="181"/>
                </a:cubicBezTo>
                <a:cubicBezTo>
                  <a:pt x="396" y="185"/>
                  <a:pt x="411" y="184"/>
                  <a:pt x="420" y="193"/>
                </a:cubicBezTo>
                <a:cubicBezTo>
                  <a:pt x="429" y="202"/>
                  <a:pt x="421" y="223"/>
                  <a:pt x="432" y="229"/>
                </a:cubicBezTo>
                <a:cubicBezTo>
                  <a:pt x="443" y="235"/>
                  <a:pt x="457" y="223"/>
                  <a:pt x="468" y="217"/>
                </a:cubicBezTo>
                <a:cubicBezTo>
                  <a:pt x="511" y="196"/>
                  <a:pt x="538" y="160"/>
                  <a:pt x="564" y="121"/>
                </a:cubicBezTo>
                <a:cubicBezTo>
                  <a:pt x="580" y="145"/>
                  <a:pt x="596" y="217"/>
                  <a:pt x="612" y="193"/>
                </a:cubicBezTo>
                <a:cubicBezTo>
                  <a:pt x="669" y="107"/>
                  <a:pt x="640" y="141"/>
                  <a:pt x="696" y="85"/>
                </a:cubicBezTo>
                <a:cubicBezTo>
                  <a:pt x="720" y="101"/>
                  <a:pt x="752" y="157"/>
                  <a:pt x="768" y="133"/>
                </a:cubicBezTo>
                <a:cubicBezTo>
                  <a:pt x="784" y="109"/>
                  <a:pt x="792" y="77"/>
                  <a:pt x="816" y="61"/>
                </a:cubicBezTo>
                <a:cubicBezTo>
                  <a:pt x="840" y="45"/>
                  <a:pt x="888" y="13"/>
                  <a:pt x="888" y="13"/>
                </a:cubicBezTo>
                <a:cubicBezTo>
                  <a:pt x="848" y="0"/>
                  <a:pt x="839" y="1"/>
                  <a:pt x="864" y="1"/>
                </a:cubicBezTo>
              </a:path>
            </a:pathLst>
          </a:custGeom>
          <a:noFill/>
          <a:ln w="57150" cap="flat" cmpd="sng">
            <a:pattFill prst="pct70">
              <a:fgClr>
                <a:srgbClr val="000000"/>
              </a:fgClr>
              <a:bgClr>
                <a:schemeClr val="folHlink"/>
              </a:bgClr>
            </a:patt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61149" name="Rectangle 29"/>
          <p:cNvSpPr>
            <a:spLocks noChangeArrowheads="1"/>
          </p:cNvSpPr>
          <p:nvPr/>
        </p:nvSpPr>
        <p:spPr bwMode="auto">
          <a:xfrm>
            <a:off x="4859338" y="4437063"/>
            <a:ext cx="3889375" cy="15525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pt-BR" sz="2400" b="0"/>
              <a:t>... é intoxicar, por conta própria, a tessitura da vestimenta corpórea, estragando os centros de nossa vida profunda... </a:t>
            </a:r>
          </a:p>
        </p:txBody>
      </p:sp>
      <p:sp>
        <p:nvSpPr>
          <p:cNvPr id="261124" name="Freeform 4"/>
          <p:cNvSpPr>
            <a:spLocks/>
          </p:cNvSpPr>
          <p:nvPr/>
        </p:nvSpPr>
        <p:spPr bwMode="auto">
          <a:xfrm>
            <a:off x="3492500" y="3233738"/>
            <a:ext cx="3227388" cy="771525"/>
          </a:xfrm>
          <a:custGeom>
            <a:avLst/>
            <a:gdLst/>
            <a:ahLst/>
            <a:cxnLst>
              <a:cxn ang="0">
                <a:pos x="126" y="21"/>
              </a:cxn>
              <a:cxn ang="0">
                <a:pos x="40" y="42"/>
              </a:cxn>
              <a:cxn ang="0">
                <a:pos x="50" y="61"/>
              </a:cxn>
              <a:cxn ang="0">
                <a:pos x="53" y="88"/>
              </a:cxn>
              <a:cxn ang="0">
                <a:pos x="50" y="105"/>
              </a:cxn>
              <a:cxn ang="0">
                <a:pos x="81" y="156"/>
              </a:cxn>
              <a:cxn ang="0">
                <a:pos x="61" y="157"/>
              </a:cxn>
              <a:cxn ang="0">
                <a:pos x="74" y="215"/>
              </a:cxn>
              <a:cxn ang="0">
                <a:pos x="75" y="235"/>
              </a:cxn>
              <a:cxn ang="0">
                <a:pos x="62" y="246"/>
              </a:cxn>
              <a:cxn ang="0">
                <a:pos x="44" y="242"/>
              </a:cxn>
              <a:cxn ang="0">
                <a:pos x="41" y="260"/>
              </a:cxn>
              <a:cxn ang="0">
                <a:pos x="58" y="321"/>
              </a:cxn>
              <a:cxn ang="0">
                <a:pos x="17" y="322"/>
              </a:cxn>
              <a:cxn ang="0">
                <a:pos x="43" y="383"/>
              </a:cxn>
              <a:cxn ang="0">
                <a:pos x="7" y="399"/>
              </a:cxn>
              <a:cxn ang="0">
                <a:pos x="25" y="436"/>
              </a:cxn>
              <a:cxn ang="0">
                <a:pos x="29" y="476"/>
              </a:cxn>
              <a:cxn ang="0">
                <a:pos x="40" y="470"/>
              </a:cxn>
            </a:cxnLst>
            <a:rect l="0" t="0" r="r" b="b"/>
            <a:pathLst>
              <a:path w="148" h="476">
                <a:moveTo>
                  <a:pt x="126" y="21"/>
                </a:moveTo>
                <a:cubicBezTo>
                  <a:pt x="148" y="45"/>
                  <a:pt x="18" y="0"/>
                  <a:pt x="40" y="42"/>
                </a:cubicBezTo>
                <a:cubicBezTo>
                  <a:pt x="43" y="48"/>
                  <a:pt x="50" y="61"/>
                  <a:pt x="50" y="61"/>
                </a:cubicBezTo>
                <a:cubicBezTo>
                  <a:pt x="102" y="103"/>
                  <a:pt x="75" y="70"/>
                  <a:pt x="53" y="88"/>
                </a:cubicBezTo>
                <a:cubicBezTo>
                  <a:pt x="49" y="92"/>
                  <a:pt x="51" y="100"/>
                  <a:pt x="50" y="105"/>
                </a:cubicBezTo>
                <a:cubicBezTo>
                  <a:pt x="59" y="123"/>
                  <a:pt x="72" y="138"/>
                  <a:pt x="81" y="156"/>
                </a:cubicBezTo>
                <a:cubicBezTo>
                  <a:pt x="75" y="156"/>
                  <a:pt x="66" y="152"/>
                  <a:pt x="61" y="157"/>
                </a:cubicBezTo>
                <a:cubicBezTo>
                  <a:pt x="42" y="173"/>
                  <a:pt x="68" y="204"/>
                  <a:pt x="74" y="215"/>
                </a:cubicBezTo>
                <a:cubicBezTo>
                  <a:pt x="76" y="221"/>
                  <a:pt x="74" y="228"/>
                  <a:pt x="75" y="235"/>
                </a:cubicBezTo>
                <a:cubicBezTo>
                  <a:pt x="71" y="239"/>
                  <a:pt x="68" y="245"/>
                  <a:pt x="62" y="246"/>
                </a:cubicBezTo>
                <a:cubicBezTo>
                  <a:pt x="56" y="248"/>
                  <a:pt x="49" y="239"/>
                  <a:pt x="44" y="242"/>
                </a:cubicBezTo>
                <a:cubicBezTo>
                  <a:pt x="39" y="246"/>
                  <a:pt x="41" y="254"/>
                  <a:pt x="41" y="260"/>
                </a:cubicBezTo>
                <a:cubicBezTo>
                  <a:pt x="39" y="282"/>
                  <a:pt x="48" y="301"/>
                  <a:pt x="58" y="321"/>
                </a:cubicBezTo>
                <a:cubicBezTo>
                  <a:pt x="45" y="321"/>
                  <a:pt x="11" y="311"/>
                  <a:pt x="17" y="322"/>
                </a:cubicBezTo>
                <a:cubicBezTo>
                  <a:pt x="40" y="366"/>
                  <a:pt x="33" y="347"/>
                  <a:pt x="43" y="383"/>
                </a:cubicBezTo>
                <a:cubicBezTo>
                  <a:pt x="31" y="388"/>
                  <a:pt x="0" y="387"/>
                  <a:pt x="7" y="399"/>
                </a:cubicBezTo>
                <a:cubicBezTo>
                  <a:pt x="13" y="411"/>
                  <a:pt x="24" y="423"/>
                  <a:pt x="25" y="436"/>
                </a:cubicBezTo>
                <a:cubicBezTo>
                  <a:pt x="26" y="449"/>
                  <a:pt x="29" y="476"/>
                  <a:pt x="29" y="476"/>
                </a:cubicBezTo>
                <a:cubicBezTo>
                  <a:pt x="43" y="464"/>
                  <a:pt x="46" y="459"/>
                  <a:pt x="40" y="470"/>
                </a:cubicBezTo>
              </a:path>
            </a:pathLst>
          </a:custGeom>
          <a:noFill/>
          <a:ln w="28575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1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61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1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fill="hold"/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100"/>
                            </p:stCondLst>
                            <p:childTnLst>
                              <p:par>
                                <p:cTn id="3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600"/>
                            </p:stCondLst>
                            <p:childTnLst>
                              <p:par>
                                <p:cTn id="39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41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2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autoRev="1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200"/>
                                        <p:tgtEl>
                                          <p:spTgt spid="26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200"/>
                                        <p:tgtEl>
                                          <p:spTgt spid="26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00"/>
                            </p:stCondLst>
                            <p:childTnLst>
                              <p:par>
                                <p:cTn id="63" presetID="6" presetClass="emph" presetSubtype="0" repeatCount="indefinite" autoRev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4" dur="100" fill="hold"/>
                                        <p:tgtEl>
                                          <p:spTgt spid="261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6" dur="2000" fill="hold"/>
                                        <p:tgtEl>
                                          <p:spTgt spid="2611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19" presetClass="emph" presetSubtype="0" repeatCount="indefinite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2611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100"/>
                            </p:stCondLst>
                            <p:childTnLst>
                              <p:par>
                                <p:cTn id="73" presetID="14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5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6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95" fill="hold">
                                          <p:stCondLst>
                                            <p:cond delay="5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Scale>
                                      <p:cBhvr>
                                        <p:cTn id="78" dur="1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from x="100000" y="100000"/>
                                      <p:to x="100000" y="5000"/>
                                    </p:animScale>
                                    <p:animScale>
                                      <p:cBhvr>
                                        <p:cTn id="79" dur="10" fill="hold">
                                          <p:stCondLst>
                                            <p:cond delay="1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from x="100000" y="5000"/>
                                      <p:to x="120000" y="150000"/>
                                    </p:animScale>
                                    <p:animScale>
                                      <p:cBhvr>
                                        <p:cTn id="80" dur="30" fill="hold">
                                          <p:stCondLst>
                                            <p:cond delay="70"/>
                                          </p:stCondLst>
                                        </p:cTn>
                                        <p:tgtEl>
                                          <p:spTgt spid="261135"/>
                                        </p:tgtEl>
                                      </p:cBhvr>
                                      <p:to x="12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00" fill="hold"/>
                                        <p:tgtEl>
                                          <p:spTgt spid="261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200"/>
                                        <p:tgtEl>
                                          <p:spTgt spid="26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200"/>
                                        <p:tgtEl>
                                          <p:spTgt spid="26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200"/>
                                        <p:tgtEl>
                                          <p:spTgt spid="26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200"/>
                                        <p:tgtEl>
                                          <p:spTgt spid="261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200"/>
                                        <p:tgtEl>
                                          <p:spTgt spid="26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200"/>
                                        <p:tgtEl>
                                          <p:spTgt spid="26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200"/>
                                        <p:tgtEl>
                                          <p:spTgt spid="261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200"/>
                                        <p:tgtEl>
                                          <p:spTgt spid="26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200"/>
                                        <p:tgtEl>
                                          <p:spTgt spid="26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200"/>
                                        <p:tgtEl>
                                          <p:spTgt spid="26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200"/>
                                        <p:tgtEl>
                                          <p:spTgt spid="261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" presetID="5" presetClass="entr" presetSubtype="1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200"/>
                                        <p:tgtEl>
                                          <p:spTgt spid="26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9600"/>
                            </p:stCondLst>
                            <p:childTnLst>
                              <p:par>
                                <p:cTn id="194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61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3" grpId="0" animBg="1"/>
      <p:bldP spid="261123" grpId="1" animBg="1"/>
      <p:bldP spid="261125" grpId="0" animBg="1"/>
      <p:bldP spid="261125" grpId="1" animBg="1"/>
      <p:bldP spid="261127" grpId="0" animBg="1"/>
      <p:bldP spid="261128" grpId="0" animBg="1"/>
      <p:bldP spid="261130" grpId="0"/>
      <p:bldP spid="261134" grpId="0" animBg="1"/>
      <p:bldP spid="261135" grpId="0" animBg="1" autoUpdateAnimBg="0"/>
      <p:bldP spid="261135" grpId="1" animBg="1"/>
      <p:bldP spid="261135" grpId="2" animBg="1"/>
      <p:bldP spid="261136" grpId="0" animBg="1"/>
      <p:bldP spid="261136" grpId="1" animBg="1"/>
      <p:bldP spid="261137" grpId="0" animBg="1"/>
      <p:bldP spid="261137" grpId="1" animBg="1"/>
      <p:bldP spid="261138" grpId="0" animBg="1"/>
      <p:bldP spid="261138" grpId="1" animBg="1"/>
      <p:bldP spid="261139" grpId="0" animBg="1"/>
      <p:bldP spid="261139" grpId="1" animBg="1"/>
      <p:bldP spid="261140" grpId="0" animBg="1"/>
      <p:bldP spid="261140" grpId="1" animBg="1"/>
      <p:bldP spid="261141" grpId="0" animBg="1"/>
      <p:bldP spid="261141" grpId="1" animBg="1"/>
      <p:bldP spid="261142" grpId="0" animBg="1"/>
      <p:bldP spid="261142" grpId="1" animBg="1"/>
      <p:bldP spid="261143" grpId="0" animBg="1"/>
      <p:bldP spid="261143" grpId="1" animBg="1"/>
      <p:bldP spid="261144" grpId="0" animBg="1"/>
      <p:bldP spid="261144" grpId="1" animBg="1"/>
      <p:bldP spid="261145" grpId="0" animBg="1" autoUpdateAnimBg="0"/>
      <p:bldP spid="261145" grpId="1" animBg="1"/>
      <p:bldP spid="261145" grpId="2" animBg="1"/>
      <p:bldP spid="261145" grpId="3" animBg="1"/>
      <p:bldP spid="261146" grpId="0" animBg="1"/>
      <p:bldP spid="261147" grpId="0" animBg="1"/>
      <p:bldP spid="261147" grpId="1" animBg="1"/>
      <p:bldP spid="261148" grpId="0" animBg="1"/>
      <p:bldP spid="261148" grpId="1" animBg="1"/>
      <p:bldP spid="261149" grpId="0"/>
      <p:bldP spid="261124" grpId="0" animBg="1"/>
      <p:bldP spid="261124" grpId="1" animBg="1"/>
    </p:bld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Freeform 34"/>
          <p:cNvSpPr>
            <a:spLocks/>
          </p:cNvSpPr>
          <p:nvPr/>
        </p:nvSpPr>
        <p:spPr bwMode="auto">
          <a:xfrm>
            <a:off x="3989388" y="2670175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116" name="Freeform 44"/>
          <p:cNvSpPr>
            <a:spLocks/>
          </p:cNvSpPr>
          <p:nvPr/>
        </p:nvSpPr>
        <p:spPr bwMode="auto">
          <a:xfrm flipH="1">
            <a:off x="3924300" y="3643313"/>
            <a:ext cx="1152525" cy="1730375"/>
          </a:xfrm>
          <a:custGeom>
            <a:avLst/>
            <a:gdLst/>
            <a:ahLst/>
            <a:cxnLst>
              <a:cxn ang="0">
                <a:pos x="247" y="0"/>
              </a:cxn>
              <a:cxn ang="0">
                <a:pos x="183" y="448"/>
              </a:cxn>
              <a:cxn ang="0">
                <a:pos x="174" y="539"/>
              </a:cxn>
              <a:cxn ang="0">
                <a:pos x="220" y="905"/>
              </a:cxn>
              <a:cxn ang="0">
                <a:pos x="229" y="1078"/>
              </a:cxn>
              <a:cxn ang="0">
                <a:pos x="348" y="1033"/>
              </a:cxn>
              <a:cxn ang="0">
                <a:pos x="259" y="1005"/>
              </a:cxn>
              <a:cxn ang="0">
                <a:pos x="103" y="1014"/>
              </a:cxn>
              <a:cxn ang="0">
                <a:pos x="39" y="969"/>
              </a:cxn>
              <a:cxn ang="0">
                <a:pos x="48" y="950"/>
              </a:cxn>
              <a:cxn ang="0">
                <a:pos x="487" y="822"/>
              </a:cxn>
              <a:cxn ang="0">
                <a:pos x="396" y="978"/>
              </a:cxn>
              <a:cxn ang="0">
                <a:pos x="533" y="457"/>
              </a:cxn>
              <a:cxn ang="0">
                <a:pos x="396" y="557"/>
              </a:cxn>
              <a:cxn ang="0">
                <a:pos x="533" y="347"/>
              </a:cxn>
              <a:cxn ang="0">
                <a:pos x="542" y="329"/>
              </a:cxn>
              <a:cxn ang="0">
                <a:pos x="403" y="36"/>
              </a:cxn>
              <a:cxn ang="0">
                <a:pos x="421" y="411"/>
              </a:cxn>
              <a:cxn ang="0">
                <a:pos x="421" y="0"/>
              </a:cxn>
            </a:cxnLst>
            <a:rect l="0" t="0" r="r" b="b"/>
            <a:pathLst>
              <a:path w="569" h="1090">
                <a:moveTo>
                  <a:pt x="247" y="0"/>
                </a:moveTo>
                <a:cubicBezTo>
                  <a:pt x="240" y="75"/>
                  <a:pt x="191" y="357"/>
                  <a:pt x="183" y="448"/>
                </a:cubicBezTo>
                <a:cubicBezTo>
                  <a:pt x="171" y="538"/>
                  <a:pt x="168" y="463"/>
                  <a:pt x="174" y="539"/>
                </a:cubicBezTo>
                <a:cubicBezTo>
                  <a:pt x="180" y="615"/>
                  <a:pt x="211" y="815"/>
                  <a:pt x="220" y="905"/>
                </a:cubicBezTo>
                <a:cubicBezTo>
                  <a:pt x="223" y="963"/>
                  <a:pt x="218" y="1021"/>
                  <a:pt x="229" y="1078"/>
                </a:cubicBezTo>
                <a:cubicBezTo>
                  <a:pt x="231" y="1090"/>
                  <a:pt x="312" y="1032"/>
                  <a:pt x="348" y="1033"/>
                </a:cubicBezTo>
                <a:cubicBezTo>
                  <a:pt x="464" y="1038"/>
                  <a:pt x="143" y="1002"/>
                  <a:pt x="259" y="1005"/>
                </a:cubicBezTo>
                <a:cubicBezTo>
                  <a:pt x="289" y="1000"/>
                  <a:pt x="149" y="1070"/>
                  <a:pt x="103" y="1014"/>
                </a:cubicBezTo>
                <a:cubicBezTo>
                  <a:pt x="97" y="1007"/>
                  <a:pt x="48" y="970"/>
                  <a:pt x="39" y="969"/>
                </a:cubicBezTo>
                <a:cubicBezTo>
                  <a:pt x="0" y="964"/>
                  <a:pt x="93" y="1005"/>
                  <a:pt x="48" y="950"/>
                </a:cubicBezTo>
                <a:cubicBezTo>
                  <a:pt x="8" y="953"/>
                  <a:pt x="527" y="822"/>
                  <a:pt x="487" y="822"/>
                </a:cubicBezTo>
                <a:cubicBezTo>
                  <a:pt x="477" y="822"/>
                  <a:pt x="396" y="988"/>
                  <a:pt x="396" y="978"/>
                </a:cubicBezTo>
                <a:cubicBezTo>
                  <a:pt x="390" y="840"/>
                  <a:pt x="355" y="516"/>
                  <a:pt x="533" y="457"/>
                </a:cubicBezTo>
                <a:cubicBezTo>
                  <a:pt x="552" y="370"/>
                  <a:pt x="396" y="575"/>
                  <a:pt x="396" y="557"/>
                </a:cubicBezTo>
                <a:cubicBezTo>
                  <a:pt x="396" y="539"/>
                  <a:pt x="509" y="385"/>
                  <a:pt x="533" y="347"/>
                </a:cubicBezTo>
                <a:cubicBezTo>
                  <a:pt x="530" y="297"/>
                  <a:pt x="569" y="384"/>
                  <a:pt x="542" y="329"/>
                </a:cubicBezTo>
                <a:cubicBezTo>
                  <a:pt x="523" y="317"/>
                  <a:pt x="424" y="43"/>
                  <a:pt x="403" y="36"/>
                </a:cubicBezTo>
                <a:cubicBezTo>
                  <a:pt x="383" y="14"/>
                  <a:pt x="438" y="436"/>
                  <a:pt x="421" y="411"/>
                </a:cubicBezTo>
                <a:cubicBezTo>
                  <a:pt x="402" y="351"/>
                  <a:pt x="421" y="110"/>
                  <a:pt x="421" y="0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0564" name="Text Box 8"/>
          <p:cNvSpPr txBox="1">
            <a:spLocks noChangeArrowheads="1"/>
          </p:cNvSpPr>
          <p:nvPr/>
        </p:nvSpPr>
        <p:spPr bwMode="auto">
          <a:xfrm>
            <a:off x="7740650" y="188913"/>
            <a:ext cx="12954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450565" name="WordArt 9"/>
          <p:cNvSpPr>
            <a:spLocks noChangeArrowheads="1" noChangeShapeType="1" noTextEdit="1"/>
          </p:cNvSpPr>
          <p:nvPr/>
        </p:nvSpPr>
        <p:spPr bwMode="auto">
          <a:xfrm>
            <a:off x="2916238" y="2060575"/>
            <a:ext cx="324167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6562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rgbClr val="004C4A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Lembrete</a:t>
            </a:r>
          </a:p>
        </p:txBody>
      </p:sp>
      <p:sp>
        <p:nvSpPr>
          <p:cNvPr id="3111" name="Oval 39"/>
          <p:cNvSpPr>
            <a:spLocks noChangeArrowheads="1"/>
          </p:cNvSpPr>
          <p:nvPr/>
        </p:nvSpPr>
        <p:spPr bwMode="auto">
          <a:xfrm>
            <a:off x="3700463" y="2636838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0567" name="WordArt 42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3115" name="Rectangle 43"/>
          <p:cNvSpPr>
            <a:spLocks noChangeArrowheads="1"/>
          </p:cNvSpPr>
          <p:nvPr/>
        </p:nvSpPr>
        <p:spPr bwMode="auto">
          <a:xfrm>
            <a:off x="1116013" y="4181475"/>
            <a:ext cx="6840537" cy="12604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lnSpc>
                <a:spcPct val="80000"/>
              </a:lnSpc>
            </a:pPr>
            <a:r>
              <a:rPr lang="pt-BR" sz="2400" b="0"/>
              <a:t>...A Divina Providência nos concede o corpo entre os homens, com vistas ao desenvolvimento de nossas faculdades para a Vida Eterna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6" grpId="0" animBg="1"/>
      <p:bldP spid="3116" grpId="0" animBg="1"/>
      <p:bldP spid="3111" grpId="0" animBg="1"/>
      <p:bldP spid="3115" grpId="0"/>
    </p:bld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Text Box 4"/>
          <p:cNvSpPr txBox="1">
            <a:spLocks noChangeArrowheads="1"/>
          </p:cNvSpPr>
          <p:nvPr/>
        </p:nvSpPr>
        <p:spPr bwMode="auto">
          <a:xfrm>
            <a:off x="7740650" y="188913"/>
            <a:ext cx="1295400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28 </a:t>
            </a:r>
            <a:r>
              <a:rPr lang="pt-BR" sz="2000" b="0"/>
              <a:t>Cap.</a:t>
            </a:r>
          </a:p>
        </p:txBody>
      </p:sp>
      <p:sp>
        <p:nvSpPr>
          <p:cNvPr id="451587" name="WordArt 5"/>
          <p:cNvSpPr>
            <a:spLocks noChangeArrowheads="1" noChangeShapeType="1" noTextEdit="1"/>
          </p:cNvSpPr>
          <p:nvPr/>
        </p:nvSpPr>
        <p:spPr bwMode="auto">
          <a:xfrm>
            <a:off x="1619250" y="1123950"/>
            <a:ext cx="5976938" cy="720725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82172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rgbClr val="004C4A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Superando a enfermidade </a:t>
            </a:r>
          </a:p>
        </p:txBody>
      </p:sp>
      <p:sp>
        <p:nvSpPr>
          <p:cNvPr id="451588" name="WordArt 7"/>
          <p:cNvSpPr>
            <a:spLocks noChangeArrowheads="1" noChangeShapeType="1" noTextEdit="1"/>
          </p:cNvSpPr>
          <p:nvPr/>
        </p:nvSpPr>
        <p:spPr bwMode="auto">
          <a:xfrm rot="-1784693">
            <a:off x="179388" y="747713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Enfermidade</a:t>
            </a:r>
          </a:p>
        </p:txBody>
      </p:sp>
      <p:sp>
        <p:nvSpPr>
          <p:cNvPr id="275465" name="WordArt 9"/>
          <p:cNvSpPr>
            <a:spLocks noChangeArrowheads="1" noChangeShapeType="1" noTextEdit="1"/>
          </p:cNvSpPr>
          <p:nvPr/>
        </p:nvSpPr>
        <p:spPr bwMode="auto">
          <a:xfrm>
            <a:off x="1385888" y="1754188"/>
            <a:ext cx="6372225" cy="18192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Guardemos, assim, compreensão e paciência,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bondade infatigável e tolerância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construtiva em todos os passos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da senda, porque somente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ao preço de nossa incessante renovação mental para o bem </a:t>
            </a:r>
          </a:p>
        </p:txBody>
      </p:sp>
      <p:sp>
        <p:nvSpPr>
          <p:cNvPr id="275466" name="WordArt 10"/>
          <p:cNvSpPr>
            <a:spLocks noChangeArrowheads="1" noChangeShapeType="1" noTextEdit="1"/>
          </p:cNvSpPr>
          <p:nvPr/>
        </p:nvSpPr>
        <p:spPr bwMode="auto">
          <a:xfrm>
            <a:off x="2906713" y="3697288"/>
            <a:ext cx="3321050" cy="18192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com o apoio do estudo nobre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e do serviço constante,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é que superaremos o domínio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da enfermidade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aproveitando os dons do Senhor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Arial"/>
                <a:cs typeface="Arial"/>
              </a:rPr>
              <a:t> e evitando os reflexos letais  </a:t>
            </a:r>
          </a:p>
        </p:txBody>
      </p:sp>
      <p:sp>
        <p:nvSpPr>
          <p:cNvPr id="275467" name="WordArt 11"/>
          <p:cNvSpPr>
            <a:spLocks noChangeArrowheads="1" noChangeShapeType="1" noTextEdit="1"/>
          </p:cNvSpPr>
          <p:nvPr/>
        </p:nvSpPr>
        <p:spPr bwMode="auto">
          <a:xfrm>
            <a:off x="3132138" y="5734050"/>
            <a:ext cx="2884487" cy="5492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"/>
                <a:cs typeface="Arial"/>
              </a:rPr>
              <a:t>que se fazem acompanhar</a:t>
            </a:r>
          </a:p>
          <a:p>
            <a:r>
              <a:rPr lang="pt-BR" sz="24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"/>
                <a:cs typeface="Arial"/>
              </a:rPr>
              <a:t> do suicídio indireto </a:t>
            </a:r>
          </a:p>
        </p:txBody>
      </p:sp>
      <p:sp>
        <p:nvSpPr>
          <p:cNvPr id="275470" name="Freeform 14"/>
          <p:cNvSpPr>
            <a:spLocks/>
          </p:cNvSpPr>
          <p:nvPr/>
        </p:nvSpPr>
        <p:spPr bwMode="auto">
          <a:xfrm>
            <a:off x="1150938" y="3021013"/>
            <a:ext cx="7010400" cy="1331912"/>
          </a:xfrm>
          <a:custGeom>
            <a:avLst/>
            <a:gdLst/>
            <a:ahLst/>
            <a:cxnLst>
              <a:cxn ang="0">
                <a:pos x="567" y="665"/>
              </a:cxn>
              <a:cxn ang="0">
                <a:pos x="114" y="438"/>
              </a:cxn>
              <a:cxn ang="0">
                <a:pos x="23" y="257"/>
              </a:cxn>
              <a:cxn ang="0">
                <a:pos x="250" y="30"/>
              </a:cxn>
              <a:cxn ang="0">
                <a:pos x="840" y="76"/>
              </a:cxn>
              <a:cxn ang="0">
                <a:pos x="1656" y="121"/>
              </a:cxn>
              <a:cxn ang="0">
                <a:pos x="2790" y="121"/>
              </a:cxn>
              <a:cxn ang="0">
                <a:pos x="3652" y="76"/>
              </a:cxn>
              <a:cxn ang="0">
                <a:pos x="3924" y="30"/>
              </a:cxn>
              <a:cxn ang="0">
                <a:pos x="4287" y="76"/>
              </a:cxn>
              <a:cxn ang="0">
                <a:pos x="4378" y="393"/>
              </a:cxn>
              <a:cxn ang="0">
                <a:pos x="4060" y="575"/>
              </a:cxn>
              <a:cxn ang="0">
                <a:pos x="3334" y="801"/>
              </a:cxn>
              <a:cxn ang="0">
                <a:pos x="2246" y="801"/>
              </a:cxn>
              <a:cxn ang="0">
                <a:pos x="1293" y="801"/>
              </a:cxn>
              <a:cxn ang="0">
                <a:pos x="749" y="756"/>
              </a:cxn>
              <a:cxn ang="0">
                <a:pos x="567" y="665"/>
              </a:cxn>
            </a:cxnLst>
            <a:rect l="0" t="0" r="r" b="b"/>
            <a:pathLst>
              <a:path w="4416" h="839">
                <a:moveTo>
                  <a:pt x="567" y="665"/>
                </a:moveTo>
                <a:cubicBezTo>
                  <a:pt x="461" y="612"/>
                  <a:pt x="205" y="506"/>
                  <a:pt x="114" y="438"/>
                </a:cubicBezTo>
                <a:cubicBezTo>
                  <a:pt x="23" y="370"/>
                  <a:pt x="0" y="325"/>
                  <a:pt x="23" y="257"/>
                </a:cubicBezTo>
                <a:cubicBezTo>
                  <a:pt x="46" y="189"/>
                  <a:pt x="114" y="60"/>
                  <a:pt x="250" y="30"/>
                </a:cubicBezTo>
                <a:cubicBezTo>
                  <a:pt x="386" y="0"/>
                  <a:pt x="606" y="61"/>
                  <a:pt x="840" y="76"/>
                </a:cubicBezTo>
                <a:cubicBezTo>
                  <a:pt x="1074" y="91"/>
                  <a:pt x="1331" y="113"/>
                  <a:pt x="1656" y="121"/>
                </a:cubicBezTo>
                <a:cubicBezTo>
                  <a:pt x="1981" y="129"/>
                  <a:pt x="2457" y="129"/>
                  <a:pt x="2790" y="121"/>
                </a:cubicBezTo>
                <a:cubicBezTo>
                  <a:pt x="3123" y="113"/>
                  <a:pt x="3463" y="91"/>
                  <a:pt x="3652" y="76"/>
                </a:cubicBezTo>
                <a:cubicBezTo>
                  <a:pt x="3841" y="61"/>
                  <a:pt x="3818" y="30"/>
                  <a:pt x="3924" y="30"/>
                </a:cubicBezTo>
                <a:cubicBezTo>
                  <a:pt x="4030" y="30"/>
                  <a:pt x="4211" y="16"/>
                  <a:pt x="4287" y="76"/>
                </a:cubicBezTo>
                <a:cubicBezTo>
                  <a:pt x="4363" y="136"/>
                  <a:pt x="4416" y="310"/>
                  <a:pt x="4378" y="393"/>
                </a:cubicBezTo>
                <a:cubicBezTo>
                  <a:pt x="4340" y="476"/>
                  <a:pt x="4234" y="507"/>
                  <a:pt x="4060" y="575"/>
                </a:cubicBezTo>
                <a:cubicBezTo>
                  <a:pt x="3886" y="643"/>
                  <a:pt x="3636" y="763"/>
                  <a:pt x="3334" y="801"/>
                </a:cubicBezTo>
                <a:cubicBezTo>
                  <a:pt x="3032" y="839"/>
                  <a:pt x="2586" y="801"/>
                  <a:pt x="2246" y="801"/>
                </a:cubicBezTo>
                <a:cubicBezTo>
                  <a:pt x="1906" y="801"/>
                  <a:pt x="1542" y="808"/>
                  <a:pt x="1293" y="801"/>
                </a:cubicBezTo>
                <a:cubicBezTo>
                  <a:pt x="1044" y="794"/>
                  <a:pt x="870" y="771"/>
                  <a:pt x="749" y="756"/>
                </a:cubicBezTo>
                <a:cubicBezTo>
                  <a:pt x="628" y="741"/>
                  <a:pt x="673" y="718"/>
                  <a:pt x="567" y="665"/>
                </a:cubicBezTo>
                <a:close/>
              </a:path>
            </a:pathLst>
          </a:custGeom>
          <a:noFill/>
          <a:ln w="38100" cap="flat" cmpd="sng">
            <a:solidFill>
              <a:schemeClr val="folHlink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75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275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2000"/>
                                        <p:tgtEl>
                                          <p:spTgt spid="275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2000"/>
                                        <p:tgtEl>
                                          <p:spTgt spid="27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465" grpId="0" animBg="1"/>
      <p:bldP spid="275466" grpId="0" animBg="1"/>
      <p:bldP spid="275467" grpId="0" animBg="1"/>
      <p:bldP spid="27547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91" name="AutoShape 15"/>
          <p:cNvSpPr>
            <a:spLocks noChangeArrowheads="1"/>
          </p:cNvSpPr>
          <p:nvPr/>
        </p:nvSpPr>
        <p:spPr bwMode="auto">
          <a:xfrm>
            <a:off x="3500438" y="3224213"/>
            <a:ext cx="1216025" cy="2220912"/>
          </a:xfrm>
          <a:prstGeom prst="moon">
            <a:avLst>
              <a:gd name="adj" fmla="val 78074"/>
            </a:avLst>
          </a:prstGeom>
          <a:solidFill>
            <a:schemeClr val="folHlink"/>
          </a:solidFill>
          <a:ln w="9525">
            <a:miter lim="800000"/>
            <a:headEnd/>
            <a:tailEnd/>
          </a:ln>
          <a:scene3d>
            <a:camera prst="legacyPerspectiveTopRight"/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pPr>
              <a:lnSpc>
                <a:spcPct val="100000"/>
              </a:lnSpc>
            </a:pPr>
            <a:endParaRPr lang="pt-BR" sz="1800" b="0"/>
          </a:p>
          <a:p>
            <a:pPr>
              <a:lnSpc>
                <a:spcPct val="100000"/>
              </a:lnSpc>
            </a:pPr>
            <a:r>
              <a:rPr lang="pt-BR" sz="1800">
                <a:solidFill>
                  <a:schemeClr val="accent1"/>
                </a:solidFill>
              </a:rPr>
              <a:t>Leme</a:t>
            </a:r>
          </a:p>
          <a:p>
            <a:pPr>
              <a:lnSpc>
                <a:spcPct val="100000"/>
              </a:lnSpc>
            </a:pPr>
            <a:r>
              <a:rPr lang="pt-BR" sz="1800">
                <a:solidFill>
                  <a:schemeClr val="accent1"/>
                </a:solidFill>
              </a:rPr>
              <a:t>sob       </a:t>
            </a:r>
          </a:p>
          <a:p>
            <a:pPr>
              <a:lnSpc>
                <a:spcPct val="100000"/>
              </a:lnSpc>
            </a:pPr>
            <a:r>
              <a:rPr lang="pt-BR" sz="1800">
                <a:solidFill>
                  <a:schemeClr val="accent1"/>
                </a:solidFill>
              </a:rPr>
              <a:t>    a        </a:t>
            </a:r>
          </a:p>
          <a:p>
            <a:pPr>
              <a:lnSpc>
                <a:spcPct val="100000"/>
              </a:lnSpc>
            </a:pPr>
            <a:r>
              <a:rPr lang="pt-BR" sz="1800">
                <a:solidFill>
                  <a:schemeClr val="accent1"/>
                </a:solidFill>
              </a:rPr>
              <a:t>  Vontade</a:t>
            </a:r>
            <a:r>
              <a:rPr lang="pt-BR" sz="1800"/>
              <a:t>    </a:t>
            </a:r>
          </a:p>
          <a:p>
            <a:pPr>
              <a:lnSpc>
                <a:spcPct val="100000"/>
              </a:lnSpc>
            </a:pPr>
            <a:r>
              <a:rPr lang="pt-BR" sz="1800"/>
              <a:t>   </a:t>
            </a:r>
          </a:p>
        </p:txBody>
      </p:sp>
      <p:graphicFrame>
        <p:nvGraphicFramePr>
          <p:cNvPr id="50185" name="Organization Chart 2"/>
          <p:cNvGraphicFramePr>
            <a:graphicFrameLocks/>
          </p:cNvGraphicFramePr>
          <p:nvPr/>
        </p:nvGraphicFramePr>
        <p:xfrm>
          <a:off x="395288" y="5011738"/>
          <a:ext cx="8424862" cy="1296987"/>
        </p:xfrm>
        <a:graphic>
          <a:graphicData uri="http://schemas.openxmlformats.org/drawingml/2006/compatibility">
            <com:legacyDrawing xmlns:com="http://schemas.openxmlformats.org/drawingml/2006/compatibility" spid="_x0000_s21506"/>
          </a:graphicData>
        </a:graphic>
      </p:graphicFrame>
      <p:pic>
        <p:nvPicPr>
          <p:cNvPr id="50195" name="Picture 19" descr="j0334690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08400" y="1384300"/>
            <a:ext cx="182562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11" name="Rectangle 20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A vontade é o Capitão</a:t>
            </a:r>
          </a:p>
        </p:txBody>
      </p:sp>
      <p:sp>
        <p:nvSpPr>
          <p:cNvPr id="50197" name="Freeform 21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98" name="Freeform 22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14" name="Text Box 23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50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5000" fill="hold"/>
                                        <p:tgtEl>
                                          <p:spTgt spid="50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000" fill="hold"/>
                                        <p:tgtEl>
                                          <p:spTgt spid="50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" presetID="32" presetClass="emph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501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50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5" dur="2000" fill="hold"/>
                                        <p:tgtEl>
                                          <p:spTgt spid="50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91" grpId="0" animBg="1" autoUpdateAnimBg="0"/>
      <p:bldDgm spid="50185" grpId="0"/>
      <p:bldP spid="50197" grpId="0" animBg="1"/>
      <p:bldP spid="50198" grpId="0" animBg="1"/>
    </p:bld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3851275" y="1341438"/>
            <a:ext cx="1008063" cy="1439862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5261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355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917921" dir="20734754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3558" name="Text Box 6"/>
          <p:cNvSpPr txBox="1">
            <a:spLocks noChangeArrowheads="1"/>
          </p:cNvSpPr>
          <p:nvPr/>
        </p:nvSpPr>
        <p:spPr bwMode="auto">
          <a:xfrm>
            <a:off x="3722688" y="1341438"/>
            <a:ext cx="11366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PENSAMENTO E VIDA  </a:t>
            </a:r>
            <a:r>
              <a:rPr lang="pt-BR" sz="10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. </a:t>
            </a:r>
            <a:r>
              <a:rPr lang="pt-BR" sz="10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  <a:endParaRPr lang="pt-BR" sz="1600">
              <a:solidFill>
                <a:schemeClr val="bg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3560" name="Text Box 8"/>
          <p:cNvSpPr txBox="1">
            <a:spLocks noChangeArrowheads="1"/>
          </p:cNvSpPr>
          <p:nvPr/>
        </p:nvSpPr>
        <p:spPr bwMode="auto">
          <a:xfrm>
            <a:off x="3779838" y="1989138"/>
            <a:ext cx="1152525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Cartilha</a:t>
            </a:r>
          </a:p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Falada</a:t>
            </a:r>
          </a:p>
        </p:txBody>
      </p:sp>
      <p:sp>
        <p:nvSpPr>
          <p:cNvPr id="23564" name="Rectangle 12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>
              <a:defRPr/>
            </a:pPr>
            <a:r>
              <a:rPr lang="pt-BR" sz="2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29                       Morte</a:t>
            </a:r>
            <a:endParaRPr lang="pt-BR" sz="240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52616" name="Picture 1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44825" y="3860800"/>
            <a:ext cx="174307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Oval 20"/>
          <p:cNvSpPr>
            <a:spLocks noChangeArrowheads="1"/>
          </p:cNvSpPr>
          <p:nvPr/>
        </p:nvSpPr>
        <p:spPr bwMode="auto">
          <a:xfrm>
            <a:off x="2771775" y="17002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090" name="Text Box 18"/>
          <p:cNvSpPr txBox="1">
            <a:spLocks noChangeArrowheads="1"/>
          </p:cNvSpPr>
          <p:nvPr/>
        </p:nvSpPr>
        <p:spPr bwMode="auto">
          <a:xfrm>
            <a:off x="8351838" y="0"/>
            <a:ext cx="792162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091" name="Rectangle 19"/>
          <p:cNvSpPr>
            <a:spLocks noGrp="1" noChangeArrowheads="1"/>
          </p:cNvSpPr>
          <p:nvPr>
            <p:ph type="title"/>
          </p:nvPr>
        </p:nvSpPr>
        <p:spPr>
          <a:xfrm>
            <a:off x="1619250" y="2132013"/>
            <a:ext cx="5905500" cy="2363787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Sendo </a:t>
            </a:r>
            <a:br>
              <a:rPr lang="pt-BR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MENTE                           </a:t>
            </a:r>
            <a:r>
              <a:rPr lang="pt-BR" sz="360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 espelho </a:t>
            </a:r>
            <a:br>
              <a:rPr lang="pt-BR" sz="360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600" smtClean="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da vida...</a:t>
            </a:r>
          </a:p>
        </p:txBody>
      </p:sp>
      <p:pic>
        <p:nvPicPr>
          <p:cNvPr id="453637" name="Picture 2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55650" y="1125538"/>
            <a:ext cx="174307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97" name="Rectangle 25"/>
          <p:cNvSpPr>
            <a:spLocks noChangeArrowheads="1"/>
          </p:cNvSpPr>
          <p:nvPr/>
        </p:nvSpPr>
        <p:spPr bwMode="auto">
          <a:xfrm>
            <a:off x="1692275" y="4724400"/>
            <a:ext cx="5905500" cy="2076450"/>
          </a:xfrm>
          <a:prstGeom prst="rect">
            <a:avLst/>
          </a:prstGeom>
          <a:solidFill>
            <a:srgbClr val="9DFFFD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70000"/>
              </a:lnSpc>
              <a:defRPr/>
            </a:pPr>
            <a:r>
              <a:rPr lang="pt-BR" sz="3200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morte lhe prevalecem na face as imagens mais profundamente insculpidas por nosso desejo, à custa da reflexão reiterada...</a:t>
            </a:r>
          </a:p>
        </p:txBody>
      </p:sp>
      <p:sp>
        <p:nvSpPr>
          <p:cNvPr id="453639" name="WordArt 26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0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0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30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30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" grpId="0" animBg="1"/>
      <p:bldP spid="3092" grpId="1" animBg="1"/>
      <p:bldP spid="3092" grpId="2" animBg="1"/>
    </p:bld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50" name="Oval 14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38" name="AutoShape 2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39" name="AutoShape 3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40" name="Oval 4"/>
          <p:cNvSpPr>
            <a:spLocks noChangeArrowheads="1"/>
          </p:cNvSpPr>
          <p:nvPr/>
        </p:nvSpPr>
        <p:spPr bwMode="auto">
          <a:xfrm>
            <a:off x="611188" y="5013325"/>
            <a:ext cx="3240087" cy="184467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Criações do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pensamento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em vida 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Substancializadas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na Morte</a:t>
            </a:r>
          </a:p>
        </p:txBody>
      </p:sp>
      <p:sp>
        <p:nvSpPr>
          <p:cNvPr id="39941" name="Freeform 5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42" name="Freeform 6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43" name="Freeform 7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39944" name="Rectangle 8"/>
          <p:cNvSpPr>
            <a:spLocks noChangeArrowheads="1"/>
          </p:cNvSpPr>
          <p:nvPr/>
        </p:nvSpPr>
        <p:spPr bwMode="auto">
          <a:xfrm>
            <a:off x="2185988" y="404813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transição do sepulcro...</a:t>
            </a:r>
          </a:p>
        </p:txBody>
      </p:sp>
      <p:sp>
        <p:nvSpPr>
          <p:cNvPr id="39945" name="Rectangle 9"/>
          <p:cNvSpPr>
            <a:spLocks noChangeArrowheads="1"/>
          </p:cNvSpPr>
          <p:nvPr/>
        </p:nvSpPr>
        <p:spPr bwMode="auto">
          <a:xfrm>
            <a:off x="971550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 maioria das criaturas terrestres, é naturalmente obcecada pelos quadros da própria imaginação, aprisionada a fenômenos alucinatórios...</a:t>
            </a:r>
          </a:p>
        </p:txBody>
      </p:sp>
      <p:sp>
        <p:nvSpPr>
          <p:cNvPr id="39946" name="Text Box 10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39947" name="Rectangle 11"/>
          <p:cNvSpPr>
            <a:spLocks noChangeArrowheads="1"/>
          </p:cNvSpPr>
          <p:nvPr/>
        </p:nvSpPr>
        <p:spPr bwMode="auto">
          <a:xfrm>
            <a:off x="5724525" y="4076700"/>
            <a:ext cx="26638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qual acontece no sono comum.</a:t>
            </a:r>
          </a:p>
        </p:txBody>
      </p:sp>
      <p:sp>
        <p:nvSpPr>
          <p:cNvPr id="39948" name="Oval 12"/>
          <p:cNvSpPr>
            <a:spLocks noChangeArrowheads="1"/>
          </p:cNvSpPr>
          <p:nvPr/>
        </p:nvSpPr>
        <p:spPr bwMode="auto">
          <a:xfrm>
            <a:off x="6084888" y="1700213"/>
            <a:ext cx="2592387" cy="1368425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Criações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fluídicas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pensamento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Vida</a:t>
            </a:r>
          </a:p>
        </p:txBody>
      </p:sp>
      <p:sp>
        <p:nvSpPr>
          <p:cNvPr id="454670" name="WordArt 13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39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39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399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399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2000" fill="hold"/>
                                        <p:tgtEl>
                                          <p:spTgt spid="399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3995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50" grpId="0" animBg="1"/>
      <p:bldP spid="39950" grpId="1" animBg="1"/>
      <p:bldP spid="39950" grpId="2" animBg="1"/>
      <p:bldP spid="39938" grpId="0" animBg="1"/>
      <p:bldP spid="39939" grpId="0" animBg="1"/>
      <p:bldP spid="39941" grpId="0" animBg="1"/>
      <p:bldP spid="39941" grpId="1" animBg="1"/>
      <p:bldP spid="39942" grpId="0" animBg="1"/>
      <p:bldP spid="39942" grpId="1" animBg="1"/>
      <p:bldP spid="39943" grpId="0" animBg="1"/>
    </p:bld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5682" name="Picture 1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2063" y="4999038"/>
            <a:ext cx="285750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62" name="Oval 2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3" name="AutoShape 3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4" name="AutoShape 4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5" name="Oval 5"/>
          <p:cNvSpPr>
            <a:spLocks noChangeArrowheads="1"/>
          </p:cNvSpPr>
          <p:nvPr/>
        </p:nvSpPr>
        <p:spPr bwMode="auto">
          <a:xfrm>
            <a:off x="611188" y="5013325"/>
            <a:ext cx="3240087" cy="184467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Obcecados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pelos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quadros 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da própria 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imaginação</a:t>
            </a:r>
          </a:p>
        </p:txBody>
      </p:sp>
      <p:sp>
        <p:nvSpPr>
          <p:cNvPr id="40966" name="Freeform 6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7" name="Freeform 7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8" name="Freeform 8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0969" name="Rectangle 9"/>
          <p:cNvSpPr>
            <a:spLocks noChangeArrowheads="1"/>
          </p:cNvSpPr>
          <p:nvPr/>
        </p:nvSpPr>
        <p:spPr bwMode="auto">
          <a:xfrm>
            <a:off x="2185988" y="404813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transição do sepulcro...</a:t>
            </a:r>
          </a:p>
        </p:txBody>
      </p:sp>
      <p:sp>
        <p:nvSpPr>
          <p:cNvPr id="40970" name="Rectangle 10"/>
          <p:cNvSpPr>
            <a:spLocks noChangeArrowheads="1"/>
          </p:cNvSpPr>
          <p:nvPr/>
        </p:nvSpPr>
        <p:spPr bwMode="auto">
          <a:xfrm>
            <a:off x="971550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...a individualidade reencarnada, em vez de retirar-se do aparelho físico, ...</a:t>
            </a:r>
          </a:p>
        </p:txBody>
      </p:sp>
      <p:sp>
        <p:nvSpPr>
          <p:cNvPr id="40971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0972" name="Rectangle 12"/>
          <p:cNvSpPr>
            <a:spLocks noChangeArrowheads="1"/>
          </p:cNvSpPr>
          <p:nvPr/>
        </p:nvSpPr>
        <p:spPr bwMode="auto">
          <a:xfrm>
            <a:off x="6300788" y="3429000"/>
            <a:ext cx="26638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descansa em conexão com ele mesmo, sofrendo os reflexos das sensações primárias a que ainda se ajusta.</a:t>
            </a:r>
          </a:p>
        </p:txBody>
      </p:sp>
      <p:sp>
        <p:nvSpPr>
          <p:cNvPr id="40973" name="Oval 13"/>
          <p:cNvSpPr>
            <a:spLocks noChangeArrowheads="1"/>
          </p:cNvSpPr>
          <p:nvPr/>
        </p:nvSpPr>
        <p:spPr bwMode="auto">
          <a:xfrm>
            <a:off x="6084888" y="1700213"/>
            <a:ext cx="2592387" cy="1368425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Imagens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insculpidas 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pelo nosso </a:t>
            </a:r>
          </a:p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desejo</a:t>
            </a:r>
          </a:p>
        </p:txBody>
      </p:sp>
      <p:sp>
        <p:nvSpPr>
          <p:cNvPr id="455695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4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40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409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409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20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4096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2" grpId="0" animBg="1"/>
      <p:bldP spid="40962" grpId="1" animBg="1"/>
      <p:bldP spid="40962" grpId="2" animBg="1"/>
      <p:bldP spid="40963" grpId="0" animBg="1"/>
      <p:bldP spid="40964" grpId="0" animBg="1"/>
      <p:bldP spid="40966" grpId="0" animBg="1"/>
      <p:bldP spid="40966" grpId="1" animBg="1"/>
      <p:bldP spid="40967" grpId="0" animBg="1"/>
      <p:bldP spid="40967" grpId="1" animBg="1"/>
      <p:bldP spid="40968" grpId="0" animBg="1"/>
    </p:bld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Oval 2"/>
          <p:cNvSpPr>
            <a:spLocks noChangeArrowheads="1"/>
          </p:cNvSpPr>
          <p:nvPr/>
        </p:nvSpPr>
        <p:spPr bwMode="auto">
          <a:xfrm>
            <a:off x="827088" y="2492375"/>
            <a:ext cx="1584325" cy="16557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56708" name="WordArt 4"/>
          <p:cNvSpPr>
            <a:spLocks noChangeArrowheads="1" noChangeShapeType="1" noTextEdit="1"/>
          </p:cNvSpPr>
          <p:nvPr/>
        </p:nvSpPr>
        <p:spPr bwMode="auto">
          <a:xfrm>
            <a:off x="1835150" y="1773238"/>
            <a:ext cx="59055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787788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Processo educativo</a:t>
            </a:r>
          </a:p>
        </p:txBody>
      </p:sp>
      <p:sp>
        <p:nvSpPr>
          <p:cNvPr id="41989" name="Oval 5"/>
          <p:cNvSpPr>
            <a:spLocks noChangeArrowheads="1"/>
          </p:cNvSpPr>
          <p:nvPr/>
        </p:nvSpPr>
        <p:spPr bwMode="auto">
          <a:xfrm>
            <a:off x="827088" y="2779713"/>
            <a:ext cx="1663700" cy="504825"/>
          </a:xfrm>
          <a:prstGeom prst="ellipse">
            <a:avLst/>
          </a:prstGeom>
          <a:noFill/>
          <a:ln w="76200" cmpd="tri">
            <a:solidFill>
              <a:srgbClr val="DDEC6A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1990" name="Freeform 6"/>
          <p:cNvSpPr>
            <a:spLocks/>
          </p:cNvSpPr>
          <p:nvPr/>
        </p:nvSpPr>
        <p:spPr bwMode="auto">
          <a:xfrm>
            <a:off x="1116013" y="281305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1991" name="Oval 7"/>
          <p:cNvSpPr>
            <a:spLocks noChangeArrowheads="1"/>
          </p:cNvSpPr>
          <p:nvPr/>
        </p:nvSpPr>
        <p:spPr bwMode="auto">
          <a:xfrm>
            <a:off x="4249738" y="270668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1992" name="Oval 8"/>
          <p:cNvSpPr>
            <a:spLocks noChangeArrowheads="1"/>
          </p:cNvSpPr>
          <p:nvPr/>
        </p:nvSpPr>
        <p:spPr bwMode="auto">
          <a:xfrm>
            <a:off x="5041900" y="270668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1993" name="Rectangle 9"/>
          <p:cNvSpPr>
            <a:spLocks noChangeArrowheads="1"/>
          </p:cNvSpPr>
          <p:nvPr/>
        </p:nvSpPr>
        <p:spPr bwMode="auto">
          <a:xfrm>
            <a:off x="647700" y="4292600"/>
            <a:ext cx="3889375" cy="184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r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9DFFFD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hábito é uma esteira de reflexos mentais acumulados</a:t>
            </a:r>
          </a:p>
        </p:txBody>
      </p:sp>
      <p:sp>
        <p:nvSpPr>
          <p:cNvPr id="41994" name="Oval 10"/>
          <p:cNvSpPr>
            <a:spLocks noChangeArrowheads="1"/>
          </p:cNvSpPr>
          <p:nvPr/>
        </p:nvSpPr>
        <p:spPr bwMode="auto">
          <a:xfrm>
            <a:off x="2771775" y="2636838"/>
            <a:ext cx="1439863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 Mentais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1995" name="Rectangle 11"/>
          <p:cNvSpPr>
            <a:spLocks noChangeArrowheads="1"/>
          </p:cNvSpPr>
          <p:nvPr/>
        </p:nvSpPr>
        <p:spPr bwMode="auto">
          <a:xfrm>
            <a:off x="4284663" y="4292600"/>
            <a:ext cx="4103687" cy="198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defRPr/>
            </a:pP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Todas as conquistas do espírito se efetuam na base de lições recapituladas ...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41996" name="Oval 12"/>
          <p:cNvSpPr>
            <a:spLocks noChangeArrowheads="1"/>
          </p:cNvSpPr>
          <p:nvPr/>
        </p:nvSpPr>
        <p:spPr bwMode="auto">
          <a:xfrm>
            <a:off x="2411413" y="2636838"/>
            <a:ext cx="1439862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456717" name="WordArt 13"/>
          <p:cNvSpPr>
            <a:spLocks noChangeArrowheads="1" noChangeShapeType="1" noTextEdit="1"/>
          </p:cNvSpPr>
          <p:nvPr/>
        </p:nvSpPr>
        <p:spPr bwMode="auto">
          <a:xfrm rot="-1784693">
            <a:off x="250825" y="604838"/>
            <a:ext cx="1574800" cy="49371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>
                <a:rot lat="21299997" lon="0" rev="0"/>
              </a:camera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  <p:sp>
        <p:nvSpPr>
          <p:cNvPr id="41998" name="AutoShape 14"/>
          <p:cNvSpPr>
            <a:spLocks noChangeArrowheads="1"/>
          </p:cNvSpPr>
          <p:nvPr/>
        </p:nvSpPr>
        <p:spPr bwMode="auto">
          <a:xfrm>
            <a:off x="2987675" y="6021388"/>
            <a:ext cx="3168650" cy="836612"/>
          </a:xfrm>
          <a:prstGeom prst="rightArrow">
            <a:avLst>
              <a:gd name="adj1" fmla="val 50000"/>
              <a:gd name="adj2" fmla="val 9468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Exemplos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" fill="hold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00"/>
                            </p:stCondLst>
                            <p:childTnLst>
                              <p:par>
                                <p:cTn id="1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419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419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419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40"/>
                            </p:stCondLst>
                            <p:childTnLst>
                              <p:par>
                                <p:cTn id="2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80"/>
                            </p:stCondLst>
                            <p:childTnLst>
                              <p:par>
                                <p:cTn id="27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" dur="80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" dur="80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80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20"/>
                            </p:stCondLst>
                            <p:childTnLst>
                              <p:par>
                                <p:cTn id="33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34" dur="2000" fill="hold"/>
                                        <p:tgtEl>
                                          <p:spTgt spid="4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820"/>
                            </p:stCondLst>
                            <p:childTnLst>
                              <p:par>
                                <p:cTn id="36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37" dur="2000" fill="hold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820"/>
                            </p:stCondLst>
                            <p:childTnLst>
                              <p:par>
                                <p:cTn id="39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55556 0 " pathEditMode="relative" ptsTypes="AA">
                                      <p:cBhvr>
                                        <p:cTn id="40" dur="2000" fill="hold"/>
                                        <p:tgtEl>
                                          <p:spTgt spid="4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2000"/>
                                        <p:tgtEl>
                                          <p:spTgt spid="41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47" dur="20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6" grpId="0" animBg="1"/>
      <p:bldP spid="41989" grpId="0" animBg="1"/>
      <p:bldP spid="41989" grpId="1" animBg="1"/>
      <p:bldP spid="41990" grpId="0" animBg="1"/>
      <p:bldP spid="41990" grpId="1" animBg="1"/>
      <p:bldP spid="41991" grpId="0" animBg="1"/>
      <p:bldP spid="41992" grpId="0" animBg="1"/>
      <p:bldP spid="41996" grpId="0" animBg="1"/>
      <p:bldP spid="41998" grpId="0" animBg="1"/>
      <p:bldP spid="41998" grpId="1" animBg="1"/>
    </p:bld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04813"/>
            <a:ext cx="8229600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pt-BR" sz="4000" smtClean="0"/>
              <a:t>Escola:</a:t>
            </a:r>
            <a:br>
              <a:rPr lang="pt-BR" sz="4000" smtClean="0"/>
            </a:br>
            <a:r>
              <a:rPr lang="pt-BR" sz="2800" smtClean="0"/>
              <a:t>lições recapituladas</a:t>
            </a:r>
          </a:p>
        </p:txBody>
      </p:sp>
      <p:grpSp>
        <p:nvGrpSpPr>
          <p:cNvPr id="457731" name="Group 3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457738" name="Picture 4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39" name="Picture 5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0" name="Picture 6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1" name="Picture 7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2" name="Picture 8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3" name="Picture 9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4" name="Picture 10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5" name="Picture 11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6" name="Picture 12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7" name="Picture 13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8" name="Picture 14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49" name="Picture 15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0" name="Picture 16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1" name="Picture 17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2" name="Picture 18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3" name="Picture 19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4" name="Picture 20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5" name="Picture 21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7756" name="Picture 22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3031" name="Text Box 23"/>
          <p:cNvSpPr txBox="1">
            <a:spLocks noChangeArrowheads="1"/>
          </p:cNvSpPr>
          <p:nvPr/>
        </p:nvSpPr>
        <p:spPr bwMode="auto">
          <a:xfrm rot="18783801">
            <a:off x="525463" y="912812"/>
            <a:ext cx="2089150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Lições progressivas</a:t>
            </a:r>
          </a:p>
        </p:txBody>
      </p:sp>
      <p:sp>
        <p:nvSpPr>
          <p:cNvPr id="43032" name="_s1028"/>
          <p:cNvSpPr>
            <a:spLocks noChangeArrowheads="1"/>
          </p:cNvSpPr>
          <p:nvPr/>
        </p:nvSpPr>
        <p:spPr bwMode="auto">
          <a:xfrm rot="13210386" flipH="1">
            <a:off x="1422400" y="134143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57734" name="Picture 25" descr="j0216708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4410075" y="2709863"/>
            <a:ext cx="2322513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7735" name="Picture 26" descr="j0233983[1]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71663" y="1916113"/>
            <a:ext cx="2339975" cy="1300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7736" name="WordArt 27"/>
          <p:cNvSpPr>
            <a:spLocks noChangeArrowheads="1" noChangeShapeType="1" noTextEdit="1"/>
          </p:cNvSpPr>
          <p:nvPr/>
        </p:nvSpPr>
        <p:spPr bwMode="auto">
          <a:xfrm rot="-2414451">
            <a:off x="144463" y="62071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Instrução</a:t>
            </a:r>
          </a:p>
        </p:txBody>
      </p:sp>
      <p:sp>
        <p:nvSpPr>
          <p:cNvPr id="43036" name="Text Box 28"/>
          <p:cNvSpPr txBox="1">
            <a:spLocks noChangeArrowheads="1"/>
          </p:cNvSpPr>
          <p:nvPr/>
        </p:nvSpPr>
        <p:spPr bwMode="auto">
          <a:xfrm>
            <a:off x="8027988" y="44450"/>
            <a:ext cx="1081087" cy="1036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</a:t>
            </a:r>
            <a:r>
              <a:rPr lang="pt-BR" sz="44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430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31" grpId="0"/>
      <p:bldP spid="43032" grpId="0" animBg="1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333375"/>
            <a:ext cx="4114800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4000" smtClean="0"/>
              <a:t>Profissões:</a:t>
            </a:r>
            <a:br>
              <a:rPr lang="pt-BR" sz="4000" smtClean="0"/>
            </a:br>
            <a:r>
              <a:rPr lang="pt-BR" sz="2800" smtClean="0"/>
              <a:t>lições persistentes                                                              e progressivas</a:t>
            </a:r>
            <a:endParaRPr lang="pt-BR" sz="2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458755" name="Group 3"/>
          <p:cNvGrpSpPr>
            <a:grpSpLocks/>
          </p:cNvGrpSpPr>
          <p:nvPr/>
        </p:nvGrpSpPr>
        <p:grpSpPr bwMode="auto">
          <a:xfrm rot="-2782172">
            <a:off x="309563" y="784225"/>
            <a:ext cx="2376487" cy="1484313"/>
            <a:chOff x="480" y="336"/>
            <a:chExt cx="4800" cy="3504"/>
          </a:xfrm>
        </p:grpSpPr>
        <p:pic>
          <p:nvPicPr>
            <p:cNvPr id="458762" name="Picture 4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3" name="Picture 5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4" name="Picture 6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5" name="Picture 7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6" name="Picture 8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7" name="Picture 9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8" name="Picture 10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69" name="Picture 11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0" name="Picture 12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1" name="Picture 13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2" name="Picture 14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3" name="Picture 15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4" name="Picture 16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5" name="Picture 17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6" name="Picture 18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7" name="Picture 19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8" name="Picture 20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79" name="Picture 21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8780" name="Picture 22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4055" name="Text Box 23"/>
          <p:cNvSpPr txBox="1">
            <a:spLocks noChangeArrowheads="1"/>
          </p:cNvSpPr>
          <p:nvPr/>
        </p:nvSpPr>
        <p:spPr bwMode="auto">
          <a:xfrm rot="18783801">
            <a:off x="438151" y="1081087"/>
            <a:ext cx="2089150" cy="879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Reflexão Mental Sistemática</a:t>
            </a:r>
          </a:p>
        </p:txBody>
      </p:sp>
      <p:sp>
        <p:nvSpPr>
          <p:cNvPr id="44056" name="_s1028"/>
          <p:cNvSpPr>
            <a:spLocks noChangeArrowheads="1"/>
          </p:cNvSpPr>
          <p:nvPr/>
        </p:nvSpPr>
        <p:spPr bwMode="auto">
          <a:xfrm rot="13210386" flipH="1">
            <a:off x="1422400" y="156368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58758" name="WordArt 35"/>
          <p:cNvSpPr>
            <a:spLocks noChangeArrowheads="1" noChangeShapeType="1" noTextEdit="1"/>
          </p:cNvSpPr>
          <p:nvPr/>
        </p:nvSpPr>
        <p:spPr bwMode="auto">
          <a:xfrm rot="-2540782">
            <a:off x="215900" y="84296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Instrução</a:t>
            </a:r>
          </a:p>
        </p:txBody>
      </p:sp>
      <p:sp>
        <p:nvSpPr>
          <p:cNvPr id="44068" name="Text Box 36"/>
          <p:cNvSpPr txBox="1">
            <a:spLocks noChangeArrowheads="1"/>
          </p:cNvSpPr>
          <p:nvPr/>
        </p:nvSpPr>
        <p:spPr bwMode="auto">
          <a:xfrm>
            <a:off x="8172450" y="482600"/>
            <a:ext cx="792163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458760" name="Picture 37" descr="j0415190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3238500" y="4011613"/>
            <a:ext cx="2665413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8761" name="Picture 38" descr="j0216702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4572000" y="1831975"/>
            <a:ext cx="1719263" cy="181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440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4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55" grpId="0"/>
      <p:bldP spid="44056" grpId="0" animBg="1"/>
    </p:bld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333375"/>
            <a:ext cx="4114800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4000" smtClean="0"/>
              <a:t>Diploma Universitário:</a:t>
            </a:r>
            <a:br>
              <a:rPr lang="pt-BR" sz="4000" smtClean="0"/>
            </a:br>
            <a:endParaRPr lang="pt-BR" sz="2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459779" name="Group 3"/>
          <p:cNvGrpSpPr>
            <a:grpSpLocks/>
          </p:cNvGrpSpPr>
          <p:nvPr/>
        </p:nvGrpSpPr>
        <p:grpSpPr bwMode="auto">
          <a:xfrm rot="-2782172">
            <a:off x="309563" y="784225"/>
            <a:ext cx="2376487" cy="1484313"/>
            <a:chOff x="480" y="336"/>
            <a:chExt cx="4800" cy="3504"/>
          </a:xfrm>
        </p:grpSpPr>
        <p:pic>
          <p:nvPicPr>
            <p:cNvPr id="459786" name="Picture 4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87" name="Picture 5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88" name="Picture 6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89" name="Picture 7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0" name="Picture 8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1" name="Picture 9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2" name="Picture 10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3" name="Picture 11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4" name="Picture 12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5" name="Picture 13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6" name="Picture 14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7" name="Picture 15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8" name="Picture 16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799" name="Picture 17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800" name="Picture 18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801" name="Picture 19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802" name="Picture 20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803" name="Picture 21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59804" name="Picture 22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5079" name="Text Box 23"/>
          <p:cNvSpPr txBox="1">
            <a:spLocks noChangeArrowheads="1"/>
          </p:cNvSpPr>
          <p:nvPr/>
        </p:nvSpPr>
        <p:spPr bwMode="auto">
          <a:xfrm rot="18783801">
            <a:off x="438151" y="1081087"/>
            <a:ext cx="2089150" cy="879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Reflexão Mental Sistemática</a:t>
            </a:r>
          </a:p>
        </p:txBody>
      </p:sp>
      <p:sp>
        <p:nvSpPr>
          <p:cNvPr id="45080" name="_s1028"/>
          <p:cNvSpPr>
            <a:spLocks noChangeArrowheads="1"/>
          </p:cNvSpPr>
          <p:nvPr/>
        </p:nvSpPr>
        <p:spPr bwMode="auto">
          <a:xfrm rot="13210386" flipH="1">
            <a:off x="1422400" y="156368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59782" name="WordArt 25"/>
          <p:cNvSpPr>
            <a:spLocks noChangeArrowheads="1" noChangeShapeType="1" noTextEdit="1"/>
          </p:cNvSpPr>
          <p:nvPr/>
        </p:nvSpPr>
        <p:spPr bwMode="auto">
          <a:xfrm rot="-2540782">
            <a:off x="215900" y="84296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Instrução</a:t>
            </a:r>
          </a:p>
        </p:txBody>
      </p:sp>
      <p:sp>
        <p:nvSpPr>
          <p:cNvPr id="45082" name="Text Box 26"/>
          <p:cNvSpPr txBox="1">
            <a:spLocks noChangeArrowheads="1"/>
          </p:cNvSpPr>
          <p:nvPr/>
        </p:nvSpPr>
        <p:spPr bwMode="auto">
          <a:xfrm>
            <a:off x="8172450" y="482600"/>
            <a:ext cx="792163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459784" name="Picture 29" descr="j0424730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3213100" y="2514600"/>
            <a:ext cx="13589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86" name="Text Box 30"/>
          <p:cNvSpPr txBox="1">
            <a:spLocks noChangeArrowheads="1"/>
          </p:cNvSpPr>
          <p:nvPr/>
        </p:nvSpPr>
        <p:spPr bwMode="auto">
          <a:xfrm>
            <a:off x="4859338" y="2997200"/>
            <a:ext cx="3960812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Pergaminho confirmativo do tempo de recapitulações indispensáveis ao domínio do aprendiz em certo campo de conhecimento para efeito de serviço nas linhas da coletividade.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4508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79" grpId="0"/>
      <p:bldP spid="45080" grpId="0" animBg="1"/>
    </p:bld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2484438" y="485775"/>
            <a:ext cx="4967287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4000" smtClean="0"/>
              <a:t>Certidão Conferida pela Morte:</a:t>
            </a:r>
            <a:br>
              <a:rPr lang="pt-BR" sz="4000" smtClean="0"/>
            </a:br>
            <a:endParaRPr lang="pt-BR" sz="2800" i="1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460803" name="Group 3"/>
          <p:cNvGrpSpPr>
            <a:grpSpLocks/>
          </p:cNvGrpSpPr>
          <p:nvPr/>
        </p:nvGrpSpPr>
        <p:grpSpPr bwMode="auto">
          <a:xfrm rot="-2782172">
            <a:off x="309563" y="784225"/>
            <a:ext cx="2376487" cy="1484313"/>
            <a:chOff x="480" y="336"/>
            <a:chExt cx="4800" cy="3504"/>
          </a:xfrm>
        </p:grpSpPr>
        <p:pic>
          <p:nvPicPr>
            <p:cNvPr id="460811" name="Picture 4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2" name="Picture 5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3" name="Picture 6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4" name="Picture 7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5" name="Picture 8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6" name="Picture 9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7" name="Picture 10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8" name="Picture 11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19" name="Picture 12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0" name="Picture 13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1" name="Picture 14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2" name="Picture 15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3" name="Picture 16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4" name="Picture 17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5" name="Picture 18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6" name="Picture 19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7" name="Picture 20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8" name="Picture 21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60829" name="Picture 22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6103" name="Text Box 23"/>
          <p:cNvSpPr txBox="1">
            <a:spLocks noChangeArrowheads="1"/>
          </p:cNvSpPr>
          <p:nvPr/>
        </p:nvSpPr>
        <p:spPr bwMode="auto">
          <a:xfrm rot="18783801">
            <a:off x="438151" y="1081087"/>
            <a:ext cx="2089150" cy="879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pt-BR" sz="2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Reflexão Mental Sistemática</a:t>
            </a:r>
          </a:p>
        </p:txBody>
      </p:sp>
      <p:sp>
        <p:nvSpPr>
          <p:cNvPr id="46104" name="_s1028"/>
          <p:cNvSpPr>
            <a:spLocks noChangeArrowheads="1"/>
          </p:cNvSpPr>
          <p:nvPr/>
        </p:nvSpPr>
        <p:spPr bwMode="auto">
          <a:xfrm rot="13210386" flipH="1">
            <a:off x="1422400" y="156368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60806" name="WordArt 25"/>
          <p:cNvSpPr>
            <a:spLocks noChangeArrowheads="1" noChangeShapeType="1" noTextEdit="1"/>
          </p:cNvSpPr>
          <p:nvPr/>
        </p:nvSpPr>
        <p:spPr bwMode="auto">
          <a:xfrm rot="-2540782">
            <a:off x="215900" y="84296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Instrução</a:t>
            </a:r>
          </a:p>
        </p:txBody>
      </p:sp>
      <p:sp>
        <p:nvSpPr>
          <p:cNvPr id="46106" name="Text Box 26"/>
          <p:cNvSpPr txBox="1">
            <a:spLocks noChangeArrowheads="1"/>
          </p:cNvSpPr>
          <p:nvPr/>
        </p:nvSpPr>
        <p:spPr bwMode="auto">
          <a:xfrm>
            <a:off x="8172450" y="482600"/>
            <a:ext cx="792163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</a:t>
            </a:r>
            <a:r>
              <a: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pic>
        <p:nvPicPr>
          <p:cNvPr id="460808" name="Picture 32" descr="j0311428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3943350" y="2420938"/>
            <a:ext cx="1255713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0809" name="Picture 33" descr="j0428227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2771775" y="2276475"/>
            <a:ext cx="1200150" cy="184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108" name="Text Box 28"/>
          <p:cNvSpPr txBox="1">
            <a:spLocks noChangeArrowheads="1"/>
          </p:cNvSpPr>
          <p:nvPr/>
        </p:nvSpPr>
        <p:spPr bwMode="auto">
          <a:xfrm>
            <a:off x="5003800" y="3292475"/>
            <a:ext cx="3673475" cy="323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morte nos confere a certidão das experiências repetidas a que nos adaptamos..</a:t>
            </a:r>
          </a:p>
          <a:p>
            <a:pPr>
              <a:spcBef>
                <a:spcPct val="5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...e extrai a soma de nosso conteúdo mental, compelindo-nos a viver, transitoriamente, dentro dele.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4610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03" grpId="0"/>
      <p:bldP spid="46104" grpId="0" animBg="1"/>
    </p:bld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Oval 2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07" name="AutoShape 3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08" name="AutoShape 4"/>
          <p:cNvSpPr>
            <a:spLocks noChangeArrowheads="1"/>
          </p:cNvSpPr>
          <p:nvPr/>
        </p:nvSpPr>
        <p:spPr bwMode="auto">
          <a:xfrm>
            <a:off x="6372225" y="1989138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09" name="Oval 5"/>
          <p:cNvSpPr>
            <a:spLocks noChangeArrowheads="1"/>
          </p:cNvSpPr>
          <p:nvPr/>
        </p:nvSpPr>
        <p:spPr bwMode="auto">
          <a:xfrm>
            <a:off x="611188" y="5013325"/>
            <a:ext cx="3240087" cy="184467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Inferno</a:t>
            </a:r>
          </a:p>
        </p:txBody>
      </p:sp>
      <p:sp>
        <p:nvSpPr>
          <p:cNvPr id="47110" name="Freeform 6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11" name="Freeform 7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12" name="Freeform 8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7113" name="Rectangle 9"/>
          <p:cNvSpPr>
            <a:spLocks noChangeArrowheads="1"/>
          </p:cNvSpPr>
          <p:nvPr/>
        </p:nvSpPr>
        <p:spPr bwMode="auto">
          <a:xfrm>
            <a:off x="2185988" y="404813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Conteúdo mental                        na Morte...</a:t>
            </a:r>
          </a:p>
        </p:txBody>
      </p:sp>
      <p:sp>
        <p:nvSpPr>
          <p:cNvPr id="47114" name="Rectangle 10"/>
          <p:cNvSpPr>
            <a:spLocks noChangeArrowheads="1"/>
          </p:cNvSpPr>
          <p:nvPr/>
        </p:nvSpPr>
        <p:spPr bwMode="auto">
          <a:xfrm>
            <a:off x="971550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...Se esse conteúdo é o bem, teremos nossa parcela de céu correspondente à construção que efetuamos em nós...</a:t>
            </a:r>
          </a:p>
        </p:txBody>
      </p:sp>
      <p:sp>
        <p:nvSpPr>
          <p:cNvPr id="47115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7116" name="Rectangle 12"/>
          <p:cNvSpPr>
            <a:spLocks noChangeArrowheads="1"/>
          </p:cNvSpPr>
          <p:nvPr/>
        </p:nvSpPr>
        <p:spPr bwMode="auto">
          <a:xfrm>
            <a:off x="5724525" y="3716338"/>
            <a:ext cx="31686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Se esse conteúdo é o mal, estaremos detidos na parcela de inferno que corresponda aos males de nossa autoria...até sua purgação...</a:t>
            </a:r>
          </a:p>
        </p:txBody>
      </p:sp>
      <p:sp>
        <p:nvSpPr>
          <p:cNvPr id="47117" name="Oval 13"/>
          <p:cNvSpPr>
            <a:spLocks noChangeArrowheads="1"/>
          </p:cNvSpPr>
          <p:nvPr/>
        </p:nvSpPr>
        <p:spPr bwMode="auto">
          <a:xfrm>
            <a:off x="6084888" y="1700213"/>
            <a:ext cx="2592387" cy="1368425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80000"/>
              </a:lnSpc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Céu</a:t>
            </a:r>
          </a:p>
        </p:txBody>
      </p:sp>
      <p:sp>
        <p:nvSpPr>
          <p:cNvPr id="461838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250" autoRev="1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0" dur="250" autoRev="1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1" dur="250" autoRev="1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50" autoRev="1" fill="hold"/>
                                        <p:tgtEl>
                                          <p:spTgt spid="471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50" autoRev="1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6" dur="250" autoRev="1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" dur="250" autoRev="1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250" autoRev="1" fill="hold"/>
                                        <p:tgtEl>
                                          <p:spTgt spid="471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"/>
                                        <p:tgtEl>
                                          <p:spTgt spid="4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00"/>
                            </p:stCondLst>
                            <p:childTnLst>
                              <p:par>
                                <p:cTn id="34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"/>
                                        <p:tgtEl>
                                          <p:spTgt spid="4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471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471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" dur="2000" fill="hold"/>
                                        <p:tgtEl>
                                          <p:spTgt spid="47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471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6" grpId="0" animBg="1"/>
      <p:bldP spid="47106" grpId="1" animBg="1"/>
      <p:bldP spid="47106" grpId="2" animBg="1"/>
      <p:bldP spid="47107" grpId="0" animBg="1"/>
      <p:bldP spid="47108" grpId="0" animBg="1"/>
      <p:bldP spid="47110" grpId="0" animBg="1"/>
      <p:bldP spid="47110" grpId="1" animBg="1"/>
      <p:bldP spid="47111" grpId="0" animBg="1"/>
      <p:bldP spid="47111" grpId="1" animBg="1"/>
      <p:bldP spid="4711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Assessores da Direção</a:t>
            </a:r>
          </a:p>
        </p:txBody>
      </p:sp>
      <p:grpSp>
        <p:nvGrpSpPr>
          <p:cNvPr id="8" name="Organization Chart 2"/>
          <p:cNvGrpSpPr>
            <a:grpSpLocks noChangeAspect="1"/>
          </p:cNvGrpSpPr>
          <p:nvPr/>
        </p:nvGrpSpPr>
        <p:grpSpPr bwMode="auto">
          <a:xfrm>
            <a:off x="971550" y="2709863"/>
            <a:ext cx="7069138" cy="4032250"/>
            <a:chOff x="295" y="935"/>
            <a:chExt cx="4453" cy="2540"/>
          </a:xfrm>
        </p:grpSpPr>
        <p:sp>
          <p:nvSpPr>
            <p:cNvPr id="9" name="_s22532"/>
            <p:cNvSpPr>
              <a:spLocks noChangeArrowheads="1"/>
            </p:cNvSpPr>
            <p:nvPr/>
          </p:nvSpPr>
          <p:spPr bwMode="auto">
            <a:xfrm>
              <a:off x="1618" y="1071"/>
              <a:ext cx="1860" cy="453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25000"/>
              </a:schemeClr>
            </a:solidFill>
            <a:ln w="9525">
              <a:round/>
              <a:headEnd/>
              <a:tailEnd/>
            </a:ln>
            <a:effectLst/>
            <a:scene3d>
              <a:camera prst="legacyPerspectiveTop"/>
              <a:lightRig rig="legacyFlat3" dir="l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5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Vontade</a:t>
              </a:r>
            </a:p>
          </p:txBody>
        </p:sp>
        <p:sp>
          <p:nvSpPr>
            <p:cNvPr id="10" name="_s1033"/>
            <p:cNvSpPr>
              <a:spLocks noChangeArrowheads="1"/>
            </p:cNvSpPr>
            <p:nvPr/>
          </p:nvSpPr>
          <p:spPr bwMode="auto">
            <a:xfrm>
              <a:off x="976" y="1797"/>
              <a:ext cx="1057" cy="363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round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Ponderação</a:t>
              </a:r>
            </a:p>
          </p:txBody>
        </p:sp>
        <p:sp>
          <p:nvSpPr>
            <p:cNvPr id="11" name="AutoShape 6"/>
            <p:cNvSpPr>
              <a:spLocks noChangeArrowheads="1"/>
            </p:cNvSpPr>
            <p:nvPr/>
          </p:nvSpPr>
          <p:spPr bwMode="auto">
            <a:xfrm>
              <a:off x="3146" y="1797"/>
              <a:ext cx="1005" cy="363"/>
            </a:xfrm>
            <a:prstGeom prst="roundRect">
              <a:avLst>
                <a:gd name="adj" fmla="val 16667"/>
              </a:avLst>
            </a:prstGeom>
            <a:solidFill>
              <a:schemeClr val="hlink">
                <a:alpha val="5000"/>
              </a:schemeClr>
            </a:solidFill>
            <a:ln w="9525">
              <a:round/>
              <a:headEnd/>
              <a:tailEnd/>
            </a:ln>
            <a:effectLst/>
            <a:scene3d>
              <a:camera prst="legacyPerspectiveTopRight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hlink"/>
              </a:extrusionClr>
            </a:sp3d>
          </p:spPr>
          <p:txBody>
            <a:bodyPr vert="horz" wrap="none" lIns="49916" tIns="24958" rIns="49916" bIns="24958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</a:rPr>
                <a:t>L ó g i c a</a:t>
              </a:r>
            </a:p>
          </p:txBody>
        </p:sp>
        <p:cxnSp>
          <p:nvCxnSpPr>
            <p:cNvPr id="22535" name="_s1031"/>
            <p:cNvCxnSpPr>
              <a:cxnSpLocks noChangeShapeType="1"/>
              <a:endCxn id="9" idx="2"/>
            </p:cNvCxnSpPr>
            <p:nvPr/>
          </p:nvCxnSpPr>
          <p:spPr bwMode="auto">
            <a:xfrm flipV="1">
              <a:off x="2071" y="1524"/>
              <a:ext cx="477" cy="454"/>
            </a:xfrm>
            <a:prstGeom prst="bentConnector2">
              <a:avLst/>
            </a:prstGeom>
            <a:noFill/>
            <a:ln w="38100">
              <a:solidFill>
                <a:schemeClr val="tx1"/>
              </a:solidFill>
              <a:miter lim="800000"/>
              <a:headEnd type="triangle" w="med" len="med"/>
              <a:tailEnd/>
            </a:ln>
          </p:spPr>
        </p:cxnSp>
        <p:cxnSp>
          <p:nvCxnSpPr>
            <p:cNvPr id="22536" name="_s1031"/>
            <p:cNvCxnSpPr>
              <a:cxnSpLocks noChangeShapeType="1"/>
              <a:stCxn id="11" idx="1"/>
              <a:endCxn id="9" idx="2"/>
            </p:cNvCxnSpPr>
            <p:nvPr/>
          </p:nvCxnSpPr>
          <p:spPr bwMode="auto">
            <a:xfrm rot="10800000">
              <a:off x="2548" y="1524"/>
              <a:ext cx="598" cy="455"/>
            </a:xfrm>
            <a:prstGeom prst="bentConnector2">
              <a:avLst/>
            </a:prstGeom>
            <a:noFill/>
            <a:ln w="38100">
              <a:solidFill>
                <a:schemeClr val="tx1"/>
              </a:solidFill>
              <a:miter lim="800000"/>
              <a:headEnd type="triangle" w="med" len="med"/>
              <a:tailEnd/>
            </a:ln>
          </p:spPr>
        </p:cxnSp>
        <p:sp>
          <p:nvSpPr>
            <p:cNvPr id="14" name="_s1028"/>
            <p:cNvSpPr>
              <a:spLocks noChangeArrowheads="1"/>
            </p:cNvSpPr>
            <p:nvPr/>
          </p:nvSpPr>
          <p:spPr bwMode="auto">
            <a:xfrm>
              <a:off x="1021" y="2250"/>
              <a:ext cx="3039" cy="499"/>
            </a:xfrm>
            <a:prstGeom prst="roundRect">
              <a:avLst>
                <a:gd name="adj" fmla="val 19574"/>
              </a:avLst>
            </a:prstGeom>
            <a:solidFill>
              <a:schemeClr val="folHlink">
                <a:alpha val="25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none" lIns="4588" tIns="2295" rIns="4588" bIns="2295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CONSELHEIROS RESPEITÁVEIS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0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Na chefia das decisões</a:t>
              </a:r>
            </a:p>
          </p:txBody>
        </p:sp>
      </p:grpSp>
      <p:pic>
        <p:nvPicPr>
          <p:cNvPr id="61460" name="Picture 20" descr="j0285464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924300" y="1341438"/>
            <a:ext cx="1223963" cy="1223962"/>
          </a:xfrm>
          <a:prstGeom prst="rect">
            <a:avLst/>
          </a:prstGeom>
          <a:noFill/>
          <a:effectLst>
            <a:outerShdw dist="193441" dir="14808085" algn="ctr" rotWithShape="0">
              <a:srgbClr val="808080">
                <a:alpha val="50000"/>
              </a:srgbClr>
            </a:outerShdw>
          </a:effectLst>
        </p:spPr>
      </p:pic>
      <p:sp>
        <p:nvSpPr>
          <p:cNvPr id="61461" name="Freeform 21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462" name="Freeform 22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2542" name="Text Box 23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614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614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61" grpId="0" animBg="1"/>
      <p:bldP spid="61462" grpId="0" animBg="1"/>
    </p:bld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Oval 2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1" name="AutoShape 3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3" name="Oval 5"/>
          <p:cNvSpPr>
            <a:spLocks noChangeArrowheads="1"/>
          </p:cNvSpPr>
          <p:nvPr/>
        </p:nvSpPr>
        <p:spPr bwMode="auto">
          <a:xfrm>
            <a:off x="323850" y="5013325"/>
            <a:ext cx="3527425" cy="184467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Idéias Fixas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Distantes da Realidade</a:t>
            </a:r>
          </a:p>
        </p:txBody>
      </p:sp>
      <p:sp>
        <p:nvSpPr>
          <p:cNvPr id="48135" name="Freeform 7"/>
          <p:cNvSpPr>
            <a:spLocks/>
          </p:cNvSpPr>
          <p:nvPr/>
        </p:nvSpPr>
        <p:spPr bwMode="auto">
          <a:xfrm>
            <a:off x="4019550" y="3775075"/>
            <a:ext cx="960438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6" name="Freeform 8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137" name="Rectangle 9"/>
          <p:cNvSpPr>
            <a:spLocks noChangeArrowheads="1"/>
          </p:cNvSpPr>
          <p:nvPr/>
        </p:nvSpPr>
        <p:spPr bwMode="auto">
          <a:xfrm>
            <a:off x="2627313" y="846138"/>
            <a:ext cx="4679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Enquistamento Mental</a:t>
            </a:r>
          </a:p>
        </p:txBody>
      </p:sp>
      <p:sp>
        <p:nvSpPr>
          <p:cNvPr id="48138" name="Rectangle 10"/>
          <p:cNvSpPr>
            <a:spLocks noChangeArrowheads="1"/>
          </p:cNvSpPr>
          <p:nvPr/>
        </p:nvSpPr>
        <p:spPr bwMode="auto">
          <a:xfrm>
            <a:off x="900113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...Tudo que foge à lei do amor e do progresso, sem a renovação e a sublimação por bases, gera o enquistamento mental...</a:t>
            </a:r>
          </a:p>
        </p:txBody>
      </p:sp>
      <p:sp>
        <p:nvSpPr>
          <p:cNvPr id="48139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8140" name="Rectangle 12"/>
          <p:cNvSpPr>
            <a:spLocks noChangeArrowheads="1"/>
          </p:cNvSpPr>
          <p:nvPr/>
        </p:nvSpPr>
        <p:spPr bwMode="auto">
          <a:xfrm>
            <a:off x="5724525" y="3716338"/>
            <a:ext cx="31686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Consubstanciando idéias fixas em que passamos a respirar depois do túmulo, à feição de loucos autênticos...</a:t>
            </a:r>
          </a:p>
        </p:txBody>
      </p:sp>
      <p:sp>
        <p:nvSpPr>
          <p:cNvPr id="462859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481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81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2000" fill="hold"/>
                                        <p:tgtEl>
                                          <p:spTgt spid="48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48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0" grpId="0" animBg="1"/>
      <p:bldP spid="48130" grpId="1" animBg="1"/>
      <p:bldP spid="48130" grpId="2" animBg="1"/>
      <p:bldP spid="48131" grpId="0" animBg="1"/>
      <p:bldP spid="48135" grpId="0" animBg="1"/>
      <p:bldP spid="48135" grpId="1" animBg="1"/>
      <p:bldP spid="48136" grpId="0" animBg="1"/>
    </p:bld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Oval 2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9155" name="AutoShape 3"/>
          <p:cNvSpPr>
            <a:spLocks noChangeArrowheads="1"/>
          </p:cNvSpPr>
          <p:nvPr/>
        </p:nvSpPr>
        <p:spPr bwMode="auto">
          <a:xfrm>
            <a:off x="2484438" y="5661025"/>
            <a:ext cx="647700" cy="647700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9156" name="Oval 4"/>
          <p:cNvSpPr>
            <a:spLocks noChangeArrowheads="1"/>
          </p:cNvSpPr>
          <p:nvPr/>
        </p:nvSpPr>
        <p:spPr bwMode="auto">
          <a:xfrm>
            <a:off x="323850" y="5013325"/>
            <a:ext cx="3527425" cy="1844675"/>
          </a:xfrm>
          <a:prstGeom prst="ellipse">
            <a:avLst/>
          </a:prstGeom>
          <a:solidFill>
            <a:srgbClr val="000000">
              <a:alpha val="67999"/>
            </a:srgb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Reflexos</a:t>
            </a:r>
          </a:p>
          <a:p>
            <a:pPr>
              <a:defRPr/>
            </a:pPr>
            <a:r>
              <a:rPr lang="pt-BR" sz="2400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 menos felizes</a:t>
            </a:r>
          </a:p>
          <a:p>
            <a:pPr>
              <a:defRPr/>
            </a:pPr>
            <a:r>
              <a:rPr lang="pt-BR" sz="2400" i="1">
                <a:effectLst>
                  <a:outerShdw blurRad="38100" dist="38100" dir="2700000" algn="tl">
                    <a:srgbClr val="003366"/>
                  </a:outerShdw>
                </a:effectLst>
                <a:latin typeface="Arial" charset="0"/>
              </a:rPr>
              <a:t>Região Alucinatória</a:t>
            </a:r>
          </a:p>
        </p:txBody>
      </p:sp>
      <p:sp>
        <p:nvSpPr>
          <p:cNvPr id="49157" name="Freeform 5"/>
          <p:cNvSpPr>
            <a:spLocks/>
          </p:cNvSpPr>
          <p:nvPr/>
        </p:nvSpPr>
        <p:spPr bwMode="auto">
          <a:xfrm>
            <a:off x="4043363" y="3644900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292929"/>
              </a:gs>
            </a:gsLst>
            <a:path path="rect">
              <a:fillToRect l="100000" b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121893000" prstMaterial="legacyMatte">
            <a:bevelT w="13500" h="13500" prst="angle"/>
            <a:bevelB w="13500" h="13500" prst="angle"/>
            <a:extrusionClr>
              <a:srgbClr val="292929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9158" name="Freeform 6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9159" name="Rectangle 7"/>
          <p:cNvSpPr>
            <a:spLocks noChangeArrowheads="1"/>
          </p:cNvSpPr>
          <p:nvPr/>
        </p:nvSpPr>
        <p:spPr bwMode="auto">
          <a:xfrm>
            <a:off x="2627313" y="846138"/>
            <a:ext cx="4679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Significado de Morrer</a:t>
            </a:r>
          </a:p>
        </p:txBody>
      </p:sp>
      <p:sp>
        <p:nvSpPr>
          <p:cNvPr id="49160" name="Rectangle 8"/>
          <p:cNvSpPr>
            <a:spLocks noChangeArrowheads="1"/>
          </p:cNvSpPr>
          <p:nvPr/>
        </p:nvSpPr>
        <p:spPr bwMode="auto">
          <a:xfrm>
            <a:off x="900113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...Significa penetrar mais profundamente no mundo de nós mesmos...</a:t>
            </a:r>
          </a:p>
        </p:txBody>
      </p:sp>
      <p:sp>
        <p:nvSpPr>
          <p:cNvPr id="49161" name="Text Box 9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49162" name="Rectangle 10"/>
          <p:cNvSpPr>
            <a:spLocks noChangeArrowheads="1"/>
          </p:cNvSpPr>
          <p:nvPr/>
        </p:nvSpPr>
        <p:spPr bwMode="auto">
          <a:xfrm>
            <a:off x="5724525" y="3716338"/>
            <a:ext cx="31686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Consumindo longo tempo em despir a túnica de nossos reflexos menos felizes...</a:t>
            </a:r>
          </a:p>
        </p:txBody>
      </p:sp>
      <p:sp>
        <p:nvSpPr>
          <p:cNvPr id="463883" name="WordArt 11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  <p:sp>
        <p:nvSpPr>
          <p:cNvPr id="49164" name="AutoShape 12"/>
          <p:cNvSpPr>
            <a:spLocks noChangeArrowheads="1"/>
          </p:cNvSpPr>
          <p:nvPr/>
        </p:nvSpPr>
        <p:spPr bwMode="auto">
          <a:xfrm>
            <a:off x="4787900" y="5878513"/>
            <a:ext cx="1728788" cy="790575"/>
          </a:xfrm>
          <a:prstGeom prst="rightArrow">
            <a:avLst>
              <a:gd name="adj1" fmla="val 50000"/>
              <a:gd name="adj2" fmla="val 5466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32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49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91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91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20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49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9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6" dur="2000" fill="hold"/>
                                        <p:tgtEl>
                                          <p:spTgt spid="49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4" grpId="0" animBg="1"/>
      <p:bldP spid="49154" grpId="1" animBg="1"/>
      <p:bldP spid="49154" grpId="2" animBg="1"/>
      <p:bldP spid="49155" grpId="0" animBg="1"/>
      <p:bldP spid="49157" grpId="0" animBg="1"/>
      <p:bldP spid="49157" grpId="1" animBg="1"/>
      <p:bldP spid="49158" grpId="0" animBg="1"/>
      <p:bldP spid="49164" grpId="0" animBg="1"/>
      <p:bldP spid="49164" grpId="1" animBg="1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Oval 2"/>
          <p:cNvSpPr>
            <a:spLocks noChangeArrowheads="1"/>
          </p:cNvSpPr>
          <p:nvPr/>
        </p:nvSpPr>
        <p:spPr bwMode="auto">
          <a:xfrm>
            <a:off x="2771775" y="2347913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80" name="AutoShape 4"/>
          <p:cNvSpPr>
            <a:spLocks noChangeArrowheads="1"/>
          </p:cNvSpPr>
          <p:nvPr/>
        </p:nvSpPr>
        <p:spPr bwMode="auto">
          <a:xfrm>
            <a:off x="6083300" y="1412875"/>
            <a:ext cx="2592388" cy="1800225"/>
          </a:xfrm>
          <a:prstGeom prst="star32">
            <a:avLst>
              <a:gd name="adj" fmla="val 20588"/>
            </a:avLst>
          </a:prstGeom>
          <a:solidFill>
            <a:schemeClr val="folHlink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82" name="Freeform 6"/>
          <p:cNvSpPr>
            <a:spLocks/>
          </p:cNvSpPr>
          <p:nvPr/>
        </p:nvSpPr>
        <p:spPr bwMode="auto">
          <a:xfrm>
            <a:off x="4548188" y="3500438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gradFill rotWithShape="1">
            <a:gsLst>
              <a:gs pos="0">
                <a:srgbClr val="CC9900"/>
              </a:gs>
              <a:gs pos="100000">
                <a:srgbClr val="FFFFFF"/>
              </a:gs>
            </a:gsLst>
            <a:path path="rect">
              <a:fillToRect t="100000" r="100000"/>
            </a:path>
          </a:gradFill>
          <a:ln w="9525" cap="flat" cmpd="sng">
            <a:prstDash val="solid"/>
            <a:round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tx2"/>
            </a:extrusionClr>
          </a:sp3d>
        </p:spPr>
        <p:txBody>
          <a:bodyPr>
            <a:spAutoFit/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84" name="Freeform 8"/>
          <p:cNvSpPr>
            <a:spLocks/>
          </p:cNvSpPr>
          <p:nvPr/>
        </p:nvSpPr>
        <p:spPr bwMode="auto">
          <a:xfrm>
            <a:off x="4278313" y="3630613"/>
            <a:ext cx="960437" cy="1022350"/>
          </a:xfrm>
          <a:custGeom>
            <a:avLst/>
            <a:gdLst/>
            <a:ahLst/>
            <a:cxnLst>
              <a:cxn ang="0">
                <a:pos x="143" y="615"/>
              </a:cxn>
              <a:cxn ang="0">
                <a:pos x="125" y="450"/>
              </a:cxn>
              <a:cxn ang="0">
                <a:pos x="70" y="350"/>
              </a:cxn>
              <a:cxn ang="0">
                <a:pos x="34" y="295"/>
              </a:cxn>
              <a:cxn ang="0">
                <a:pos x="79" y="130"/>
              </a:cxn>
              <a:cxn ang="0">
                <a:pos x="207" y="75"/>
              </a:cxn>
              <a:cxn ang="0">
                <a:pos x="281" y="39"/>
              </a:cxn>
              <a:cxn ang="0">
                <a:pos x="308" y="30"/>
              </a:cxn>
              <a:cxn ang="0">
                <a:pos x="527" y="57"/>
              </a:cxn>
              <a:cxn ang="0">
                <a:pos x="564" y="103"/>
              </a:cxn>
              <a:cxn ang="0">
                <a:pos x="573" y="130"/>
              </a:cxn>
              <a:cxn ang="0">
                <a:pos x="591" y="149"/>
              </a:cxn>
              <a:cxn ang="0">
                <a:pos x="665" y="313"/>
              </a:cxn>
              <a:cxn ang="0">
                <a:pos x="619" y="368"/>
              </a:cxn>
              <a:cxn ang="0">
                <a:pos x="591" y="487"/>
              </a:cxn>
              <a:cxn ang="0">
                <a:pos x="582" y="514"/>
              </a:cxn>
              <a:cxn ang="0">
                <a:pos x="518" y="523"/>
              </a:cxn>
              <a:cxn ang="0">
                <a:pos x="427" y="560"/>
              </a:cxn>
              <a:cxn ang="0">
                <a:pos x="381" y="642"/>
              </a:cxn>
              <a:cxn ang="0">
                <a:pos x="171" y="633"/>
              </a:cxn>
              <a:cxn ang="0">
                <a:pos x="153" y="606"/>
              </a:cxn>
              <a:cxn ang="0">
                <a:pos x="463" y="606"/>
              </a:cxn>
            </a:cxnLst>
            <a:rect l="0" t="0" r="r" b="b"/>
            <a:pathLst>
              <a:path w="681" h="644">
                <a:moveTo>
                  <a:pt x="143" y="615"/>
                </a:moveTo>
                <a:cubicBezTo>
                  <a:pt x="163" y="560"/>
                  <a:pt x="167" y="495"/>
                  <a:pt x="125" y="450"/>
                </a:cubicBezTo>
                <a:cubicBezTo>
                  <a:pt x="112" y="412"/>
                  <a:pt x="93" y="381"/>
                  <a:pt x="70" y="350"/>
                </a:cubicBezTo>
                <a:cubicBezTo>
                  <a:pt x="57" y="332"/>
                  <a:pt x="34" y="295"/>
                  <a:pt x="34" y="295"/>
                </a:cubicBezTo>
                <a:cubicBezTo>
                  <a:pt x="13" y="230"/>
                  <a:pt x="0" y="156"/>
                  <a:pt x="79" y="130"/>
                </a:cubicBezTo>
                <a:cubicBezTo>
                  <a:pt x="113" y="98"/>
                  <a:pt x="163" y="91"/>
                  <a:pt x="207" y="75"/>
                </a:cubicBezTo>
                <a:cubicBezTo>
                  <a:pt x="240" y="44"/>
                  <a:pt x="218" y="60"/>
                  <a:pt x="281" y="39"/>
                </a:cubicBezTo>
                <a:cubicBezTo>
                  <a:pt x="290" y="36"/>
                  <a:pt x="308" y="30"/>
                  <a:pt x="308" y="30"/>
                </a:cubicBezTo>
                <a:cubicBezTo>
                  <a:pt x="381" y="33"/>
                  <a:pt x="481" y="0"/>
                  <a:pt x="527" y="57"/>
                </a:cubicBezTo>
                <a:cubicBezTo>
                  <a:pt x="577" y="120"/>
                  <a:pt x="489" y="53"/>
                  <a:pt x="564" y="103"/>
                </a:cubicBezTo>
                <a:cubicBezTo>
                  <a:pt x="567" y="112"/>
                  <a:pt x="568" y="122"/>
                  <a:pt x="573" y="130"/>
                </a:cubicBezTo>
                <a:cubicBezTo>
                  <a:pt x="577" y="138"/>
                  <a:pt x="589" y="141"/>
                  <a:pt x="591" y="149"/>
                </a:cubicBezTo>
                <a:cubicBezTo>
                  <a:pt x="616" y="249"/>
                  <a:pt x="577" y="257"/>
                  <a:pt x="665" y="313"/>
                </a:cubicBezTo>
                <a:cubicBezTo>
                  <a:pt x="681" y="362"/>
                  <a:pt x="664" y="357"/>
                  <a:pt x="619" y="368"/>
                </a:cubicBezTo>
                <a:cubicBezTo>
                  <a:pt x="584" y="476"/>
                  <a:pt x="616" y="367"/>
                  <a:pt x="591" y="487"/>
                </a:cubicBezTo>
                <a:cubicBezTo>
                  <a:pt x="589" y="496"/>
                  <a:pt x="591" y="510"/>
                  <a:pt x="582" y="514"/>
                </a:cubicBezTo>
                <a:cubicBezTo>
                  <a:pt x="563" y="524"/>
                  <a:pt x="539" y="520"/>
                  <a:pt x="518" y="523"/>
                </a:cubicBezTo>
                <a:cubicBezTo>
                  <a:pt x="485" y="535"/>
                  <a:pt x="457" y="540"/>
                  <a:pt x="427" y="560"/>
                </a:cubicBezTo>
                <a:cubicBezTo>
                  <a:pt x="412" y="604"/>
                  <a:pt x="431" y="626"/>
                  <a:pt x="381" y="642"/>
                </a:cubicBezTo>
                <a:cubicBezTo>
                  <a:pt x="311" y="639"/>
                  <a:pt x="240" y="644"/>
                  <a:pt x="171" y="633"/>
                </a:cubicBezTo>
                <a:cubicBezTo>
                  <a:pt x="160" y="631"/>
                  <a:pt x="142" y="607"/>
                  <a:pt x="153" y="606"/>
                </a:cubicBezTo>
                <a:cubicBezTo>
                  <a:pt x="256" y="596"/>
                  <a:pt x="360" y="606"/>
                  <a:pt x="463" y="606"/>
                </a:cubicBezTo>
              </a:path>
            </a:pathLst>
          </a:custGeom>
          <a:solidFill>
            <a:srgbClr val="CC9900"/>
          </a:solidFill>
          <a:ln w="9525" cap="flat" cmpd="sng">
            <a:solidFill>
              <a:srgbClr val="DDEC6A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0185" name="Rectangle 9"/>
          <p:cNvSpPr>
            <a:spLocks noChangeArrowheads="1"/>
          </p:cNvSpPr>
          <p:nvPr/>
        </p:nvSpPr>
        <p:spPr bwMode="auto">
          <a:xfrm>
            <a:off x="2185988" y="404813"/>
            <a:ext cx="6202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8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Transferindo-nos                  de plano...</a:t>
            </a:r>
          </a:p>
        </p:txBody>
      </p:sp>
      <p:sp>
        <p:nvSpPr>
          <p:cNvPr id="50186" name="Rectangle 10"/>
          <p:cNvSpPr>
            <a:spLocks noChangeArrowheads="1"/>
          </p:cNvSpPr>
          <p:nvPr/>
        </p:nvSpPr>
        <p:spPr bwMode="auto">
          <a:xfrm>
            <a:off x="971550" y="1989138"/>
            <a:ext cx="3168650" cy="2519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...melhorando o clima de nossos reflexos ajustados ao bem...</a:t>
            </a:r>
          </a:p>
        </p:txBody>
      </p:sp>
      <p:sp>
        <p:nvSpPr>
          <p:cNvPr id="50187" name="Text Box 11"/>
          <p:cNvSpPr txBox="1">
            <a:spLocks noChangeArrowheads="1"/>
          </p:cNvSpPr>
          <p:nvPr/>
        </p:nvSpPr>
        <p:spPr bwMode="auto">
          <a:xfrm>
            <a:off x="7812088" y="188913"/>
            <a:ext cx="12239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29 </a:t>
            </a:r>
            <a:r>
              <a:rPr lang="pt-BR" sz="2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50188" name="Rectangle 12"/>
          <p:cNvSpPr>
            <a:spLocks noChangeArrowheads="1"/>
          </p:cNvSpPr>
          <p:nvPr/>
        </p:nvSpPr>
        <p:spPr bwMode="auto">
          <a:xfrm>
            <a:off x="5724525" y="3716338"/>
            <a:ext cx="31686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spcBef>
                <a:spcPct val="20000"/>
              </a:spcBef>
              <a:defRPr/>
            </a:pPr>
            <a:r>
              <a:rPr lang="pt-BR" sz="2400" i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... Avançando em degraus conseqüentes para novos horizontes de ascensão e de luz.</a:t>
            </a:r>
          </a:p>
        </p:txBody>
      </p:sp>
      <p:sp>
        <p:nvSpPr>
          <p:cNvPr id="50189" name="Oval 13"/>
          <p:cNvSpPr>
            <a:spLocks noChangeArrowheads="1"/>
          </p:cNvSpPr>
          <p:nvPr/>
        </p:nvSpPr>
        <p:spPr bwMode="auto">
          <a:xfrm>
            <a:off x="6084888" y="1555750"/>
            <a:ext cx="2592387" cy="1368425"/>
          </a:xfrm>
          <a:prstGeom prst="ellipse">
            <a:avLst/>
          </a:prstGeom>
          <a:solidFill>
            <a:schemeClr val="folHlink">
              <a:alpha val="70000"/>
            </a:schemeClr>
          </a:solidFill>
          <a:ln w="9525" algn="ctr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Reflexos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Ajustados </a:t>
            </a:r>
          </a:p>
          <a:p>
            <a:pPr>
              <a:defRPr/>
            </a:pPr>
            <a:r>
              <a:rPr lang="pt-BR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Ao BEM</a:t>
            </a:r>
          </a:p>
        </p:txBody>
      </p:sp>
      <p:sp>
        <p:nvSpPr>
          <p:cNvPr id="464907" name="WordArt 14"/>
          <p:cNvSpPr>
            <a:spLocks noChangeArrowheads="1" noChangeShapeType="1" noTextEdit="1"/>
          </p:cNvSpPr>
          <p:nvPr/>
        </p:nvSpPr>
        <p:spPr bwMode="auto">
          <a:xfrm rot="-915307">
            <a:off x="0" y="549275"/>
            <a:ext cx="2232025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287140"/>
              </a:avLst>
            </a:prstTxWarp>
            <a:scene3d>
              <a:camera prst="legacyPerspectiveTop"/>
              <a:lightRig rig="legacyFlat1" dir="t"/>
            </a:scene3d>
            <a:sp3d extrusionH="18018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Morte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7" dur="250" autoRev="1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"/>
                                        <p:tgtEl>
                                          <p:spTgt spid="50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501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501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2000" fill="hold"/>
                                        <p:tgtEl>
                                          <p:spTgt spid="50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501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78" grpId="0" animBg="1"/>
      <p:bldP spid="50178" grpId="1" animBg="1"/>
      <p:bldP spid="50178" grpId="2" animBg="1"/>
      <p:bldP spid="50180" grpId="0" animBg="1"/>
      <p:bldP spid="50182" grpId="0" animBg="1"/>
      <p:bldP spid="50182" grpId="1" animBg="1"/>
      <p:bldP spid="50184" grpId="0" animBg="1"/>
    </p:bld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6592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30                        Amor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67" name="AutoShape 15"/>
          <p:cNvSpPr>
            <a:spLocks noChangeArrowheads="1"/>
          </p:cNvSpPr>
          <p:nvPr/>
        </p:nvSpPr>
        <p:spPr bwMode="auto">
          <a:xfrm>
            <a:off x="179388" y="11588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68" name="AutoShape 16"/>
          <p:cNvSpPr>
            <a:spLocks noChangeArrowheads="1"/>
          </p:cNvSpPr>
          <p:nvPr/>
        </p:nvSpPr>
        <p:spPr bwMode="auto">
          <a:xfrm flipH="1" flipV="1">
            <a:off x="395288" y="549275"/>
            <a:ext cx="8497887" cy="561657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55" name="Text Box 3"/>
          <p:cNvSpPr txBox="1">
            <a:spLocks noChangeArrowheads="1"/>
          </p:cNvSpPr>
          <p:nvPr/>
        </p:nvSpPr>
        <p:spPr bwMode="auto">
          <a:xfrm>
            <a:off x="1260475" y="3033713"/>
            <a:ext cx="5688013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0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Brilha em tudo e em tudo palpita na mesma vibração de sabedoria                             e beleza.</a:t>
            </a:r>
          </a:p>
        </p:txBody>
      </p:sp>
      <p:sp>
        <p:nvSpPr>
          <p:cNvPr id="253956" name="AutoShape 4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7" name="AutoShape 5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8" name="AutoShape 6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59" name="AutoShape 7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3960" name="AutoShape 8"/>
          <p:cNvSpPr>
            <a:spLocks noChangeArrowheads="1"/>
          </p:cNvSpPr>
          <p:nvPr/>
        </p:nvSpPr>
        <p:spPr bwMode="auto">
          <a:xfrm>
            <a:off x="7380288" y="2133600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endParaRPr lang="pt-BR" sz="1800" b="0"/>
          </a:p>
        </p:txBody>
      </p:sp>
      <p:sp>
        <p:nvSpPr>
          <p:cNvPr id="253962" name="Text Box 10"/>
          <p:cNvSpPr txBox="1">
            <a:spLocks noChangeArrowheads="1"/>
          </p:cNvSpPr>
          <p:nvPr/>
        </p:nvSpPr>
        <p:spPr bwMode="auto">
          <a:xfrm>
            <a:off x="4572000" y="5199063"/>
            <a:ext cx="38163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É fundamento da vida                                                              e justiça de toda a Lei.</a:t>
            </a:r>
          </a:p>
        </p:txBody>
      </p:sp>
      <p:sp>
        <p:nvSpPr>
          <p:cNvPr id="253964" name="WordArt 12"/>
          <p:cNvSpPr>
            <a:spLocks noChangeArrowheads="1" noChangeShapeType="1" noTextEdit="1"/>
          </p:cNvSpPr>
          <p:nvPr/>
        </p:nvSpPr>
        <p:spPr bwMode="auto">
          <a:xfrm rot="-1645803">
            <a:off x="304800" y="55245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66956" name="Rectangle 13"/>
          <p:cNvSpPr>
            <a:spLocks noChangeArrowheads="1"/>
          </p:cNvSpPr>
          <p:nvPr/>
        </p:nvSpPr>
        <p:spPr bwMode="auto">
          <a:xfrm>
            <a:off x="1690688" y="620713"/>
            <a:ext cx="53292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000" b="0">
                <a:solidFill>
                  <a:schemeClr val="tx2"/>
                </a:solidFill>
              </a:rPr>
              <a:t>Reflexo </a:t>
            </a:r>
            <a:r>
              <a:rPr lang="pt-BR" b="0" i="1">
                <a:solidFill>
                  <a:schemeClr val="tx2"/>
                </a:solidFill>
              </a:rPr>
              <a:t>do Criador em         todas as criaturas</a:t>
            </a:r>
            <a:r>
              <a:rPr lang="pt-BR" sz="4000" b="0">
                <a:solidFill>
                  <a:schemeClr val="tx2"/>
                </a:solidFill>
              </a:rPr>
              <a:t>                                                </a:t>
            </a:r>
            <a:endParaRPr lang="pt-BR" b="0">
              <a:solidFill>
                <a:schemeClr val="tx2"/>
              </a:solidFill>
            </a:endParaRPr>
          </a:p>
        </p:txBody>
      </p:sp>
      <p:sp>
        <p:nvSpPr>
          <p:cNvPr id="253969" name="AutoShape 17"/>
          <p:cNvSpPr>
            <a:spLocks noChangeArrowheads="1"/>
          </p:cNvSpPr>
          <p:nvPr/>
        </p:nvSpPr>
        <p:spPr bwMode="auto">
          <a:xfrm rot="-460555" flipH="1" flipV="1">
            <a:off x="2701925" y="1017588"/>
            <a:ext cx="5184775" cy="1944687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lnSpc>
                <a:spcPct val="60000"/>
              </a:lnSpc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3970" name="AutoShape 18"/>
          <p:cNvSpPr>
            <a:spLocks noChangeArrowheads="1"/>
          </p:cNvSpPr>
          <p:nvPr/>
        </p:nvSpPr>
        <p:spPr bwMode="auto">
          <a:xfrm rot="3290772" flipH="1" flipV="1">
            <a:off x="-72231" y="2456657"/>
            <a:ext cx="4679950" cy="18716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66959" name="Text Box 1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3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3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53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3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3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53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253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2000" fill="hold"/>
                                        <p:tgtEl>
                                          <p:spTgt spid="253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2539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2539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2539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3" dur="80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4" dur="80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80"/>
                                        <p:tgtEl>
                                          <p:spTgt spid="2539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67" grpId="0" animBg="1"/>
      <p:bldP spid="253968" grpId="0" animBg="1"/>
      <p:bldP spid="253956" grpId="0" animBg="1"/>
      <p:bldP spid="253957" grpId="0" animBg="1"/>
      <p:bldP spid="253958" grpId="0" animBg="1"/>
      <p:bldP spid="253959" grpId="0" animBg="1"/>
      <p:bldP spid="253960" grpId="0" animBg="1"/>
      <p:bldP spid="253962" grpId="0"/>
      <p:bldP spid="253964" grpId="0" animBg="1"/>
      <p:bldP spid="253969" grpId="0" animBg="1"/>
      <p:bldP spid="253970" grpId="0" animBg="1"/>
    </p:bld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970" name="Picture 21" descr="j008318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900" y="1412875"/>
            <a:ext cx="4483100" cy="336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4978" name="AutoShape 2"/>
          <p:cNvSpPr>
            <a:spLocks noChangeArrowheads="1"/>
          </p:cNvSpPr>
          <p:nvPr/>
        </p:nvSpPr>
        <p:spPr bwMode="auto">
          <a:xfrm>
            <a:off x="179388" y="11588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81" name="AutoShape 5"/>
          <p:cNvSpPr>
            <a:spLocks noChangeArrowheads="1"/>
          </p:cNvSpPr>
          <p:nvPr/>
        </p:nvSpPr>
        <p:spPr bwMode="auto">
          <a:xfrm>
            <a:off x="2914650" y="1989138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2" name="AutoShape 6"/>
          <p:cNvSpPr>
            <a:spLocks noChangeArrowheads="1"/>
          </p:cNvSpPr>
          <p:nvPr/>
        </p:nvSpPr>
        <p:spPr bwMode="auto">
          <a:xfrm>
            <a:off x="179388" y="2708275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3" name="AutoShape 7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4" name="AutoShape 8"/>
          <p:cNvSpPr>
            <a:spLocks noChangeArrowheads="1"/>
          </p:cNvSpPr>
          <p:nvPr/>
        </p:nvSpPr>
        <p:spPr bwMode="auto">
          <a:xfrm>
            <a:off x="2339975" y="4365625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4985" name="AutoShape 9"/>
          <p:cNvSpPr>
            <a:spLocks noChangeArrowheads="1"/>
          </p:cNvSpPr>
          <p:nvPr/>
        </p:nvSpPr>
        <p:spPr bwMode="auto">
          <a:xfrm>
            <a:off x="6443663" y="2708275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endParaRPr lang="pt-BR" sz="1800" b="0"/>
          </a:p>
        </p:txBody>
      </p:sp>
      <p:sp>
        <p:nvSpPr>
          <p:cNvPr id="254986" name="Text Box 10"/>
          <p:cNvSpPr txBox="1">
            <a:spLocks noChangeArrowheads="1"/>
          </p:cNvSpPr>
          <p:nvPr/>
        </p:nvSpPr>
        <p:spPr bwMode="auto">
          <a:xfrm>
            <a:off x="4572000" y="5094288"/>
            <a:ext cx="4572000" cy="157480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..quanto nas flores anônimas esquecidas no campo.</a:t>
            </a:r>
          </a:p>
          <a:p>
            <a:pPr algn="l">
              <a:lnSpc>
                <a:spcPct val="100000"/>
              </a:lnSpc>
              <a:spcBef>
                <a:spcPct val="50000"/>
              </a:spcBef>
              <a:defRPr/>
            </a:pPr>
            <a:endParaRPr lang="pt-BR" sz="900">
              <a:solidFill>
                <a:schemeClr val="folHlink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  <a:p>
            <a:pPr algn="l">
              <a:lnSpc>
                <a:spcPct val="100000"/>
              </a:lnSpc>
              <a:spcBef>
                <a:spcPct val="50000"/>
              </a:spcBef>
              <a:defRPr/>
            </a:pPr>
            <a:endParaRPr lang="pt-BR" sz="2400">
              <a:solidFill>
                <a:schemeClr val="folHlink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</a:endParaRPr>
          </a:p>
        </p:txBody>
      </p:sp>
      <p:sp>
        <p:nvSpPr>
          <p:cNvPr id="467978" name="Text Box 11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  <p:sp>
        <p:nvSpPr>
          <p:cNvPr id="254988" name="WordArt 12"/>
          <p:cNvSpPr>
            <a:spLocks noChangeArrowheads="1" noChangeShapeType="1" noTextEdit="1"/>
          </p:cNvSpPr>
          <p:nvPr/>
        </p:nvSpPr>
        <p:spPr bwMode="auto">
          <a:xfrm rot="-1645803">
            <a:off x="304800" y="55245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67980" name="Rectangle 13"/>
          <p:cNvSpPr>
            <a:spLocks noChangeArrowheads="1"/>
          </p:cNvSpPr>
          <p:nvPr/>
        </p:nvSpPr>
        <p:spPr bwMode="auto">
          <a:xfrm>
            <a:off x="1690688" y="773113"/>
            <a:ext cx="53292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/>
            <a:r>
              <a:rPr lang="pt-BR" sz="4000" b="0">
                <a:solidFill>
                  <a:schemeClr val="tx2"/>
                </a:solidFill>
              </a:rPr>
              <a:t>Reflexo </a:t>
            </a:r>
            <a:r>
              <a:rPr lang="pt-BR" b="0" i="1">
                <a:solidFill>
                  <a:schemeClr val="tx2"/>
                </a:solidFill>
              </a:rPr>
              <a:t>do Criador em         todas as criaturas</a:t>
            </a:r>
            <a:r>
              <a:rPr lang="pt-BR" sz="4000" b="0">
                <a:solidFill>
                  <a:schemeClr val="tx2"/>
                </a:solidFill>
              </a:rPr>
              <a:t>                                                </a:t>
            </a:r>
            <a:endParaRPr lang="pt-BR" b="0">
              <a:solidFill>
                <a:schemeClr val="tx2"/>
              </a:solidFill>
            </a:endParaRPr>
          </a:p>
        </p:txBody>
      </p:sp>
      <p:pic>
        <p:nvPicPr>
          <p:cNvPr id="467981" name="Picture 19" descr="j0236359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59563" y="4292600"/>
            <a:ext cx="485775" cy="836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7982" name="Picture 20" descr="j0354467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451725" y="4221163"/>
            <a:ext cx="936625" cy="92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4980" name="Text Box 4"/>
          <p:cNvSpPr txBox="1">
            <a:spLocks noChangeArrowheads="1"/>
          </p:cNvSpPr>
          <p:nvPr/>
        </p:nvSpPr>
        <p:spPr bwMode="auto">
          <a:xfrm>
            <a:off x="250825" y="4724400"/>
            <a:ext cx="4572000" cy="8223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lnSpc>
                <a:spcPct val="100000"/>
              </a:lnSpc>
              <a:spcBef>
                <a:spcPct val="50000"/>
              </a:spcBef>
              <a:defRPr/>
            </a:pPr>
            <a:r>
              <a:rPr lang="pt-BR" sz="2400">
                <a:solidFill>
                  <a:schemeClr val="folHlin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</a:rPr>
              <a:t>Surge sublime, no equilíbrio dos mundos...</a:t>
            </a:r>
          </a:p>
        </p:txBody>
      </p:sp>
      <p:sp>
        <p:nvSpPr>
          <p:cNvPr id="254979" name="AutoShape 3"/>
          <p:cNvSpPr>
            <a:spLocks noChangeArrowheads="1"/>
          </p:cNvSpPr>
          <p:nvPr/>
        </p:nvSpPr>
        <p:spPr bwMode="auto">
          <a:xfrm flipH="1" flipV="1">
            <a:off x="395288" y="549275"/>
            <a:ext cx="8497887" cy="561657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92" name="AutoShape 16"/>
          <p:cNvSpPr>
            <a:spLocks noChangeArrowheads="1"/>
          </p:cNvSpPr>
          <p:nvPr/>
        </p:nvSpPr>
        <p:spPr bwMode="auto">
          <a:xfrm rot="3290772" flipH="1" flipV="1">
            <a:off x="-72231" y="2456657"/>
            <a:ext cx="4679950" cy="18716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4991" name="AutoShape 15"/>
          <p:cNvSpPr>
            <a:spLocks noChangeArrowheads="1"/>
          </p:cNvSpPr>
          <p:nvPr/>
        </p:nvSpPr>
        <p:spPr bwMode="auto">
          <a:xfrm rot="-460555" flipH="1" flipV="1">
            <a:off x="2701925" y="1017588"/>
            <a:ext cx="5184775" cy="1944687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lnSpc>
                <a:spcPct val="60000"/>
              </a:lnSpc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4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4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4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4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4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54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54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2549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2000" fill="hold"/>
                                        <p:tgtEl>
                                          <p:spTgt spid="2549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2549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2549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2549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1" dur="80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2" dur="80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80"/>
                                        <p:tgtEl>
                                          <p:spTgt spid="25498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8" grpId="0" animBg="1"/>
      <p:bldP spid="254981" grpId="0" animBg="1"/>
      <p:bldP spid="254982" grpId="0" animBg="1"/>
      <p:bldP spid="254983" grpId="0" animBg="1"/>
      <p:bldP spid="254984" grpId="0" animBg="1"/>
      <p:bldP spid="254985" grpId="0" animBg="1"/>
      <p:bldP spid="254986" grpId="0" animBg="1"/>
      <p:bldP spid="254988" grpId="0" animBg="1"/>
      <p:bldP spid="254979" grpId="0" animBg="1"/>
      <p:bldP spid="254992" grpId="0" animBg="1"/>
      <p:bldP spid="254991" grpId="0" animBg="1"/>
    </p:bld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994" name="Group 4"/>
          <p:cNvGrpSpPr>
            <a:grpSpLocks/>
          </p:cNvGrpSpPr>
          <p:nvPr/>
        </p:nvGrpSpPr>
        <p:grpSpPr bwMode="auto">
          <a:xfrm>
            <a:off x="7164388" y="2422525"/>
            <a:ext cx="1728787" cy="2159000"/>
            <a:chOff x="4286" y="1502"/>
            <a:chExt cx="1134" cy="1360"/>
          </a:xfrm>
        </p:grpSpPr>
        <p:sp>
          <p:nvSpPr>
            <p:cNvPr id="257029" name="AutoShape 5"/>
            <p:cNvSpPr>
              <a:spLocks noChangeArrowheads="1"/>
            </p:cNvSpPr>
            <p:nvPr/>
          </p:nvSpPr>
          <p:spPr bwMode="auto">
            <a:xfrm>
              <a:off x="4286" y="1502"/>
              <a:ext cx="1134" cy="1360"/>
            </a:xfrm>
            <a:prstGeom prst="roundRect">
              <a:avLst>
                <a:gd name="adj" fmla="val 0"/>
              </a:avLst>
            </a:prstGeom>
            <a:solidFill>
              <a:srgbClr val="CCFF99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endParaRPr>
            </a:p>
          </p:txBody>
        </p:sp>
        <p:pic>
          <p:nvPicPr>
            <p:cNvPr id="469015" name="Picture 6" descr="sce_bible-02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377" y="1616"/>
              <a:ext cx="976" cy="1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68995" name="Group 7"/>
          <p:cNvGrpSpPr>
            <a:grpSpLocks/>
          </p:cNvGrpSpPr>
          <p:nvPr/>
        </p:nvGrpSpPr>
        <p:grpSpPr bwMode="auto">
          <a:xfrm>
            <a:off x="7164388" y="188913"/>
            <a:ext cx="1728787" cy="2159000"/>
            <a:chOff x="2517" y="981"/>
            <a:chExt cx="1134" cy="1360"/>
          </a:xfrm>
        </p:grpSpPr>
        <p:sp>
          <p:nvSpPr>
            <p:cNvPr id="257032" name="AutoShape 8"/>
            <p:cNvSpPr>
              <a:spLocks noChangeArrowheads="1"/>
            </p:cNvSpPr>
            <p:nvPr/>
          </p:nvSpPr>
          <p:spPr bwMode="auto">
            <a:xfrm>
              <a:off x="2517" y="981"/>
              <a:ext cx="1134" cy="1360"/>
            </a:xfrm>
            <a:prstGeom prst="roundRect">
              <a:avLst>
                <a:gd name="adj" fmla="val 0"/>
              </a:avLst>
            </a:prstGeom>
            <a:solidFill>
              <a:srgbClr val="FFFFCC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endParaRPr>
            </a:p>
          </p:txBody>
        </p:sp>
        <p:pic>
          <p:nvPicPr>
            <p:cNvPr id="469013" name="Picture 9" descr="buddha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2517" y="1026"/>
              <a:ext cx="1044" cy="1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468996" name="Picture 10" descr="fuhsi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2413" y="190500"/>
            <a:ext cx="1582737" cy="215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8997" name="Picture 11" descr="Lao Tzu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50825" y="2420938"/>
            <a:ext cx="1565275" cy="216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8998" name="Picture 12" descr="confucio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50825" y="4652963"/>
            <a:ext cx="1587500" cy="215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8999" name="Picture 13" descr="Maomé">
            <a:hlinkClick r:id="rId7" tooltip="Maomé"/>
          </p:cNvPr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164388" y="4651375"/>
            <a:ext cx="1728787" cy="2233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69000" name="Text Box 14"/>
          <p:cNvSpPr txBox="1">
            <a:spLocks noChangeArrowheads="1"/>
          </p:cNvSpPr>
          <p:nvPr/>
        </p:nvSpPr>
        <p:spPr bwMode="auto">
          <a:xfrm>
            <a:off x="576263" y="1858963"/>
            <a:ext cx="806450" cy="3667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FO-HI</a:t>
            </a:r>
          </a:p>
        </p:txBody>
      </p:sp>
      <p:sp>
        <p:nvSpPr>
          <p:cNvPr id="469001" name="Text Box 15"/>
          <p:cNvSpPr txBox="1">
            <a:spLocks noChangeArrowheads="1"/>
          </p:cNvSpPr>
          <p:nvPr/>
        </p:nvSpPr>
        <p:spPr bwMode="auto">
          <a:xfrm>
            <a:off x="565150" y="4143375"/>
            <a:ext cx="1162050" cy="3667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LAO-TSÉ</a:t>
            </a:r>
          </a:p>
        </p:txBody>
      </p:sp>
      <p:sp>
        <p:nvSpPr>
          <p:cNvPr id="469002" name="Text Box 16"/>
          <p:cNvSpPr txBox="1">
            <a:spLocks noChangeArrowheads="1"/>
          </p:cNvSpPr>
          <p:nvPr/>
        </p:nvSpPr>
        <p:spPr bwMode="auto">
          <a:xfrm>
            <a:off x="468313" y="6375400"/>
            <a:ext cx="1403350" cy="3667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CONFÚCIO</a:t>
            </a:r>
          </a:p>
        </p:txBody>
      </p:sp>
      <p:sp>
        <p:nvSpPr>
          <p:cNvPr id="469003" name="Text Box 17"/>
          <p:cNvSpPr txBox="1">
            <a:spLocks noChangeArrowheads="1"/>
          </p:cNvSpPr>
          <p:nvPr/>
        </p:nvSpPr>
        <p:spPr bwMode="auto">
          <a:xfrm>
            <a:off x="7485063" y="6302375"/>
            <a:ext cx="1047750" cy="3667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MAOMÉ</a:t>
            </a:r>
          </a:p>
        </p:txBody>
      </p:sp>
      <p:sp>
        <p:nvSpPr>
          <p:cNvPr id="469004" name="Text Box 18"/>
          <p:cNvSpPr txBox="1">
            <a:spLocks noChangeArrowheads="1"/>
          </p:cNvSpPr>
          <p:nvPr/>
        </p:nvSpPr>
        <p:spPr bwMode="auto">
          <a:xfrm>
            <a:off x="7380288" y="4148138"/>
            <a:ext cx="1073150" cy="3667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MOISÉS</a:t>
            </a:r>
          </a:p>
        </p:txBody>
      </p:sp>
      <p:sp>
        <p:nvSpPr>
          <p:cNvPr id="469005" name="Text Box 19"/>
          <p:cNvSpPr txBox="1">
            <a:spLocks noChangeArrowheads="1"/>
          </p:cNvSpPr>
          <p:nvPr/>
        </p:nvSpPr>
        <p:spPr bwMode="auto">
          <a:xfrm>
            <a:off x="7596188" y="1916113"/>
            <a:ext cx="819150" cy="366712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pt-BR" sz="1800" b="0"/>
              <a:t>BUDA</a:t>
            </a:r>
          </a:p>
        </p:txBody>
      </p:sp>
      <p:sp>
        <p:nvSpPr>
          <p:cNvPr id="469006" name="Text Box 20"/>
          <p:cNvSpPr txBox="1">
            <a:spLocks noChangeArrowheads="1"/>
          </p:cNvSpPr>
          <p:nvPr/>
        </p:nvSpPr>
        <p:spPr bwMode="auto">
          <a:xfrm rot="-620921">
            <a:off x="1619250" y="333375"/>
            <a:ext cx="15113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1800" b="0"/>
              <a:t>VIASA</a:t>
            </a:r>
          </a:p>
        </p:txBody>
      </p:sp>
      <p:sp>
        <p:nvSpPr>
          <p:cNvPr id="257046" name="AutoShape 2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7047" name="AutoShape 23"/>
          <p:cNvSpPr>
            <a:spLocks noChangeArrowheads="1"/>
          </p:cNvSpPr>
          <p:nvPr/>
        </p:nvSpPr>
        <p:spPr bwMode="auto">
          <a:xfrm rot="2446880" flipH="1" flipV="1">
            <a:off x="2916238" y="2205038"/>
            <a:ext cx="3095625" cy="4032250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7048" name="WordArt 2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69010" name="Rectangle 25"/>
          <p:cNvSpPr>
            <a:spLocks noChangeArrowheads="1"/>
          </p:cNvSpPr>
          <p:nvPr/>
        </p:nvSpPr>
        <p:spPr bwMode="auto">
          <a:xfrm>
            <a:off x="2484438" y="2997200"/>
            <a:ext cx="3887787" cy="273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Nele fulgura a alma de todas as grandes religiões...                                  E nele se enraíza               todo o impulso                         de solidariedade                    entre os homens.                                                </a:t>
            </a:r>
          </a:p>
        </p:txBody>
      </p:sp>
      <p:sp>
        <p:nvSpPr>
          <p:cNvPr id="469011" name="Text Box 2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46" grpId="0" animBg="1"/>
      <p:bldP spid="257047" grpId="0" animBg="1"/>
      <p:bldP spid="257048" grpId="0" animBg="1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67" name="AutoShape 19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8068" name="AutoShape 20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8069" name="WordArt 21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0021" name="Rectangle 22"/>
          <p:cNvSpPr>
            <a:spLocks noChangeArrowheads="1"/>
          </p:cNvSpPr>
          <p:nvPr/>
        </p:nvSpPr>
        <p:spPr bwMode="auto">
          <a:xfrm>
            <a:off x="2484438" y="2997200"/>
            <a:ext cx="3887787" cy="273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Plasma divino com que Deus envolve tudo o que é criado, o amor é o hálito dEle mesmo, penetrando o Universo.                                                </a:t>
            </a:r>
          </a:p>
        </p:txBody>
      </p:sp>
      <p:sp>
        <p:nvSpPr>
          <p:cNvPr id="258071" name="AutoShape 23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8072" name="AutoShape 24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70024" name="Text Box 27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8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8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8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8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58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8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80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80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58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67" grpId="0" animBg="1"/>
      <p:bldP spid="258068" grpId="0" animBg="1"/>
      <p:bldP spid="258069" grpId="0" animBg="1"/>
      <p:bldP spid="258071" grpId="0" animBg="1"/>
      <p:bldP spid="258072" grpId="0" animBg="1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153" name="Oval 81"/>
          <p:cNvSpPr>
            <a:spLocks noChangeArrowheads="1"/>
          </p:cNvSpPr>
          <p:nvPr/>
        </p:nvSpPr>
        <p:spPr bwMode="auto">
          <a:xfrm>
            <a:off x="825500" y="1557338"/>
            <a:ext cx="1152525" cy="1296987"/>
          </a:xfrm>
          <a:prstGeom prst="ellipse">
            <a:avLst/>
          </a:prstGeom>
          <a:solidFill>
            <a:srgbClr val="9DFFFD">
              <a:alpha val="27000"/>
            </a:srgbClr>
          </a:solidFill>
          <a:ln w="9525">
            <a:noFill/>
            <a:round/>
            <a:headEnd/>
            <a:tailEnd/>
          </a:ln>
          <a:effectLst>
            <a:prstShdw prst="shdw13" dist="305064" dir="1094315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</a:t>
            </a:r>
          </a:p>
        </p:txBody>
      </p:sp>
      <p:sp>
        <p:nvSpPr>
          <p:cNvPr id="259074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9075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9076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59078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9079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9080" name="Freeform 8"/>
          <p:cNvSpPr>
            <a:spLocks/>
          </p:cNvSpPr>
          <p:nvPr/>
        </p:nvSpPr>
        <p:spPr bwMode="auto">
          <a:xfrm rot="5856143">
            <a:off x="1296194" y="1416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1" name="Freeform 9"/>
          <p:cNvSpPr>
            <a:spLocks/>
          </p:cNvSpPr>
          <p:nvPr/>
        </p:nvSpPr>
        <p:spPr bwMode="auto">
          <a:xfrm rot="5856143">
            <a:off x="1143794" y="2331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2" name="Freeform 10"/>
          <p:cNvSpPr>
            <a:spLocks/>
          </p:cNvSpPr>
          <p:nvPr/>
        </p:nvSpPr>
        <p:spPr bwMode="auto">
          <a:xfrm rot="5856143">
            <a:off x="1548607" y="2201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3" name="Freeform 11"/>
          <p:cNvSpPr>
            <a:spLocks/>
          </p:cNvSpPr>
          <p:nvPr/>
        </p:nvSpPr>
        <p:spPr bwMode="auto">
          <a:xfrm rot="5856143">
            <a:off x="2005807" y="2353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4" name="Freeform 12"/>
          <p:cNvSpPr>
            <a:spLocks/>
          </p:cNvSpPr>
          <p:nvPr/>
        </p:nvSpPr>
        <p:spPr bwMode="auto">
          <a:xfrm rot="5856143">
            <a:off x="1981994" y="2658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5" name="Freeform 13"/>
          <p:cNvSpPr>
            <a:spLocks/>
          </p:cNvSpPr>
          <p:nvPr/>
        </p:nvSpPr>
        <p:spPr bwMode="auto">
          <a:xfrm rot="5856143">
            <a:off x="1524794" y="2810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6" name="Freeform 14"/>
          <p:cNvSpPr>
            <a:spLocks/>
          </p:cNvSpPr>
          <p:nvPr/>
        </p:nvSpPr>
        <p:spPr bwMode="auto">
          <a:xfrm rot="5856143">
            <a:off x="1143794" y="2636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7" name="Freeform 15"/>
          <p:cNvSpPr>
            <a:spLocks/>
          </p:cNvSpPr>
          <p:nvPr/>
        </p:nvSpPr>
        <p:spPr bwMode="auto">
          <a:xfrm rot="5856143">
            <a:off x="1067594" y="3779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8" name="Freeform 16"/>
          <p:cNvSpPr>
            <a:spLocks/>
          </p:cNvSpPr>
          <p:nvPr/>
        </p:nvSpPr>
        <p:spPr bwMode="auto">
          <a:xfrm rot="5856143">
            <a:off x="1472407" y="33599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89" name="Freeform 17"/>
          <p:cNvSpPr>
            <a:spLocks/>
          </p:cNvSpPr>
          <p:nvPr/>
        </p:nvSpPr>
        <p:spPr bwMode="auto">
          <a:xfrm rot="5856143">
            <a:off x="1929607" y="3801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0" name="Freeform 18"/>
          <p:cNvSpPr>
            <a:spLocks/>
          </p:cNvSpPr>
          <p:nvPr/>
        </p:nvSpPr>
        <p:spPr bwMode="auto">
          <a:xfrm rot="5856143">
            <a:off x="1905794" y="410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1" name="Freeform 19"/>
          <p:cNvSpPr>
            <a:spLocks/>
          </p:cNvSpPr>
          <p:nvPr/>
        </p:nvSpPr>
        <p:spPr bwMode="auto">
          <a:xfrm rot="5856143">
            <a:off x="1448594" y="4258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2" name="Freeform 20"/>
          <p:cNvSpPr>
            <a:spLocks/>
          </p:cNvSpPr>
          <p:nvPr/>
        </p:nvSpPr>
        <p:spPr bwMode="auto">
          <a:xfrm rot="5856143">
            <a:off x="1067594" y="4083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3" name="Freeform 21"/>
          <p:cNvSpPr>
            <a:spLocks/>
          </p:cNvSpPr>
          <p:nvPr/>
        </p:nvSpPr>
        <p:spPr bwMode="auto">
          <a:xfrm rot="5856143">
            <a:off x="1677194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4" name="Freeform 22"/>
          <p:cNvSpPr>
            <a:spLocks/>
          </p:cNvSpPr>
          <p:nvPr/>
        </p:nvSpPr>
        <p:spPr bwMode="auto">
          <a:xfrm rot="5856143">
            <a:off x="2082007" y="410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5" name="Freeform 23"/>
          <p:cNvSpPr>
            <a:spLocks/>
          </p:cNvSpPr>
          <p:nvPr/>
        </p:nvSpPr>
        <p:spPr bwMode="auto">
          <a:xfrm rot="5856143">
            <a:off x="2539207" y="4258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6" name="Freeform 24"/>
          <p:cNvSpPr>
            <a:spLocks/>
          </p:cNvSpPr>
          <p:nvPr/>
        </p:nvSpPr>
        <p:spPr bwMode="auto">
          <a:xfrm rot="5856143">
            <a:off x="2515394" y="4563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7" name="Freeform 25"/>
          <p:cNvSpPr>
            <a:spLocks/>
          </p:cNvSpPr>
          <p:nvPr/>
        </p:nvSpPr>
        <p:spPr bwMode="auto">
          <a:xfrm rot="5856143">
            <a:off x="2058194" y="4715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8" name="Freeform 26"/>
          <p:cNvSpPr>
            <a:spLocks/>
          </p:cNvSpPr>
          <p:nvPr/>
        </p:nvSpPr>
        <p:spPr bwMode="auto">
          <a:xfrm rot="5856143">
            <a:off x="1677194" y="4541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99" name="Freeform 27"/>
          <p:cNvSpPr>
            <a:spLocks/>
          </p:cNvSpPr>
          <p:nvPr/>
        </p:nvSpPr>
        <p:spPr bwMode="auto">
          <a:xfrm rot="5856143">
            <a:off x="2591594" y="4290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0" name="Freeform 28"/>
          <p:cNvSpPr>
            <a:spLocks/>
          </p:cNvSpPr>
          <p:nvPr/>
        </p:nvSpPr>
        <p:spPr bwMode="auto">
          <a:xfrm rot="5856143">
            <a:off x="2996407" y="4160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1" name="Freeform 29"/>
          <p:cNvSpPr>
            <a:spLocks/>
          </p:cNvSpPr>
          <p:nvPr/>
        </p:nvSpPr>
        <p:spPr bwMode="auto">
          <a:xfrm rot="5856143">
            <a:off x="3453607" y="4312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2" name="Freeform 30"/>
          <p:cNvSpPr>
            <a:spLocks/>
          </p:cNvSpPr>
          <p:nvPr/>
        </p:nvSpPr>
        <p:spPr bwMode="auto">
          <a:xfrm rot="5856143">
            <a:off x="3429794" y="4617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3" name="Freeform 31"/>
          <p:cNvSpPr>
            <a:spLocks/>
          </p:cNvSpPr>
          <p:nvPr/>
        </p:nvSpPr>
        <p:spPr bwMode="auto">
          <a:xfrm rot="5856143">
            <a:off x="2972594" y="4769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4" name="Freeform 32"/>
          <p:cNvSpPr>
            <a:spLocks/>
          </p:cNvSpPr>
          <p:nvPr/>
        </p:nvSpPr>
        <p:spPr bwMode="auto">
          <a:xfrm rot="5856143">
            <a:off x="2591594" y="45950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5" name="Freeform 33"/>
          <p:cNvSpPr>
            <a:spLocks/>
          </p:cNvSpPr>
          <p:nvPr/>
        </p:nvSpPr>
        <p:spPr bwMode="auto">
          <a:xfrm rot="5856143">
            <a:off x="2743994" y="36044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6" name="Freeform 34"/>
          <p:cNvSpPr>
            <a:spLocks/>
          </p:cNvSpPr>
          <p:nvPr/>
        </p:nvSpPr>
        <p:spPr bwMode="auto">
          <a:xfrm rot="5856143">
            <a:off x="3148807" y="3474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7" name="Freeform 35"/>
          <p:cNvSpPr>
            <a:spLocks/>
          </p:cNvSpPr>
          <p:nvPr/>
        </p:nvSpPr>
        <p:spPr bwMode="auto">
          <a:xfrm rot="5856143">
            <a:off x="3606007" y="3626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8" name="Freeform 36"/>
          <p:cNvSpPr>
            <a:spLocks/>
          </p:cNvSpPr>
          <p:nvPr/>
        </p:nvSpPr>
        <p:spPr bwMode="auto">
          <a:xfrm rot="5856143">
            <a:off x="3582194" y="3931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09" name="Freeform 37"/>
          <p:cNvSpPr>
            <a:spLocks/>
          </p:cNvSpPr>
          <p:nvPr/>
        </p:nvSpPr>
        <p:spPr bwMode="auto">
          <a:xfrm rot="5856143">
            <a:off x="3124994" y="4083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0" name="Freeform 38"/>
          <p:cNvSpPr>
            <a:spLocks/>
          </p:cNvSpPr>
          <p:nvPr/>
        </p:nvSpPr>
        <p:spPr bwMode="auto">
          <a:xfrm rot="5856143">
            <a:off x="2743994" y="3909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1" name="Freeform 39"/>
          <p:cNvSpPr>
            <a:spLocks/>
          </p:cNvSpPr>
          <p:nvPr/>
        </p:nvSpPr>
        <p:spPr bwMode="auto">
          <a:xfrm rot="5856143">
            <a:off x="794" y="43664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2" name="Freeform 40"/>
          <p:cNvSpPr>
            <a:spLocks/>
          </p:cNvSpPr>
          <p:nvPr/>
        </p:nvSpPr>
        <p:spPr bwMode="auto">
          <a:xfrm rot="5856143">
            <a:off x="405607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3" name="Freeform 41"/>
          <p:cNvSpPr>
            <a:spLocks/>
          </p:cNvSpPr>
          <p:nvPr/>
        </p:nvSpPr>
        <p:spPr bwMode="auto">
          <a:xfrm rot="5856143">
            <a:off x="915194" y="4236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4" name="Freeform 42"/>
          <p:cNvSpPr>
            <a:spLocks/>
          </p:cNvSpPr>
          <p:nvPr/>
        </p:nvSpPr>
        <p:spPr bwMode="auto">
          <a:xfrm rot="5856143">
            <a:off x="838994" y="46934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5" name="Freeform 43"/>
          <p:cNvSpPr>
            <a:spLocks/>
          </p:cNvSpPr>
          <p:nvPr/>
        </p:nvSpPr>
        <p:spPr bwMode="auto">
          <a:xfrm rot="5856143">
            <a:off x="381794" y="4845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6" name="Freeform 44"/>
          <p:cNvSpPr>
            <a:spLocks/>
          </p:cNvSpPr>
          <p:nvPr/>
        </p:nvSpPr>
        <p:spPr bwMode="auto">
          <a:xfrm rot="5856143">
            <a:off x="794" y="467121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7" name="Freeform 45"/>
          <p:cNvSpPr>
            <a:spLocks/>
          </p:cNvSpPr>
          <p:nvPr/>
        </p:nvSpPr>
        <p:spPr bwMode="auto">
          <a:xfrm rot="5856143">
            <a:off x="794" y="49982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8" name="Freeform 46"/>
          <p:cNvSpPr>
            <a:spLocks/>
          </p:cNvSpPr>
          <p:nvPr/>
        </p:nvSpPr>
        <p:spPr bwMode="auto">
          <a:xfrm rot="5856143">
            <a:off x="405607" y="4868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19" name="Freeform 47"/>
          <p:cNvSpPr>
            <a:spLocks/>
          </p:cNvSpPr>
          <p:nvPr/>
        </p:nvSpPr>
        <p:spPr bwMode="auto">
          <a:xfrm rot="5856143">
            <a:off x="3261519" y="50204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0" name="Freeform 48"/>
          <p:cNvSpPr>
            <a:spLocks/>
          </p:cNvSpPr>
          <p:nvPr/>
        </p:nvSpPr>
        <p:spPr bwMode="auto">
          <a:xfrm rot="5856143">
            <a:off x="3548857" y="53252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1" name="Freeform 49"/>
          <p:cNvSpPr>
            <a:spLocks/>
          </p:cNvSpPr>
          <p:nvPr/>
        </p:nvSpPr>
        <p:spPr bwMode="auto">
          <a:xfrm rot="5856143">
            <a:off x="3980657" y="5477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2" name="Freeform 50"/>
          <p:cNvSpPr>
            <a:spLocks/>
          </p:cNvSpPr>
          <p:nvPr/>
        </p:nvSpPr>
        <p:spPr bwMode="auto">
          <a:xfrm rot="5856143">
            <a:off x="794" y="53030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3" name="Freeform 51"/>
          <p:cNvSpPr>
            <a:spLocks/>
          </p:cNvSpPr>
          <p:nvPr/>
        </p:nvSpPr>
        <p:spPr bwMode="auto">
          <a:xfrm rot="5856143">
            <a:off x="7222332" y="24169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4" name="Freeform 52"/>
          <p:cNvSpPr>
            <a:spLocks/>
          </p:cNvSpPr>
          <p:nvPr/>
        </p:nvSpPr>
        <p:spPr bwMode="auto">
          <a:xfrm rot="5856143">
            <a:off x="7438232" y="26328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5" name="Freeform 53"/>
          <p:cNvSpPr>
            <a:spLocks/>
          </p:cNvSpPr>
          <p:nvPr/>
        </p:nvSpPr>
        <p:spPr bwMode="auto">
          <a:xfrm rot="5856143">
            <a:off x="7654132" y="28487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6" name="Freeform 54"/>
          <p:cNvSpPr>
            <a:spLocks/>
          </p:cNvSpPr>
          <p:nvPr/>
        </p:nvSpPr>
        <p:spPr bwMode="auto">
          <a:xfrm rot="5856143">
            <a:off x="7870032" y="30646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7" name="Freeform 55"/>
          <p:cNvSpPr>
            <a:spLocks/>
          </p:cNvSpPr>
          <p:nvPr/>
        </p:nvSpPr>
        <p:spPr bwMode="auto">
          <a:xfrm rot="5856143">
            <a:off x="8085932" y="32805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8" name="Freeform 56"/>
          <p:cNvSpPr>
            <a:spLocks/>
          </p:cNvSpPr>
          <p:nvPr/>
        </p:nvSpPr>
        <p:spPr bwMode="auto">
          <a:xfrm rot="5856143">
            <a:off x="8301832" y="3702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29" name="Freeform 57"/>
          <p:cNvSpPr>
            <a:spLocks/>
          </p:cNvSpPr>
          <p:nvPr/>
        </p:nvSpPr>
        <p:spPr bwMode="auto">
          <a:xfrm rot="5856143">
            <a:off x="8312944" y="4134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0" name="Freeform 58"/>
          <p:cNvSpPr>
            <a:spLocks/>
          </p:cNvSpPr>
          <p:nvPr/>
        </p:nvSpPr>
        <p:spPr bwMode="auto">
          <a:xfrm rot="5856143">
            <a:off x="8312944" y="28519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1" name="Freeform 59"/>
          <p:cNvSpPr>
            <a:spLocks/>
          </p:cNvSpPr>
          <p:nvPr/>
        </p:nvSpPr>
        <p:spPr bwMode="auto">
          <a:xfrm rot="5856143">
            <a:off x="8457407" y="4799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2" name="Freeform 60"/>
          <p:cNvSpPr>
            <a:spLocks/>
          </p:cNvSpPr>
          <p:nvPr/>
        </p:nvSpPr>
        <p:spPr bwMode="auto">
          <a:xfrm rot="5856143">
            <a:off x="1512094" y="16327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3" name="Freeform 61"/>
          <p:cNvSpPr>
            <a:spLocks/>
          </p:cNvSpPr>
          <p:nvPr/>
        </p:nvSpPr>
        <p:spPr bwMode="auto">
          <a:xfrm rot="5856143">
            <a:off x="1727994" y="18486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4" name="Freeform 62"/>
          <p:cNvSpPr>
            <a:spLocks/>
          </p:cNvSpPr>
          <p:nvPr/>
        </p:nvSpPr>
        <p:spPr bwMode="auto">
          <a:xfrm rot="5856143">
            <a:off x="1688307" y="35758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5" name="Freeform 63"/>
          <p:cNvSpPr>
            <a:spLocks/>
          </p:cNvSpPr>
          <p:nvPr/>
        </p:nvSpPr>
        <p:spPr bwMode="auto">
          <a:xfrm rot="5856143">
            <a:off x="1821657" y="30265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6" name="Freeform 64"/>
          <p:cNvSpPr>
            <a:spLocks/>
          </p:cNvSpPr>
          <p:nvPr/>
        </p:nvSpPr>
        <p:spPr bwMode="auto">
          <a:xfrm rot="5856143">
            <a:off x="8384382" y="435054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7" name="Freeform 65"/>
          <p:cNvSpPr>
            <a:spLocks/>
          </p:cNvSpPr>
          <p:nvPr/>
        </p:nvSpPr>
        <p:spPr bwMode="auto">
          <a:xfrm rot="5856143">
            <a:off x="44140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8" name="Freeform 66"/>
          <p:cNvSpPr>
            <a:spLocks/>
          </p:cNvSpPr>
          <p:nvPr/>
        </p:nvSpPr>
        <p:spPr bwMode="auto">
          <a:xfrm rot="5856143">
            <a:off x="48458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39" name="Freeform 67"/>
          <p:cNvSpPr>
            <a:spLocks/>
          </p:cNvSpPr>
          <p:nvPr/>
        </p:nvSpPr>
        <p:spPr bwMode="auto">
          <a:xfrm rot="5856143">
            <a:off x="52776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0" name="Freeform 68"/>
          <p:cNvSpPr>
            <a:spLocks/>
          </p:cNvSpPr>
          <p:nvPr/>
        </p:nvSpPr>
        <p:spPr bwMode="auto">
          <a:xfrm rot="5856143">
            <a:off x="57094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1" name="Freeform 69"/>
          <p:cNvSpPr>
            <a:spLocks/>
          </p:cNvSpPr>
          <p:nvPr/>
        </p:nvSpPr>
        <p:spPr bwMode="auto">
          <a:xfrm rot="5856143">
            <a:off x="6141244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2" name="Freeform 70"/>
          <p:cNvSpPr>
            <a:spLocks/>
          </p:cNvSpPr>
          <p:nvPr/>
        </p:nvSpPr>
        <p:spPr bwMode="auto">
          <a:xfrm rot="5856143">
            <a:off x="6501607" y="5449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3" name="Freeform 71"/>
          <p:cNvSpPr>
            <a:spLocks/>
          </p:cNvSpPr>
          <p:nvPr/>
        </p:nvSpPr>
        <p:spPr bwMode="auto">
          <a:xfrm rot="5856143">
            <a:off x="6861969" y="537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4" name="Freeform 72"/>
          <p:cNvSpPr>
            <a:spLocks/>
          </p:cNvSpPr>
          <p:nvPr/>
        </p:nvSpPr>
        <p:spPr bwMode="auto">
          <a:xfrm rot="5856143">
            <a:off x="7222332" y="53760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5" name="Freeform 73"/>
          <p:cNvSpPr>
            <a:spLocks/>
          </p:cNvSpPr>
          <p:nvPr/>
        </p:nvSpPr>
        <p:spPr bwMode="auto">
          <a:xfrm rot="5856143">
            <a:off x="7581107" y="5233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6" name="Freeform 74"/>
          <p:cNvSpPr>
            <a:spLocks/>
          </p:cNvSpPr>
          <p:nvPr/>
        </p:nvSpPr>
        <p:spPr bwMode="auto">
          <a:xfrm rot="5856143">
            <a:off x="8025607" y="50887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7" name="Freeform 75"/>
          <p:cNvSpPr>
            <a:spLocks/>
          </p:cNvSpPr>
          <p:nvPr/>
        </p:nvSpPr>
        <p:spPr bwMode="auto">
          <a:xfrm rot="5856143">
            <a:off x="5925344" y="51601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8" name="Freeform 76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149" name="Freeform 77"/>
          <p:cNvSpPr>
            <a:spLocks/>
          </p:cNvSpPr>
          <p:nvPr/>
        </p:nvSpPr>
        <p:spPr bwMode="auto">
          <a:xfrm rot="5856143">
            <a:off x="248444" y="7500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9077" name="Rectangle 5"/>
          <p:cNvSpPr>
            <a:spLocks noChangeArrowheads="1"/>
          </p:cNvSpPr>
          <p:nvPr/>
        </p:nvSpPr>
        <p:spPr bwMode="auto">
          <a:xfrm>
            <a:off x="4032250" y="2708275"/>
            <a:ext cx="4860925" cy="1800225"/>
          </a:xfrm>
          <a:prstGeom prst="rect">
            <a:avLst/>
          </a:prstGeom>
          <a:solidFill>
            <a:srgbClr val="000000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70000"/>
              </a:lnSpc>
            </a:pPr>
            <a:r>
              <a:rPr lang="pt-BR" b="0"/>
              <a:t>Vemo-lo, assim, como silenciosa esperança do Céu, aguardando a evolução de todos os princípios                       e respeitando a decisão de todas as consciências .                             </a:t>
            </a:r>
          </a:p>
        </p:txBody>
      </p:sp>
      <p:sp>
        <p:nvSpPr>
          <p:cNvPr id="259157" name="Rectangle 85"/>
          <p:cNvSpPr>
            <a:spLocks noChangeArrowheads="1"/>
          </p:cNvSpPr>
          <p:nvPr/>
        </p:nvSpPr>
        <p:spPr bwMode="auto">
          <a:xfrm>
            <a:off x="1619250" y="5589588"/>
            <a:ext cx="4645025" cy="1108075"/>
          </a:xfrm>
          <a:prstGeom prst="rect">
            <a:avLst/>
          </a:prstGeom>
          <a:solidFill>
            <a:srgbClr val="000000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lnSpc>
                <a:spcPct val="70000"/>
              </a:lnSpc>
            </a:pPr>
            <a:r>
              <a:rPr lang="pt-BR" b="0"/>
              <a:t>...Cada ser é acalentado no degrau da vida em que se encontra.                             </a:t>
            </a:r>
          </a:p>
        </p:txBody>
      </p:sp>
      <p:sp>
        <p:nvSpPr>
          <p:cNvPr id="471120" name="Text Box 86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9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9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59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59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59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"/>
                            </p:stCondLst>
                            <p:childTnLst>
                              <p:par>
                                <p:cTn id="3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590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2590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2590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0" dur="2000" fill="hold"/>
                                        <p:tgtEl>
                                          <p:spTgt spid="2590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2" dur="2000" fill="hold"/>
                                        <p:tgtEl>
                                          <p:spTgt spid="2590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4" dur="2000" fill="hold"/>
                                        <p:tgtEl>
                                          <p:spTgt spid="2590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6" dur="2000" fill="hold"/>
                                        <p:tgtEl>
                                          <p:spTgt spid="2590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8" dur="2000" fill="hold"/>
                                        <p:tgtEl>
                                          <p:spTgt spid="2590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0" dur="2000" fill="hold"/>
                                        <p:tgtEl>
                                          <p:spTgt spid="2590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2590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2590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2590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2590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2590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2" dur="2000" fill="hold"/>
                                        <p:tgtEl>
                                          <p:spTgt spid="2590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4" dur="2000" fill="hold"/>
                                        <p:tgtEl>
                                          <p:spTgt spid="2590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6" dur="2000" fill="hold"/>
                                        <p:tgtEl>
                                          <p:spTgt spid="259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8" dur="2000" fill="hold"/>
                                        <p:tgtEl>
                                          <p:spTgt spid="2590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0" dur="2000" fill="hold"/>
                                        <p:tgtEl>
                                          <p:spTgt spid="2590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2" dur="2000" fill="hold"/>
                                        <p:tgtEl>
                                          <p:spTgt spid="259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4" dur="2000" fill="hold"/>
                                        <p:tgtEl>
                                          <p:spTgt spid="2590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6" dur="2000" fill="hold"/>
                                        <p:tgtEl>
                                          <p:spTgt spid="2591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8" dur="2000" fill="hold"/>
                                        <p:tgtEl>
                                          <p:spTgt spid="259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0" dur="2000" fill="hold"/>
                                        <p:tgtEl>
                                          <p:spTgt spid="259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2" dur="2000" fill="hold"/>
                                        <p:tgtEl>
                                          <p:spTgt spid="259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4" dur="2000" fill="hold"/>
                                        <p:tgtEl>
                                          <p:spTgt spid="259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6" dur="2000" fill="hold"/>
                                        <p:tgtEl>
                                          <p:spTgt spid="2591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8" dur="2000" fill="hold"/>
                                        <p:tgtEl>
                                          <p:spTgt spid="259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0" dur="2000" fill="hold"/>
                                        <p:tgtEl>
                                          <p:spTgt spid="259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2" dur="2000" fill="hold"/>
                                        <p:tgtEl>
                                          <p:spTgt spid="259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4" dur="2000" fill="hold"/>
                                        <p:tgtEl>
                                          <p:spTgt spid="259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6" dur="2000" fill="hold"/>
                                        <p:tgtEl>
                                          <p:spTgt spid="259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8" dur="2000" fill="hold"/>
                                        <p:tgtEl>
                                          <p:spTgt spid="259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0" dur="2000" fill="hold"/>
                                        <p:tgtEl>
                                          <p:spTgt spid="259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2" dur="2000" fill="hold"/>
                                        <p:tgtEl>
                                          <p:spTgt spid="259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4" dur="2000" fill="hold"/>
                                        <p:tgtEl>
                                          <p:spTgt spid="259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6" dur="2000" fill="hold"/>
                                        <p:tgtEl>
                                          <p:spTgt spid="2591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8" dur="2000" fill="hold"/>
                                        <p:tgtEl>
                                          <p:spTgt spid="259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0" dur="2000" fill="hold"/>
                                        <p:tgtEl>
                                          <p:spTgt spid="259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2" dur="2000" fill="hold"/>
                                        <p:tgtEl>
                                          <p:spTgt spid="259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4" dur="2000" fill="hold"/>
                                        <p:tgtEl>
                                          <p:spTgt spid="259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6" dur="2000" fill="hold"/>
                                        <p:tgtEl>
                                          <p:spTgt spid="259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8" dur="2000" fill="hold"/>
                                        <p:tgtEl>
                                          <p:spTgt spid="259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0" dur="2000" fill="hold"/>
                                        <p:tgtEl>
                                          <p:spTgt spid="259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2" dur="2000" fill="hold"/>
                                        <p:tgtEl>
                                          <p:spTgt spid="259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4" dur="2000" fill="hold"/>
                                        <p:tgtEl>
                                          <p:spTgt spid="259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6" dur="2000" fill="hold"/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8" dur="2000" fill="hold"/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0" dur="2000" fill="hold"/>
                                        <p:tgtEl>
                                          <p:spTgt spid="2591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2" dur="2000" fill="hold"/>
                                        <p:tgtEl>
                                          <p:spTgt spid="259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2591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6" dur="2000" fill="hold"/>
                                        <p:tgtEl>
                                          <p:spTgt spid="259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8" dur="2000" fill="hold"/>
                                        <p:tgtEl>
                                          <p:spTgt spid="259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0" dur="2000" fill="hold"/>
                                        <p:tgtEl>
                                          <p:spTgt spid="259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2" dur="2000" fill="hold"/>
                                        <p:tgtEl>
                                          <p:spTgt spid="2591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4" dur="2000" fill="hold"/>
                                        <p:tgtEl>
                                          <p:spTgt spid="259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6" dur="2000" fill="hold"/>
                                        <p:tgtEl>
                                          <p:spTgt spid="259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8" dur="2000" fill="hold"/>
                                        <p:tgtEl>
                                          <p:spTgt spid="2591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50" dur="2000" fill="hold"/>
                                        <p:tgtEl>
                                          <p:spTgt spid="259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52" dur="2000" fill="hold"/>
                                        <p:tgtEl>
                                          <p:spTgt spid="259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54" dur="2000" fill="hold"/>
                                        <p:tgtEl>
                                          <p:spTgt spid="259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56" dur="2000" fill="hold"/>
                                        <p:tgtEl>
                                          <p:spTgt spid="259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58" dur="2000" fill="hold"/>
                                        <p:tgtEl>
                                          <p:spTgt spid="2591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0" dur="2000" fill="hold"/>
                                        <p:tgtEl>
                                          <p:spTgt spid="259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2" dur="2000" fill="hold"/>
                                        <p:tgtEl>
                                          <p:spTgt spid="259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4" dur="2000" fill="hold"/>
                                        <p:tgtEl>
                                          <p:spTgt spid="2591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6" dur="2000" fill="hold"/>
                                        <p:tgtEl>
                                          <p:spTgt spid="2591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8" dur="2000" fill="hold"/>
                                        <p:tgtEl>
                                          <p:spTgt spid="259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70" dur="2000" fill="hold"/>
                                        <p:tgtEl>
                                          <p:spTgt spid="259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72" dur="2000" fill="hold"/>
                                        <p:tgtEl>
                                          <p:spTgt spid="259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74" dur="2000" fill="hold"/>
                                        <p:tgtEl>
                                          <p:spTgt spid="259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860"/>
                            </p:stCondLst>
                            <p:childTnLst>
                              <p:par>
                                <p:cTn id="176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8" dur="80"/>
                                        <p:tgtEl>
                                          <p:spTgt spid="259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9" dur="80"/>
                                        <p:tgtEl>
                                          <p:spTgt spid="259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80"/>
                                        <p:tgtEl>
                                          <p:spTgt spid="259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900"/>
                            </p:stCondLst>
                            <p:childTnLst>
                              <p:par>
                                <p:cTn id="18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4" dur="80"/>
                                        <p:tgtEl>
                                          <p:spTgt spid="2591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5" dur="80"/>
                                        <p:tgtEl>
                                          <p:spTgt spid="2591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6" dur="80"/>
                                        <p:tgtEl>
                                          <p:spTgt spid="2591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153" grpId="0" animBg="1"/>
      <p:bldP spid="259074" grpId="0" animBg="1"/>
      <p:bldP spid="259075" grpId="0" animBg="1"/>
      <p:bldP spid="259076" grpId="0" animBg="1"/>
      <p:bldP spid="259078" grpId="0" animBg="1"/>
      <p:bldP spid="259079" grpId="0" animBg="1"/>
      <p:bldP spid="259080" grpId="0" animBg="1"/>
      <p:bldP spid="259081" grpId="0" animBg="1"/>
      <p:bldP spid="259082" grpId="0" animBg="1"/>
      <p:bldP spid="259083" grpId="0" animBg="1"/>
      <p:bldP spid="259084" grpId="0" animBg="1"/>
      <p:bldP spid="259085" grpId="0" animBg="1"/>
      <p:bldP spid="259086" grpId="0" animBg="1"/>
      <p:bldP spid="259087" grpId="0" animBg="1"/>
      <p:bldP spid="259088" grpId="0" animBg="1"/>
      <p:bldP spid="259089" grpId="0" animBg="1"/>
      <p:bldP spid="259090" grpId="0" animBg="1"/>
      <p:bldP spid="259091" grpId="0" animBg="1"/>
      <p:bldP spid="259092" grpId="0" animBg="1"/>
      <p:bldP spid="259093" grpId="0" animBg="1"/>
      <p:bldP spid="259094" grpId="0" animBg="1"/>
      <p:bldP spid="259095" grpId="0" animBg="1"/>
      <p:bldP spid="259096" grpId="0" animBg="1"/>
      <p:bldP spid="259097" grpId="0" animBg="1"/>
      <p:bldP spid="259098" grpId="0" animBg="1"/>
      <p:bldP spid="259099" grpId="0" animBg="1"/>
      <p:bldP spid="259100" grpId="0" animBg="1"/>
      <p:bldP spid="259101" grpId="0" animBg="1"/>
      <p:bldP spid="259102" grpId="0" animBg="1"/>
      <p:bldP spid="259103" grpId="0" animBg="1"/>
      <p:bldP spid="259104" grpId="0" animBg="1"/>
      <p:bldP spid="259105" grpId="0" animBg="1"/>
      <p:bldP spid="259106" grpId="0" animBg="1"/>
      <p:bldP spid="259107" grpId="0" animBg="1"/>
      <p:bldP spid="259108" grpId="0" animBg="1"/>
      <p:bldP spid="259109" grpId="0" animBg="1"/>
      <p:bldP spid="259110" grpId="0" animBg="1"/>
      <p:bldP spid="259111" grpId="0" animBg="1"/>
      <p:bldP spid="259112" grpId="0" animBg="1"/>
      <p:bldP spid="259113" grpId="0" animBg="1"/>
      <p:bldP spid="259114" grpId="0" animBg="1"/>
      <p:bldP spid="259115" grpId="0" animBg="1"/>
      <p:bldP spid="259116" grpId="0" animBg="1"/>
      <p:bldP spid="259117" grpId="0" animBg="1"/>
      <p:bldP spid="259118" grpId="0" animBg="1"/>
      <p:bldP spid="259119" grpId="0" animBg="1"/>
      <p:bldP spid="259120" grpId="0" animBg="1"/>
      <p:bldP spid="259121" grpId="0" animBg="1"/>
      <p:bldP spid="259122" grpId="0" animBg="1"/>
      <p:bldP spid="259123" grpId="0" animBg="1"/>
      <p:bldP spid="259124" grpId="0" animBg="1"/>
      <p:bldP spid="259125" grpId="0" animBg="1"/>
      <p:bldP spid="259126" grpId="0" animBg="1"/>
      <p:bldP spid="259127" grpId="0" animBg="1"/>
      <p:bldP spid="259128" grpId="0" animBg="1"/>
      <p:bldP spid="259129" grpId="0" animBg="1"/>
      <p:bldP spid="259130" grpId="0" animBg="1"/>
      <p:bldP spid="259131" grpId="0" animBg="1"/>
      <p:bldP spid="259132" grpId="0" animBg="1"/>
      <p:bldP spid="259133" grpId="0" animBg="1"/>
      <p:bldP spid="259134" grpId="0" animBg="1"/>
      <p:bldP spid="259135" grpId="0" animBg="1"/>
      <p:bldP spid="259136" grpId="0" animBg="1"/>
      <p:bldP spid="259137" grpId="0" animBg="1"/>
      <p:bldP spid="259138" grpId="0" animBg="1"/>
      <p:bldP spid="259139" grpId="0" animBg="1"/>
      <p:bldP spid="259140" grpId="0" animBg="1"/>
      <p:bldP spid="259141" grpId="0" animBg="1"/>
      <p:bldP spid="259142" grpId="0" animBg="1"/>
      <p:bldP spid="259143" grpId="0" animBg="1"/>
      <p:bldP spid="259144" grpId="0" animBg="1"/>
      <p:bldP spid="259145" grpId="0" animBg="1"/>
      <p:bldP spid="259146" grpId="0" animBg="1"/>
      <p:bldP spid="259147" grpId="0" animBg="1"/>
      <p:bldP spid="259148" grpId="0" animBg="1"/>
      <p:bldP spid="259149" grpId="0" animBg="1"/>
      <p:bldP spid="259077" grpId="0" animBg="1"/>
      <p:bldP spid="259157" grpId="0" animBg="1"/>
    </p:bld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0099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0100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2069" name="Rectangle 5"/>
          <p:cNvSpPr>
            <a:spLocks noChangeArrowheads="1"/>
          </p:cNvSpPr>
          <p:nvPr/>
        </p:nvSpPr>
        <p:spPr bwMode="auto">
          <a:xfrm>
            <a:off x="1908175" y="2997200"/>
            <a:ext cx="4464050" cy="27368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O verme é amado pelo Senhor, que lhe concede milhares de séculos para levantar-se da viscosidade do abismo, tanto quanto o anjo que O representa junto do verme.                                                </a:t>
            </a:r>
          </a:p>
        </p:txBody>
      </p:sp>
      <p:sp>
        <p:nvSpPr>
          <p:cNvPr id="260102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0103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2072" name="Picture 9" descr="bd07377_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67400" y="4941888"/>
            <a:ext cx="1800225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2073" name="Text Box 10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0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0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0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0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0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098" grpId="0" animBg="1"/>
      <p:bldP spid="260099" grpId="0" animBg="1"/>
      <p:bldP spid="260100" grpId="0" animBg="1"/>
      <p:bldP spid="260102" grpId="0" animBg="1"/>
      <p:bldP spid="26010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30" name="AutoShape 22"/>
          <p:cNvSpPr>
            <a:spLocks noChangeArrowheads="1"/>
          </p:cNvSpPr>
          <p:nvPr/>
        </p:nvSpPr>
        <p:spPr bwMode="auto">
          <a:xfrm>
            <a:off x="2555875" y="3284538"/>
            <a:ext cx="3960813" cy="865187"/>
          </a:xfrm>
          <a:prstGeom prst="roundRect">
            <a:avLst>
              <a:gd name="adj" fmla="val 16667"/>
            </a:avLst>
          </a:prstGeom>
          <a:solidFill>
            <a:schemeClr val="folHlink"/>
          </a:solidFill>
          <a:ln w="9525">
            <a:round/>
            <a:headEnd/>
            <a:tailEnd/>
          </a:ln>
          <a:scene3d>
            <a:camera prst="legacyPerspectiveTop"/>
            <a:lightRig rig="legacyFlat4" dir="b"/>
          </a:scene3d>
          <a:sp3d extrusionH="121893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pPr>
              <a:lnSpc>
                <a:spcPct val="100000"/>
              </a:lnSpc>
            </a:pPr>
            <a:r>
              <a:rPr lang="pt-BR" sz="2400" b="0"/>
              <a:t>O SENSO </a:t>
            </a:r>
          </a:p>
          <a:p>
            <a:pPr>
              <a:lnSpc>
                <a:spcPct val="100000"/>
              </a:lnSpc>
            </a:pPr>
            <a:r>
              <a:rPr lang="pt-BR" sz="2400" b="0"/>
              <a:t>DE COOPERAÇÃO!</a:t>
            </a:r>
          </a:p>
        </p:txBody>
      </p:sp>
      <p:pic>
        <p:nvPicPr>
          <p:cNvPr id="68615" name="Picture 7" descr="j022965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2276475"/>
            <a:ext cx="1820863" cy="180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16" name="Picture 8" descr="j027914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0663" y="4221163"/>
            <a:ext cx="1527175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18" name="Picture 10" descr="j0223678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076450" y="1268413"/>
            <a:ext cx="1271588" cy="1455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19" name="Picture 11" descr="j028097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149850" y="4292600"/>
            <a:ext cx="2301875" cy="2225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20" name="Picture 12" descr="j0150093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975475" y="3213100"/>
            <a:ext cx="2168525" cy="183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21" name="Picture 13" descr="j0338226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372225" y="1268413"/>
            <a:ext cx="1822450" cy="158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713" name="Rectangle 14"/>
          <p:cNvSpPr>
            <a:spLocks noGrp="1" noChangeArrowheads="1"/>
          </p:cNvSpPr>
          <p:nvPr>
            <p:ph type="title"/>
          </p:nvPr>
        </p:nvSpPr>
        <p:spPr>
          <a:xfrm>
            <a:off x="457200" y="188913"/>
            <a:ext cx="8229600" cy="1143000"/>
          </a:xfrm>
        </p:spPr>
        <p:txBody>
          <a:bodyPr/>
          <a:lstStyle/>
          <a:p>
            <a:pPr eaLnBrk="1" hangingPunct="1"/>
            <a:r>
              <a:rPr lang="pt-BR" sz="4000" smtClean="0"/>
              <a:t>Quem Sustenta todos os Impulsos</a:t>
            </a:r>
          </a:p>
        </p:txBody>
      </p:sp>
      <p:pic>
        <p:nvPicPr>
          <p:cNvPr id="72714" name="Picture 15" descr="pe01213_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4067175" y="2349500"/>
            <a:ext cx="1152525" cy="890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715" name="Picture 16" descr="pe01211_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 flipH="1">
            <a:off x="3594100" y="2636838"/>
            <a:ext cx="473075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25" name="AutoShape 17"/>
          <p:cNvSpPr>
            <a:spLocks noChangeArrowheads="1"/>
          </p:cNvSpPr>
          <p:nvPr/>
        </p:nvSpPr>
        <p:spPr bwMode="auto">
          <a:xfrm>
            <a:off x="900113" y="3716338"/>
            <a:ext cx="8064500" cy="2952750"/>
          </a:xfrm>
          <a:prstGeom prst="curvedUpArrow">
            <a:avLst>
              <a:gd name="adj1" fmla="val 10065"/>
              <a:gd name="adj2" fmla="val 64689"/>
              <a:gd name="adj3" fmla="val 33333"/>
            </a:avLst>
          </a:prstGeom>
          <a:solidFill>
            <a:schemeClr val="accent1">
              <a:alpha val="2599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endParaRPr lang="pt-BR" sz="2400" b="0">
              <a:latin typeface="Arial" charset="0"/>
            </a:endParaRPr>
          </a:p>
          <a:p>
            <a:pPr>
              <a:lnSpc>
                <a:spcPct val="100000"/>
              </a:lnSpc>
              <a:defRPr/>
            </a:pPr>
            <a:r>
              <a:rPr lang="pt-BR" sz="2400" b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TUDO COOPERA!</a:t>
            </a:r>
          </a:p>
        </p:txBody>
      </p:sp>
      <p:sp>
        <p:nvSpPr>
          <p:cNvPr id="72717" name="Text Box 18"/>
          <p:cNvSpPr txBox="1">
            <a:spLocks noChangeArrowheads="1"/>
          </p:cNvSpPr>
          <p:nvPr/>
        </p:nvSpPr>
        <p:spPr bwMode="auto">
          <a:xfrm>
            <a:off x="395288" y="1125538"/>
            <a:ext cx="9366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spcBef>
                <a:spcPct val="50000"/>
              </a:spcBef>
            </a:pPr>
            <a:endParaRPr lang="pt-BR" sz="1800" b="0"/>
          </a:p>
        </p:txBody>
      </p:sp>
      <p:sp>
        <p:nvSpPr>
          <p:cNvPr id="68627" name="Text Box 19"/>
          <p:cNvSpPr txBox="1">
            <a:spLocks noChangeArrowheads="1"/>
          </p:cNvSpPr>
          <p:nvPr/>
        </p:nvSpPr>
        <p:spPr bwMode="auto">
          <a:xfrm>
            <a:off x="3060700" y="981075"/>
            <a:ext cx="3024188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  <a:defRPr/>
            </a:pPr>
            <a:r>
              <a:rPr lang="pt-BR" sz="20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 CONFECÇÃO DO AGASALHO COMUM?</a:t>
            </a:r>
          </a:p>
        </p:txBody>
      </p:sp>
      <p:pic>
        <p:nvPicPr>
          <p:cNvPr id="68628" name="Picture 20" descr="j0279146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1857375" y="4365625"/>
            <a:ext cx="1331913" cy="1817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629" name="Picture 21" descr="j0338230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3486150" y="4437063"/>
            <a:ext cx="1430338" cy="181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31" name="AutoShape 23"/>
          <p:cNvSpPr>
            <a:spLocks noChangeArrowheads="1"/>
          </p:cNvSpPr>
          <p:nvPr/>
        </p:nvSpPr>
        <p:spPr bwMode="auto">
          <a:xfrm>
            <a:off x="4356100" y="1700213"/>
            <a:ext cx="358775" cy="360362"/>
          </a:xfrm>
          <a:prstGeom prst="downArrow">
            <a:avLst>
              <a:gd name="adj1" fmla="val 50000"/>
              <a:gd name="adj2" fmla="val 25111"/>
            </a:avLst>
          </a:prstGeom>
          <a:solidFill>
            <a:schemeClr val="folHlink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8632" name="Freeform 24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8633" name="Freeform 25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2724" name="Text Box 26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686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8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68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8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68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8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8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2" dur="1000"/>
                                        <p:tgtEl>
                                          <p:spTgt spid="68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8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8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68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8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8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68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8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8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68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000"/>
                            </p:stCondLst>
                            <p:childTnLst>
                              <p:par>
                                <p:cTn id="52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8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8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6" dur="1000"/>
                                        <p:tgtEl>
                                          <p:spTgt spid="68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000"/>
                            </p:stCondLst>
                            <p:childTnLst>
                              <p:par>
                                <p:cTn id="58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8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8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2" dur="1000"/>
                                        <p:tgtEl>
                                          <p:spTgt spid="68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9000"/>
                            </p:stCondLst>
                            <p:childTnLst>
                              <p:par>
                                <p:cTn id="64" presetID="31" presetClass="entr" presetSubtype="0" repeatCount="indefinite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8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68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86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68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50"/>
                            </p:stCondLst>
                            <p:childTnLst>
                              <p:par>
                                <p:cTn id="71" presetID="2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 tmFilter="0, 0; .2, .5; .8, .5; 1, 0"/>
                                        <p:tgtEl>
                                          <p:spTgt spid="686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50" autoRev="1" fill="hold"/>
                                        <p:tgtEl>
                                          <p:spTgt spid="686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5" dur="2000" fill="hold"/>
                                        <p:tgtEl>
                                          <p:spTgt spid="686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7" dur="2000" fill="hold"/>
                                        <p:tgtEl>
                                          <p:spTgt spid="686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30" grpId="0" animBg="1"/>
      <p:bldP spid="68625" grpId="0" animBg="1"/>
      <p:bldP spid="68631" grpId="0" animBg="1"/>
      <p:bldP spid="68631" grpId="1" animBg="1"/>
      <p:bldP spid="68632" grpId="0" animBg="1"/>
      <p:bldP spid="68633" grpId="0" animBg="1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23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24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3093" name="Rectangle 5"/>
          <p:cNvSpPr>
            <a:spLocks noChangeArrowheads="1"/>
          </p:cNvSpPr>
          <p:nvPr/>
        </p:nvSpPr>
        <p:spPr bwMode="auto">
          <a:xfrm>
            <a:off x="1908175" y="2997200"/>
            <a:ext cx="4464050" cy="3240088"/>
          </a:xfrm>
          <a:prstGeom prst="rect">
            <a:avLst/>
          </a:prstGeom>
          <a:solidFill>
            <a:srgbClr val="000000">
              <a:alpha val="72156"/>
            </a:srgbClr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A seiva que nutre a rosa é a mesma que alimenta o espinho dilacerante. </a:t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>                                               </a:t>
            </a:r>
          </a:p>
        </p:txBody>
      </p:sp>
      <p:sp>
        <p:nvSpPr>
          <p:cNvPr id="261126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1127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3096" name="Picture 11" descr="j023635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016375" y="4991100"/>
            <a:ext cx="555625" cy="958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3097" name="Text Box 1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1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122" grpId="0" animBg="1"/>
      <p:bldP spid="261123" grpId="0" animBg="1"/>
      <p:bldP spid="261124" grpId="0" animBg="1"/>
      <p:bldP spid="261126" grpId="0" animBg="1"/>
      <p:bldP spid="261127" grpId="0" animBg="1"/>
    </p:bld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2147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2148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4117" name="Rectangle 5"/>
          <p:cNvSpPr>
            <a:spLocks noChangeArrowheads="1"/>
          </p:cNvSpPr>
          <p:nvPr/>
        </p:nvSpPr>
        <p:spPr bwMode="auto">
          <a:xfrm>
            <a:off x="1908175" y="2997200"/>
            <a:ext cx="4464050" cy="27368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Na árvore em que se aninha o pássaro indefeso, pode acolher-se a serpente com as suas armas de morte.                                                </a:t>
            </a:r>
          </a:p>
        </p:txBody>
      </p:sp>
      <p:sp>
        <p:nvSpPr>
          <p:cNvPr id="262150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2151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4120" name="Picture 8" descr="j0356824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29350" y="4724400"/>
            <a:ext cx="1655763" cy="1655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4121" name="Picture 9" descr="an02609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00" y="5013325"/>
            <a:ext cx="1733550" cy="1228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4122" name="Text Box 10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2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2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2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6" grpId="0" animBg="1"/>
      <p:bldP spid="262147" grpId="0" animBg="1"/>
      <p:bldP spid="262148" grpId="0" animBg="1"/>
      <p:bldP spid="262150" grpId="0" animBg="1"/>
      <p:bldP spid="262151" grpId="0" animBg="1"/>
    </p:bld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5138" name="Picture 10" descr="j042252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651617">
            <a:off x="6588125" y="4076700"/>
            <a:ext cx="1871663" cy="1497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3170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3171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3172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5142" name="Rectangle 5"/>
          <p:cNvSpPr>
            <a:spLocks noChangeArrowheads="1"/>
          </p:cNvSpPr>
          <p:nvPr/>
        </p:nvSpPr>
        <p:spPr bwMode="auto">
          <a:xfrm>
            <a:off x="1908175" y="2997200"/>
            <a:ext cx="4464050" cy="27368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No espaço de uma penitenciária, respira, com a mesma segurança, o criminoso que lhe padece as grades de sofrimento e o correto administrador que lhe garante a ordem.                                                </a:t>
            </a:r>
          </a:p>
        </p:txBody>
      </p:sp>
      <p:sp>
        <p:nvSpPr>
          <p:cNvPr id="263174" name="AutoShape 6"/>
          <p:cNvSpPr>
            <a:spLocks noChangeArrowheads="1"/>
          </p:cNvSpPr>
          <p:nvPr/>
        </p:nvSpPr>
        <p:spPr bwMode="auto">
          <a:xfrm flipH="1" flipV="1">
            <a:off x="2770188" y="3333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3175" name="AutoShape 7"/>
          <p:cNvSpPr>
            <a:spLocks noChangeArrowheads="1"/>
          </p:cNvSpPr>
          <p:nvPr/>
        </p:nvSpPr>
        <p:spPr bwMode="auto">
          <a:xfrm rot="6060821" flipH="1" flipV="1">
            <a:off x="1467644" y="380206"/>
            <a:ext cx="4465638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5145" name="Picture 9" descr="j028399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1116013" y="1916113"/>
            <a:ext cx="8858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5146" name="Text Box 11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3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3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3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3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0" grpId="0" animBg="1"/>
      <p:bldP spid="263171" grpId="0" animBg="1"/>
      <p:bldP spid="263172" grpId="0" animBg="1"/>
      <p:bldP spid="263174" grpId="0" animBg="1"/>
      <p:bldP spid="263175" grpId="0" animBg="1"/>
    </p:bld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6162" name="Picture 8" descr="j0294935[1]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46125" y="4005263"/>
            <a:ext cx="1809750" cy="180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4194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4195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4196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476166" name="Rectangle 5"/>
          <p:cNvSpPr>
            <a:spLocks noChangeArrowheads="1"/>
          </p:cNvSpPr>
          <p:nvPr/>
        </p:nvSpPr>
        <p:spPr bwMode="auto">
          <a:xfrm>
            <a:off x="2484438" y="2997200"/>
            <a:ext cx="4464050" cy="31686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O amor, é o reflexo de Deus, que se compadece de todos e que a ninguém violenta, embora... determine estejamos sempre sob a lei da responsabilidade ...                       de acordo com nossas próprias obras                                                  </a:t>
            </a:r>
          </a:p>
        </p:txBody>
      </p:sp>
      <p:sp>
        <p:nvSpPr>
          <p:cNvPr id="264198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4199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76169" name="Text Box 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4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4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4" grpId="0" animBg="1"/>
      <p:bldP spid="264195" grpId="0" animBg="1"/>
      <p:bldP spid="264196" grpId="0" animBg="1"/>
      <p:bldP spid="264198" grpId="0" animBg="1"/>
      <p:bldP spid="264199" grpId="0" animBg="1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5"/>
          <p:cNvSpPr>
            <a:spLocks noChangeArrowheads="1"/>
          </p:cNvSpPr>
          <p:nvPr/>
        </p:nvSpPr>
        <p:spPr bwMode="auto">
          <a:xfrm>
            <a:off x="2411413" y="2565400"/>
            <a:ext cx="4608512" cy="4032250"/>
          </a:xfrm>
          <a:prstGeom prst="rect">
            <a:avLst/>
          </a:prstGeom>
          <a:solidFill>
            <a:srgbClr val="000000"/>
          </a:solidFill>
          <a:ln w="9525">
            <a:miter lim="800000"/>
            <a:headEnd/>
            <a:tailEnd/>
          </a:ln>
          <a:scene3d>
            <a:camera prst="legacyPerspectiveTopRight">
              <a:rot lat="0" lon="19199998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0000"/>
            </a:extrusionClr>
          </a:sp3d>
        </p:spPr>
        <p:txBody>
          <a:bodyPr anchor="ctr">
            <a:flatTx/>
          </a:bodyPr>
          <a:lstStyle/>
          <a:p>
            <a:pPr algn="l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>E, amando-nos, permite o Senhor perlustrarmos sem prazo  o caminho de ascensão para Ele, concedendo-nos, quando impensadamente nos consagramos ao mal, a própria eternidade para reconciliar-nos com o Bem, que é a Sua Regra Imutável.                                                   </a:t>
            </a:r>
          </a:p>
        </p:txBody>
      </p:sp>
      <p:sp>
        <p:nvSpPr>
          <p:cNvPr id="265218" name="AutoShape 2"/>
          <p:cNvSpPr>
            <a:spLocks noChangeArrowheads="1"/>
          </p:cNvSpPr>
          <p:nvPr/>
        </p:nvSpPr>
        <p:spPr bwMode="auto">
          <a:xfrm>
            <a:off x="3328988" y="503238"/>
            <a:ext cx="2484437" cy="2233612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5219" name="AutoShape 3"/>
          <p:cNvSpPr>
            <a:spLocks noChangeArrowheads="1"/>
          </p:cNvSpPr>
          <p:nvPr/>
        </p:nvSpPr>
        <p:spPr bwMode="auto">
          <a:xfrm rot="2446880" flipH="1" flipV="1">
            <a:off x="2001838" y="9810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5220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1055688"/>
            <a:ext cx="2111375" cy="11509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65222" name="AutoShape 6"/>
          <p:cNvSpPr>
            <a:spLocks noChangeArrowheads="1"/>
          </p:cNvSpPr>
          <p:nvPr/>
        </p:nvSpPr>
        <p:spPr bwMode="auto">
          <a:xfrm rot="1160616" flipH="1" flipV="1">
            <a:off x="2770188" y="1196975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5223" name="AutoShape 7"/>
          <p:cNvSpPr>
            <a:spLocks noChangeArrowheads="1"/>
          </p:cNvSpPr>
          <p:nvPr/>
        </p:nvSpPr>
        <p:spPr bwMode="auto">
          <a:xfrm rot="4435336" flipH="1" flipV="1">
            <a:off x="1477170" y="1196181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7192" name="Picture 8" descr="j025448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81100" y="1052513"/>
            <a:ext cx="1158875" cy="166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7193" name="Text Box 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5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5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5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5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5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18" grpId="0" animBg="1"/>
      <p:bldP spid="265219" grpId="0" animBg="1"/>
      <p:bldP spid="265220" grpId="0" animBg="1"/>
      <p:bldP spid="265222" grpId="0" animBg="1"/>
      <p:bldP spid="265223" grpId="0" animBg="1"/>
    </p:bld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AutoShape 5"/>
          <p:cNvSpPr>
            <a:spLocks noChangeArrowheads="1"/>
          </p:cNvSpPr>
          <p:nvPr/>
        </p:nvSpPr>
        <p:spPr bwMode="auto">
          <a:xfrm>
            <a:off x="0" y="1098550"/>
            <a:ext cx="9144000" cy="5472113"/>
          </a:xfrm>
          <a:custGeom>
            <a:avLst/>
            <a:gdLst>
              <a:gd name="T0" fmla="*/ 4597400 w 21600"/>
              <a:gd name="T1" fmla="*/ 554051 h 21600"/>
              <a:gd name="T2" fmla="*/ 1239520 w 21600"/>
              <a:gd name="T3" fmla="*/ 2736057 h 21600"/>
              <a:gd name="T4" fmla="*/ 4597400 w 21600"/>
              <a:gd name="T5" fmla="*/ 5472113 h 21600"/>
              <a:gd name="T6" fmla="*/ 7904480 w 21600"/>
              <a:gd name="T7" fmla="*/ 273605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>Herdeiros dEle que somos, raios de Sua Inteligência Infinita e sendo Ele Mesmo o Amor Eterno de Toda a Criação, em tudo e em toda parte, é da legislação por Ele estatuída que cada espírito reflita livremente aquilo que mais ame, transformando-se, aqui e ali, na luz ou na treva, na alegria ou na dor a que empenhe o coração.                                                   </a:t>
            </a:r>
          </a:p>
        </p:txBody>
      </p:sp>
      <p:sp>
        <p:nvSpPr>
          <p:cNvPr id="266242" name="AutoShape 2"/>
          <p:cNvSpPr>
            <a:spLocks noChangeArrowheads="1"/>
          </p:cNvSpPr>
          <p:nvPr/>
        </p:nvSpPr>
        <p:spPr bwMode="auto">
          <a:xfrm>
            <a:off x="3328988" y="260350"/>
            <a:ext cx="2484437" cy="2233613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6243" name="AutoShape 3"/>
          <p:cNvSpPr>
            <a:spLocks noChangeArrowheads="1"/>
          </p:cNvSpPr>
          <p:nvPr/>
        </p:nvSpPr>
        <p:spPr bwMode="auto">
          <a:xfrm rot="2446880" flipH="1" flipV="1">
            <a:off x="2179638" y="1163638"/>
            <a:ext cx="4632325" cy="44370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6244" name="WordArt 4"/>
          <p:cNvSpPr>
            <a:spLocks noChangeArrowheads="1" noChangeShapeType="1" noTextEdit="1"/>
          </p:cNvSpPr>
          <p:nvPr/>
        </p:nvSpPr>
        <p:spPr bwMode="auto">
          <a:xfrm rot="-1645803">
            <a:off x="3468688" y="81280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66246" name="AutoShape 6"/>
          <p:cNvSpPr>
            <a:spLocks noChangeArrowheads="1"/>
          </p:cNvSpPr>
          <p:nvPr/>
        </p:nvSpPr>
        <p:spPr bwMode="auto">
          <a:xfrm rot="1160616" flipH="1" flipV="1">
            <a:off x="2770188" y="954088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6247" name="AutoShape 7"/>
          <p:cNvSpPr>
            <a:spLocks noChangeArrowheads="1"/>
          </p:cNvSpPr>
          <p:nvPr/>
        </p:nvSpPr>
        <p:spPr bwMode="auto">
          <a:xfrm rot="4435336" flipH="1" flipV="1">
            <a:off x="1477169" y="953294"/>
            <a:ext cx="4970463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8216" name="Picture 9" descr="j035666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013575" y="5368925"/>
            <a:ext cx="771525" cy="723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8217" name="Picture 12" descr="j034320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71550" y="2133600"/>
            <a:ext cx="1144588" cy="85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8218" name="Text Box 13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6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6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6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6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6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42" grpId="0" animBg="1"/>
      <p:bldP spid="266243" grpId="0" animBg="1"/>
      <p:bldP spid="266244" grpId="0" animBg="1"/>
      <p:bldP spid="266246" grpId="0" animBg="1"/>
      <p:bldP spid="266247" grpId="0" animBg="1"/>
    </p:bld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AutoShape 2"/>
          <p:cNvSpPr>
            <a:spLocks noChangeArrowheads="1"/>
          </p:cNvSpPr>
          <p:nvPr/>
        </p:nvSpPr>
        <p:spPr bwMode="auto">
          <a:xfrm>
            <a:off x="0" y="1098550"/>
            <a:ext cx="9144000" cy="5472113"/>
          </a:xfrm>
          <a:custGeom>
            <a:avLst/>
            <a:gdLst>
              <a:gd name="T0" fmla="*/ 4597400 w 21600"/>
              <a:gd name="T1" fmla="*/ 554051 h 21600"/>
              <a:gd name="T2" fmla="*/ 1239520 w 21600"/>
              <a:gd name="T3" fmla="*/ 2736057 h 21600"/>
              <a:gd name="T4" fmla="*/ 4597400 w 21600"/>
              <a:gd name="T5" fmla="*/ 5472113 h 21600"/>
              <a:gd name="T6" fmla="*/ 7904480 w 21600"/>
              <a:gd name="T7" fmla="*/ 273605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>Eis porque Jesus, o Modelo Divino, enviado por Ele à Terra para clarear-nos a senda, em cada passo de seu Ministério tomou o amor ao Pai por inspiração de toda a vida, amando sem a preocupação de ser amado e auxiliando sem qualquer idéia de recompensa.                                                   </a:t>
            </a:r>
          </a:p>
        </p:txBody>
      </p:sp>
      <p:sp>
        <p:nvSpPr>
          <p:cNvPr id="267267" name="AutoShape 3"/>
          <p:cNvSpPr>
            <a:spLocks noChangeArrowheads="1"/>
          </p:cNvSpPr>
          <p:nvPr/>
        </p:nvSpPr>
        <p:spPr bwMode="auto">
          <a:xfrm>
            <a:off x="3328988" y="260350"/>
            <a:ext cx="2484437" cy="2233613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7268" name="AutoShape 4"/>
          <p:cNvSpPr>
            <a:spLocks noChangeArrowheads="1"/>
          </p:cNvSpPr>
          <p:nvPr/>
        </p:nvSpPr>
        <p:spPr bwMode="auto">
          <a:xfrm rot="2446880" flipH="1" flipV="1">
            <a:off x="2179638" y="1163638"/>
            <a:ext cx="4632325" cy="44370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7269" name="WordArt 5"/>
          <p:cNvSpPr>
            <a:spLocks noChangeArrowheads="1" noChangeShapeType="1" noTextEdit="1"/>
          </p:cNvSpPr>
          <p:nvPr/>
        </p:nvSpPr>
        <p:spPr bwMode="auto">
          <a:xfrm rot="-1645803">
            <a:off x="3468688" y="81280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67270" name="AutoShape 6"/>
          <p:cNvSpPr>
            <a:spLocks noChangeArrowheads="1"/>
          </p:cNvSpPr>
          <p:nvPr/>
        </p:nvSpPr>
        <p:spPr bwMode="auto">
          <a:xfrm rot="1160616" flipH="1" flipV="1">
            <a:off x="2770188" y="954088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7271" name="AutoShape 7"/>
          <p:cNvSpPr>
            <a:spLocks noChangeArrowheads="1"/>
          </p:cNvSpPr>
          <p:nvPr/>
        </p:nvSpPr>
        <p:spPr bwMode="auto">
          <a:xfrm rot="4435336" flipH="1" flipV="1">
            <a:off x="1477169" y="953294"/>
            <a:ext cx="4970463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479240" name="Picture 8" descr="sce_bible-0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7950" y="1844675"/>
            <a:ext cx="1763713" cy="3671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9241" name="Text Box 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7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7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7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7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7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7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7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67" grpId="0" animBg="1"/>
      <p:bldP spid="267268" grpId="0" animBg="1"/>
      <p:bldP spid="267269" grpId="0" animBg="1"/>
      <p:bldP spid="267270" grpId="0" animBg="1"/>
      <p:bldP spid="267271" grpId="0" animBg="1"/>
    </p:bld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AutoShape 2"/>
          <p:cNvSpPr>
            <a:spLocks noChangeArrowheads="1"/>
          </p:cNvSpPr>
          <p:nvPr/>
        </p:nvSpPr>
        <p:spPr bwMode="auto">
          <a:xfrm>
            <a:off x="0" y="1098550"/>
            <a:ext cx="9144000" cy="5472113"/>
          </a:xfrm>
          <a:custGeom>
            <a:avLst/>
            <a:gdLst>
              <a:gd name="T0" fmla="*/ 4597400 w 21600"/>
              <a:gd name="T1" fmla="*/ 554051 h 21600"/>
              <a:gd name="T2" fmla="*/ 1239520 w 21600"/>
              <a:gd name="T3" fmla="*/ 2736057 h 21600"/>
              <a:gd name="T4" fmla="*/ 4597400 w 21600"/>
              <a:gd name="T5" fmla="*/ 5472113 h 21600"/>
              <a:gd name="T6" fmla="*/ 7904480 w 21600"/>
              <a:gd name="T7" fmla="*/ 273605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>Descendo à esfera dos homens por amor, humilhando-se por amor, ajudando e sofrendo por amor, passa no mundo, de sentimento erguido ao                       Pai Excelso, refletindo-Lhe a vontade sábia e misericordiosa.                                                    </a:t>
            </a:r>
          </a:p>
        </p:txBody>
      </p:sp>
      <p:sp>
        <p:nvSpPr>
          <p:cNvPr id="268291" name="AutoShape 3"/>
          <p:cNvSpPr>
            <a:spLocks noChangeArrowheads="1"/>
          </p:cNvSpPr>
          <p:nvPr/>
        </p:nvSpPr>
        <p:spPr bwMode="auto">
          <a:xfrm>
            <a:off x="3328988" y="260350"/>
            <a:ext cx="2484437" cy="2233613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292" name="AutoShape 4"/>
          <p:cNvSpPr>
            <a:spLocks noChangeArrowheads="1"/>
          </p:cNvSpPr>
          <p:nvPr/>
        </p:nvSpPr>
        <p:spPr bwMode="auto">
          <a:xfrm rot="2446880" flipH="1" flipV="1">
            <a:off x="2179638" y="1163638"/>
            <a:ext cx="4632325" cy="44370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293" name="WordArt 5"/>
          <p:cNvSpPr>
            <a:spLocks noChangeArrowheads="1" noChangeShapeType="1" noTextEdit="1"/>
          </p:cNvSpPr>
          <p:nvPr/>
        </p:nvSpPr>
        <p:spPr bwMode="auto">
          <a:xfrm rot="-1645803">
            <a:off x="3468688" y="81280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68294" name="AutoShape 6"/>
          <p:cNvSpPr>
            <a:spLocks noChangeArrowheads="1"/>
          </p:cNvSpPr>
          <p:nvPr/>
        </p:nvSpPr>
        <p:spPr bwMode="auto">
          <a:xfrm rot="1160616" flipH="1" flipV="1">
            <a:off x="2770188" y="954088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8295" name="AutoShape 7"/>
          <p:cNvSpPr>
            <a:spLocks noChangeArrowheads="1"/>
          </p:cNvSpPr>
          <p:nvPr/>
        </p:nvSpPr>
        <p:spPr bwMode="auto">
          <a:xfrm rot="4435336" flipH="1" flipV="1">
            <a:off x="1477169" y="953294"/>
            <a:ext cx="4970463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68296" name="Picture 8" descr="msoB455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71550" y="1844675"/>
            <a:ext cx="1387475" cy="2663825"/>
          </a:xfrm>
          <a:prstGeom prst="rect">
            <a:avLst/>
          </a:prstGeom>
          <a:noFill/>
          <a:effectLst>
            <a:outerShdw dist="107763" dir="81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480265" name="Text Box 9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8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8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8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8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8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8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8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291" grpId="0" animBg="1"/>
      <p:bldP spid="268292" grpId="0" animBg="1"/>
      <p:bldP spid="268293" grpId="0" animBg="1"/>
      <p:bldP spid="268294" grpId="0" animBg="1"/>
      <p:bldP spid="268295" grpId="0" animBg="1"/>
    </p:bld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AutoShape 2"/>
          <p:cNvSpPr>
            <a:spLocks noChangeArrowheads="1"/>
          </p:cNvSpPr>
          <p:nvPr/>
        </p:nvSpPr>
        <p:spPr bwMode="auto">
          <a:xfrm>
            <a:off x="0" y="1098550"/>
            <a:ext cx="9144000" cy="5472113"/>
          </a:xfrm>
          <a:custGeom>
            <a:avLst/>
            <a:gdLst>
              <a:gd name="T0" fmla="*/ 4597400 w 21600"/>
              <a:gd name="T1" fmla="*/ 554051 h 21600"/>
              <a:gd name="T2" fmla="*/ 1239520 w 21600"/>
              <a:gd name="T3" fmla="*/ 2736057 h 21600"/>
              <a:gd name="T4" fmla="*/ 4597400 w 21600"/>
              <a:gd name="T5" fmla="*/ 5472113 h 21600"/>
              <a:gd name="T6" fmla="*/ 7904480 w 21600"/>
              <a:gd name="T7" fmla="*/ 273605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lnSpc>
                <a:spcPct val="80000"/>
              </a:lnSpc>
            </a:pP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/>
            </a:r>
            <a:br>
              <a:rPr lang="pt-BR" b="0">
                <a:solidFill>
                  <a:schemeClr val="folHlink"/>
                </a:solidFill>
              </a:rPr>
            </a:br>
            <a:r>
              <a:rPr lang="pt-BR" b="0">
                <a:solidFill>
                  <a:schemeClr val="folHlink"/>
                </a:solidFill>
              </a:rPr>
              <a:t>E, para que a vida e o pensamento de todos nós lhe retratem as pegadas de luz, legou-nos, em nome de Deus a sua fórmula inesquecível: “Amai-vos uns aos outros como eu vos amei.”  .                                                    </a:t>
            </a:r>
          </a:p>
        </p:txBody>
      </p:sp>
      <p:sp>
        <p:nvSpPr>
          <p:cNvPr id="269315" name="AutoShape 3"/>
          <p:cNvSpPr>
            <a:spLocks noChangeArrowheads="1"/>
          </p:cNvSpPr>
          <p:nvPr/>
        </p:nvSpPr>
        <p:spPr bwMode="auto">
          <a:xfrm>
            <a:off x="3328988" y="260350"/>
            <a:ext cx="2484437" cy="2233613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rgbClr val="9DFFFD"/>
          </a:solidFill>
          <a:ln w="9525" algn="ctr">
            <a:noFill/>
            <a:round/>
            <a:headEnd/>
            <a:tailEnd/>
          </a:ln>
          <a:effectLst>
            <a:prstShdw prst="shdw13" dist="40161" dir="11906097">
              <a:srgbClr val="808080">
                <a:alpha val="50000"/>
              </a:srgbClr>
            </a:prst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16" name="AutoShape 4"/>
          <p:cNvSpPr>
            <a:spLocks noChangeArrowheads="1"/>
          </p:cNvSpPr>
          <p:nvPr/>
        </p:nvSpPr>
        <p:spPr bwMode="auto">
          <a:xfrm rot="2446880" flipH="1" flipV="1">
            <a:off x="2179638" y="1163638"/>
            <a:ext cx="4632325" cy="4437062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17" name="WordArt 5"/>
          <p:cNvSpPr>
            <a:spLocks noChangeArrowheads="1" noChangeShapeType="1" noTextEdit="1"/>
          </p:cNvSpPr>
          <p:nvPr/>
        </p:nvSpPr>
        <p:spPr bwMode="auto">
          <a:xfrm rot="-1645803">
            <a:off x="3468688" y="812800"/>
            <a:ext cx="2111375" cy="11509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946108"/>
              </a:avLst>
            </a:prstTxWarp>
            <a:scene3d>
              <a:camera prst="legacyPerspectiveTop"/>
              <a:lightRig rig="legacyFlat1" dir="t"/>
            </a:scene3d>
            <a:sp3d extrusionH="887400" prstMaterial="legacyPlastic">
              <a:extrusionClr>
                <a:schemeClr val="hlink"/>
              </a:extrusionClr>
            </a:sp3d>
          </a:bodyPr>
          <a:lstStyle/>
          <a:p>
            <a:r>
              <a:rPr lang="pt-BR" sz="3600" kern="10" spc="72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Amor Puro</a:t>
            </a:r>
          </a:p>
        </p:txBody>
      </p:sp>
      <p:sp>
        <p:nvSpPr>
          <p:cNvPr id="269318" name="AutoShape 6"/>
          <p:cNvSpPr>
            <a:spLocks noChangeArrowheads="1"/>
          </p:cNvSpPr>
          <p:nvPr/>
        </p:nvSpPr>
        <p:spPr bwMode="auto">
          <a:xfrm rot="1160616" flipH="1" flipV="1">
            <a:off x="2770188" y="954088"/>
            <a:ext cx="4970462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rot="10800000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69319" name="AutoShape 7"/>
          <p:cNvSpPr>
            <a:spLocks noChangeArrowheads="1"/>
          </p:cNvSpPr>
          <p:nvPr/>
        </p:nvSpPr>
        <p:spPr bwMode="auto">
          <a:xfrm rot="4435336" flipH="1" flipV="1">
            <a:off x="1477169" y="953294"/>
            <a:ext cx="4970463" cy="4797425"/>
          </a:xfrm>
          <a:prstGeom prst="lightningBolt">
            <a:avLst/>
          </a:prstGeom>
          <a:solidFill>
            <a:srgbClr val="9DFFFD">
              <a:alpha val="42999"/>
            </a:srgbClr>
          </a:solidFill>
          <a:ln w="9525" algn="ctr">
            <a:noFill/>
            <a:miter lim="800000"/>
            <a:headEnd/>
            <a:tailEnd/>
          </a:ln>
          <a:effectLst/>
        </p:spPr>
        <p:txBody>
          <a:bodyPr vert="eaVert" wrap="none" anchor="b" anchorCtr="1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269321" name="Picture 9" descr="Christ teaching my love"/>
          <p:cNvPicPr>
            <a:picLocks noChangeAspect="1" noChangeArrowheads="1"/>
          </p:cNvPicPr>
          <p:nvPr/>
        </p:nvPicPr>
        <p:blipFill>
          <a:blip r:embed="rId2"/>
          <a:srcRect l="21448" r="22415"/>
          <a:stretch>
            <a:fillRect/>
          </a:stretch>
        </p:blipFill>
        <p:spPr bwMode="auto">
          <a:xfrm>
            <a:off x="739775" y="1557338"/>
            <a:ext cx="1455738" cy="2663825"/>
          </a:xfrm>
          <a:prstGeom prst="rect">
            <a:avLst/>
          </a:prstGeom>
          <a:noFill/>
          <a:effectLst>
            <a:outerShdw dist="107763" dir="81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481289" name="Text Box 12"/>
          <p:cNvSpPr txBox="1">
            <a:spLocks noChangeArrowheads="1"/>
          </p:cNvSpPr>
          <p:nvPr/>
        </p:nvSpPr>
        <p:spPr bwMode="auto">
          <a:xfrm>
            <a:off x="7885113" y="188913"/>
            <a:ext cx="1150937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4800" b="0"/>
              <a:t>30 </a:t>
            </a:r>
            <a:r>
              <a:rPr lang="pt-BR" sz="20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" fill="hold"/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269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" fill="hold"/>
                                        <p:tgtEl>
                                          <p:spTgt spid="269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fill="hold"/>
                                        <p:tgtEl>
                                          <p:spTgt spid="269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00"/>
                            </p:stCondLst>
                            <p:childTnLst>
                              <p:par>
                                <p:cTn id="20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fill="hold"/>
                                        <p:tgtEl>
                                          <p:spTgt spid="269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5" grpId="0" animBg="1"/>
      <p:bldP spid="269316" grpId="0" animBg="1"/>
      <p:bldP spid="269317" grpId="0" animBg="1"/>
      <p:bldP spid="269318" grpId="0" animBg="1"/>
      <p:bldP spid="269319" grpId="0" animBg="1"/>
    </p:bld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48230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252932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252933" name="Rectangle 5"/>
          <p:cNvSpPr>
            <a:spLocks noChangeArrowheads="1"/>
          </p:cNvSpPr>
          <p:nvPr/>
        </p:nvSpPr>
        <p:spPr bwMode="auto">
          <a:xfrm>
            <a:off x="4859338" y="3716338"/>
            <a:ext cx="36734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30                     Amor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52934" name="WordArt 6"/>
          <p:cNvSpPr>
            <a:spLocks noChangeArrowheads="1" noChangeShapeType="1" noTextEdit="1"/>
          </p:cNvSpPr>
          <p:nvPr/>
        </p:nvSpPr>
        <p:spPr bwMode="auto">
          <a:xfrm>
            <a:off x="6588125" y="4868863"/>
            <a:ext cx="946150" cy="1439862"/>
          </a:xfrm>
          <a:prstGeom prst="rect">
            <a:avLst/>
          </a:prstGeom>
        </p:spPr>
        <p:txBody>
          <a:bodyPr wrap="none" fromWordArt="1">
            <a:prstTxWarp prst="textSlantUp">
              <a:avLst>
                <a:gd name="adj" fmla="val 32056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CC99FF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Impact"/>
              </a:rPr>
              <a:t>Fim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52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93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1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Quem sustenta                                                 todos os Impulsos</a:t>
            </a:r>
          </a:p>
        </p:txBody>
      </p:sp>
      <p:sp>
        <p:nvSpPr>
          <p:cNvPr id="73731" name="AutoShape 18"/>
          <p:cNvSpPr>
            <a:spLocks noChangeArrowheads="1"/>
          </p:cNvSpPr>
          <p:nvPr/>
        </p:nvSpPr>
        <p:spPr bwMode="auto">
          <a:xfrm>
            <a:off x="2268538" y="1235075"/>
            <a:ext cx="4608512" cy="647700"/>
          </a:xfrm>
          <a:prstGeom prst="roundRect">
            <a:avLst>
              <a:gd name="adj" fmla="val 16667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>
              <a:lnSpc>
                <a:spcPct val="100000"/>
              </a:lnSpc>
            </a:pPr>
            <a:endParaRPr lang="pt-BR" sz="2400" b="0" i="1"/>
          </a:p>
          <a:p>
            <a:pPr>
              <a:lnSpc>
                <a:spcPct val="100000"/>
              </a:lnSpc>
            </a:pPr>
            <a:r>
              <a:rPr lang="pt-BR" sz="2400" b="0" i="1"/>
              <a:t>NO ESTADO INDIVIDUAL?</a:t>
            </a:r>
          </a:p>
          <a:p>
            <a:pPr>
              <a:lnSpc>
                <a:spcPct val="100000"/>
              </a:lnSpc>
            </a:pPr>
            <a:endParaRPr lang="pt-BR" sz="1600" b="0" i="1"/>
          </a:p>
        </p:txBody>
      </p:sp>
      <p:sp>
        <p:nvSpPr>
          <p:cNvPr id="73732" name="Text Box 20"/>
          <p:cNvSpPr txBox="1">
            <a:spLocks noChangeArrowheads="1"/>
          </p:cNvSpPr>
          <p:nvPr/>
        </p:nvSpPr>
        <p:spPr bwMode="auto">
          <a:xfrm>
            <a:off x="1403350" y="4618038"/>
            <a:ext cx="6408738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2400" b="0"/>
              <a:t>A cooperação espontânea                                                       é o supremo ingrediente                                                     da ordem </a:t>
            </a:r>
          </a:p>
        </p:txBody>
      </p:sp>
      <p:sp>
        <p:nvSpPr>
          <p:cNvPr id="66564" name="_s1028"/>
          <p:cNvSpPr>
            <a:spLocks noChangeArrowheads="1"/>
          </p:cNvSpPr>
          <p:nvPr/>
        </p:nvSpPr>
        <p:spPr bwMode="auto">
          <a:xfrm>
            <a:off x="2124075" y="3683000"/>
            <a:ext cx="4824413" cy="792163"/>
          </a:xfrm>
          <a:prstGeom prst="roundRect">
            <a:avLst>
              <a:gd name="adj" fmla="val 19574"/>
            </a:avLst>
          </a:prstGeom>
          <a:solidFill>
            <a:schemeClr val="folHlink">
              <a:alpha val="25000"/>
            </a:schemeClr>
          </a:solidFill>
          <a:ln w="9525">
            <a:round/>
            <a:headEnd/>
            <a:tailEnd/>
          </a:ln>
          <a:effectLst/>
          <a:scene3d>
            <a:camera prst="legacyPerspectiveTop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lIns="4588" tIns="2295" rIns="4588" bIns="2295" anchor="ctr">
            <a:flatTx/>
          </a:bodyPr>
          <a:lstStyle/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SENSO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DE COOPERAÇÃO!</a:t>
            </a:r>
          </a:p>
        </p:txBody>
      </p:sp>
      <p:sp>
        <p:nvSpPr>
          <p:cNvPr id="66596" name="AutoShape 36"/>
          <p:cNvSpPr>
            <a:spLocks noChangeArrowheads="1"/>
          </p:cNvSpPr>
          <p:nvPr/>
        </p:nvSpPr>
        <p:spPr bwMode="auto">
          <a:xfrm>
            <a:off x="4356100" y="1954213"/>
            <a:ext cx="358775" cy="504825"/>
          </a:xfrm>
          <a:prstGeom prst="downArrow">
            <a:avLst>
              <a:gd name="adj1" fmla="val 50000"/>
              <a:gd name="adj2" fmla="val 35177"/>
            </a:avLst>
          </a:prstGeom>
          <a:solidFill>
            <a:schemeClr val="folHlink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6598" name="Freeform 38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6599" name="Freeform 39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3737" name="Text Box 4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0"/>
                            </p:stCondLst>
                            <p:childTnLst>
                              <p:par>
                                <p:cTn id="10" presetID="27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" dur="250" autoRev="1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" dur="250" autoRev="1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" dur="250" autoRev="1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autoRev="1" fill="hold"/>
                                        <p:tgtEl>
                                          <p:spTgt spid="6659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6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66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96" grpId="0" animBg="1"/>
      <p:bldP spid="66596" grpId="1" animBg="1"/>
      <p:bldP spid="66598" grpId="0" animBg="1"/>
      <p:bldP spid="6659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0" name="Rectangle 2"/>
          <p:cNvSpPr>
            <a:spLocks noChangeArrowheads="1"/>
          </p:cNvSpPr>
          <p:nvPr/>
        </p:nvSpPr>
        <p:spPr bwMode="auto">
          <a:xfrm>
            <a:off x="0" y="358775"/>
            <a:ext cx="9144000" cy="1125538"/>
          </a:xfrm>
          <a:prstGeom prst="rect">
            <a:avLst/>
          </a:prstGeom>
          <a:solidFill>
            <a:srgbClr val="B2B2B2">
              <a:alpha val="59999"/>
            </a:srgbClr>
          </a:solidFill>
          <a:ln w="9525">
            <a:noFill/>
            <a:miter lim="800000"/>
            <a:headEnd/>
            <a:tailEnd/>
          </a:ln>
        </p:spPr>
        <p:txBody>
          <a:bodyPr anchor="ctr" anchorCtr="1"/>
          <a:lstStyle/>
          <a:p>
            <a:pPr marL="838200" indent="-838200">
              <a:lnSpc>
                <a:spcPct val="130000"/>
              </a:lnSpc>
            </a:pPr>
            <a:r>
              <a:rPr lang="pt-BR" b="0">
                <a:solidFill>
                  <a:schemeClr val="tx2"/>
                </a:solidFill>
              </a:rPr>
              <a:t>COOPERAÇÃO NO ESTADO INDIVIDUAL                                          é isso   ...  </a:t>
            </a:r>
          </a:p>
        </p:txBody>
      </p:sp>
      <p:grpSp>
        <p:nvGrpSpPr>
          <p:cNvPr id="14" name="Organization Chart 2"/>
          <p:cNvGrpSpPr>
            <a:grpSpLocks noChangeAspect="1"/>
          </p:cNvGrpSpPr>
          <p:nvPr/>
        </p:nvGrpSpPr>
        <p:grpSpPr bwMode="auto">
          <a:xfrm>
            <a:off x="395288" y="4508500"/>
            <a:ext cx="8424862" cy="1441450"/>
            <a:chOff x="249" y="2840"/>
            <a:chExt cx="5307" cy="908"/>
          </a:xfrm>
        </p:grpSpPr>
        <p:sp>
          <p:nvSpPr>
            <p:cNvPr id="15" name="_s23556"/>
            <p:cNvSpPr>
              <a:spLocks noChangeArrowheads="1"/>
            </p:cNvSpPr>
            <p:nvPr/>
          </p:nvSpPr>
          <p:spPr bwMode="auto">
            <a:xfrm>
              <a:off x="1202" y="3067"/>
              <a:ext cx="3402" cy="681"/>
            </a:xfrm>
            <a:prstGeom prst="roundRect">
              <a:avLst>
                <a:gd name="adj" fmla="val 19574"/>
              </a:avLst>
            </a:prstGeom>
            <a:solidFill>
              <a:schemeClr val="folHlink">
                <a:alpha val="25000"/>
              </a:schemeClr>
            </a:solidFill>
            <a:ln w="9525">
              <a:round/>
              <a:headEnd/>
              <a:tailEnd/>
            </a:ln>
            <a:effectLst/>
            <a:scene3d>
              <a:camera prst="legacyPerspectiveTop"/>
              <a:lightRig rig="legacyFlat3" dir="b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vert="horz" wrap="none" lIns="4588" tIns="2295" rIns="4588" bIns="2295" numCol="1" anchor="ctr" anchorCtr="0" compatLnSpc="1">
              <a:prstTxWarp prst="textNoShape">
                <a:avLst/>
              </a:prstTxWarp>
              <a:flatTx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QUEM AJUDA É AJUDADO.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SEGURA FORMULA DE AJUSTE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t-BR" sz="20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</a:rPr>
                <a:t>AOS PROCESSOS DA EVOLUÇÃO</a:t>
              </a:r>
            </a:p>
          </p:txBody>
        </p:sp>
      </p:grpSp>
      <p:sp>
        <p:nvSpPr>
          <p:cNvPr id="58377" name="AutoShape 9"/>
          <p:cNvSpPr>
            <a:spLocks noChangeArrowheads="1"/>
          </p:cNvSpPr>
          <p:nvPr/>
        </p:nvSpPr>
        <p:spPr bwMode="auto">
          <a:xfrm>
            <a:off x="3068638" y="2420938"/>
            <a:ext cx="1071562" cy="2295525"/>
          </a:xfrm>
          <a:prstGeom prst="moon">
            <a:avLst>
              <a:gd name="adj" fmla="val 17185"/>
            </a:avLst>
          </a:prstGeom>
          <a:solidFill>
            <a:srgbClr val="00FF00"/>
          </a:solidFill>
          <a:ln w="9525">
            <a:miter lim="800000"/>
            <a:headEnd/>
            <a:tailEnd/>
          </a:ln>
          <a:scene3d>
            <a:camera prst="legacyPerspectiveTopRight">
              <a:rot lat="20699998" lon="19799998" rev="0"/>
            </a:camera>
            <a:lightRig rig="legacyFlat4" dir="t"/>
          </a:scene3d>
          <a:sp3d extrusionH="121893000" prstMaterial="legacyMatte">
            <a:bevelT w="13500" h="13500" prst="angle"/>
            <a:bevelB w="13500" h="13500" prst="angle"/>
            <a:extrusionClr>
              <a:srgbClr val="00FF00"/>
            </a:extrusionClr>
          </a:sp3d>
        </p:spPr>
        <p:txBody>
          <a:bodyPr wrap="none" anchor="ctr">
            <a:flatTx/>
          </a:bodyPr>
          <a:lstStyle/>
          <a:p>
            <a:pPr>
              <a:lnSpc>
                <a:spcPct val="100000"/>
              </a:lnSpc>
            </a:pPr>
            <a:endParaRPr lang="pt-BR" sz="1800" b="0"/>
          </a:p>
        </p:txBody>
      </p:sp>
      <p:sp>
        <p:nvSpPr>
          <p:cNvPr id="58378" name="AutoShape 10"/>
          <p:cNvSpPr>
            <a:spLocks noChangeArrowheads="1"/>
          </p:cNvSpPr>
          <p:nvPr/>
        </p:nvSpPr>
        <p:spPr bwMode="auto">
          <a:xfrm rot="21590499" flipH="1">
            <a:off x="4932363" y="2420938"/>
            <a:ext cx="1081087" cy="2292350"/>
          </a:xfrm>
          <a:prstGeom prst="moon">
            <a:avLst>
              <a:gd name="adj" fmla="val 22167"/>
            </a:avLst>
          </a:prstGeom>
          <a:solidFill>
            <a:srgbClr val="00FF00"/>
          </a:solidFill>
          <a:ln w="9525">
            <a:miter lim="800000"/>
            <a:headEnd/>
            <a:tailEnd/>
          </a:ln>
          <a:scene3d>
            <a:camera prst="legacyPerspectiveTopRight">
              <a:rot lat="20699998" lon="600000" rev="0"/>
            </a:camera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00FF00"/>
            </a:extrusionClr>
          </a:sp3d>
        </p:spPr>
        <p:txBody>
          <a:bodyPr wrap="none" anchor="ctr">
            <a:flatTx/>
          </a:bodyPr>
          <a:lstStyle/>
          <a:p>
            <a:pPr>
              <a:lnSpc>
                <a:spcPct val="100000"/>
              </a:lnSpc>
            </a:pPr>
            <a:endParaRPr lang="pt-BR" sz="1800" b="0"/>
          </a:p>
        </p:txBody>
      </p:sp>
      <p:sp>
        <p:nvSpPr>
          <p:cNvPr id="58381" name="Text Box 13"/>
          <p:cNvSpPr txBox="1">
            <a:spLocks noChangeArrowheads="1"/>
          </p:cNvSpPr>
          <p:nvPr/>
        </p:nvSpPr>
        <p:spPr bwMode="auto">
          <a:xfrm>
            <a:off x="5832475" y="3067050"/>
            <a:ext cx="2555875" cy="108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defRPr/>
            </a:pPr>
            <a:r>
              <a:rPr lang="pt-BR" sz="1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OBEDIÊNCIA </a:t>
            </a:r>
          </a:p>
          <a:p>
            <a:pPr algn="l">
              <a:defRPr/>
            </a:pPr>
            <a:r>
              <a:rPr lang="pt-BR" sz="1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CONSTRUTIVA                                                                                 AOS IMPOSITIVOS </a:t>
            </a:r>
          </a:p>
          <a:p>
            <a:pPr algn="l">
              <a:defRPr/>
            </a:pPr>
            <a:r>
              <a:rPr lang="pt-BR" sz="1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 FRENTE</a:t>
            </a:r>
          </a:p>
        </p:txBody>
      </p:sp>
      <p:sp>
        <p:nvSpPr>
          <p:cNvPr id="58382" name="Text Box 14"/>
          <p:cNvSpPr txBox="1">
            <a:spLocks noChangeArrowheads="1"/>
          </p:cNvSpPr>
          <p:nvPr/>
        </p:nvSpPr>
        <p:spPr bwMode="auto">
          <a:xfrm>
            <a:off x="611188" y="2895600"/>
            <a:ext cx="2520950" cy="1109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lnSpc>
                <a:spcPct val="100000"/>
              </a:lnSpc>
              <a:defRPr/>
            </a:pPr>
            <a:endParaRPr lang="pt-BR" sz="18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r">
              <a:defRPr/>
            </a:pPr>
            <a:r>
              <a:rPr lang="pt-BR" sz="1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SOCORRO                             ÀS PRIVAÇÕES DA                                       </a:t>
            </a:r>
          </a:p>
          <a:p>
            <a:pPr algn="r">
              <a:defRPr/>
            </a:pPr>
            <a:r>
              <a:rPr lang="pt-BR" sz="1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RETAGUARDA</a:t>
            </a:r>
          </a:p>
        </p:txBody>
      </p:sp>
      <p:pic>
        <p:nvPicPr>
          <p:cNvPr id="23565" name="Picture 16" descr="j0331728[1]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3933825"/>
            <a:ext cx="1795463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66" name="Picture 17" descr="j0285285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8027988" y="2924175"/>
            <a:ext cx="1073150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8386" name="Organization Chart 5"/>
          <p:cNvGraphicFramePr>
            <a:graphicFrameLocks/>
          </p:cNvGraphicFramePr>
          <p:nvPr/>
        </p:nvGraphicFramePr>
        <p:xfrm>
          <a:off x="3348038" y="3025775"/>
          <a:ext cx="2305050" cy="1266825"/>
        </p:xfrm>
        <a:graphic>
          <a:graphicData uri="http://schemas.openxmlformats.org/drawingml/2006/compatibility">
            <com:legacyDrawing xmlns:com="http://schemas.openxmlformats.org/drawingml/2006/compatibility" spid="_x0000_s23557"/>
          </a:graphicData>
        </a:graphic>
      </p:graphicFrame>
      <p:sp>
        <p:nvSpPr>
          <p:cNvPr id="58397" name="Freeform 29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8398" name="Freeform 30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3569" name="Text Box 3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8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2" presetClass="emph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4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5838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583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58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7" grpId="0" animBg="1"/>
      <p:bldP spid="58378" grpId="0" animBg="1"/>
      <p:bldDgm spid="58386" grpId="0"/>
      <p:bldP spid="58397" grpId="0" animBg="1"/>
      <p:bldP spid="58398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3" name="Freeform 19"/>
          <p:cNvSpPr>
            <a:spLocks/>
          </p:cNvSpPr>
          <p:nvPr/>
        </p:nvSpPr>
        <p:spPr bwMode="auto">
          <a:xfrm rot="5856143">
            <a:off x="1296194" y="2209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4" name="Freeform 20"/>
          <p:cNvSpPr>
            <a:spLocks/>
          </p:cNvSpPr>
          <p:nvPr/>
        </p:nvSpPr>
        <p:spPr bwMode="auto">
          <a:xfrm rot="5856143">
            <a:off x="1143794" y="3123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5" name="Freeform 21"/>
          <p:cNvSpPr>
            <a:spLocks/>
          </p:cNvSpPr>
          <p:nvPr/>
        </p:nvSpPr>
        <p:spPr bwMode="auto">
          <a:xfrm rot="5856143">
            <a:off x="1548607" y="2993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6" name="Freeform 22"/>
          <p:cNvSpPr>
            <a:spLocks/>
          </p:cNvSpPr>
          <p:nvPr/>
        </p:nvSpPr>
        <p:spPr bwMode="auto">
          <a:xfrm rot="5856143">
            <a:off x="2005807" y="31456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7" name="Freeform 23"/>
          <p:cNvSpPr>
            <a:spLocks/>
          </p:cNvSpPr>
          <p:nvPr/>
        </p:nvSpPr>
        <p:spPr bwMode="auto">
          <a:xfrm rot="5856143">
            <a:off x="1981994" y="34504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8" name="Freeform 24"/>
          <p:cNvSpPr>
            <a:spLocks/>
          </p:cNvSpPr>
          <p:nvPr/>
        </p:nvSpPr>
        <p:spPr bwMode="auto">
          <a:xfrm rot="5856143">
            <a:off x="1524794" y="36028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9" name="Freeform 25"/>
          <p:cNvSpPr>
            <a:spLocks/>
          </p:cNvSpPr>
          <p:nvPr/>
        </p:nvSpPr>
        <p:spPr bwMode="auto">
          <a:xfrm rot="5856143">
            <a:off x="1143794" y="34282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0" name="Freeform 26"/>
          <p:cNvSpPr>
            <a:spLocks/>
          </p:cNvSpPr>
          <p:nvPr/>
        </p:nvSpPr>
        <p:spPr bwMode="auto">
          <a:xfrm rot="5856143">
            <a:off x="1067594" y="45712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1" name="Freeform 27"/>
          <p:cNvSpPr>
            <a:spLocks/>
          </p:cNvSpPr>
          <p:nvPr/>
        </p:nvSpPr>
        <p:spPr bwMode="auto">
          <a:xfrm rot="5856143">
            <a:off x="1472407" y="41521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2" name="Freeform 28"/>
          <p:cNvSpPr>
            <a:spLocks/>
          </p:cNvSpPr>
          <p:nvPr/>
        </p:nvSpPr>
        <p:spPr bwMode="auto">
          <a:xfrm rot="5856143">
            <a:off x="1929607" y="45934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3" name="Freeform 29"/>
          <p:cNvSpPr>
            <a:spLocks/>
          </p:cNvSpPr>
          <p:nvPr/>
        </p:nvSpPr>
        <p:spPr bwMode="auto">
          <a:xfrm rot="5856143">
            <a:off x="1905794" y="4898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4" name="Freeform 30"/>
          <p:cNvSpPr>
            <a:spLocks/>
          </p:cNvSpPr>
          <p:nvPr/>
        </p:nvSpPr>
        <p:spPr bwMode="auto">
          <a:xfrm rot="5856143">
            <a:off x="1448594" y="50506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5" name="Freeform 31"/>
          <p:cNvSpPr>
            <a:spLocks/>
          </p:cNvSpPr>
          <p:nvPr/>
        </p:nvSpPr>
        <p:spPr bwMode="auto">
          <a:xfrm rot="5856143">
            <a:off x="1067594" y="4876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6" name="Freeform 32"/>
          <p:cNvSpPr>
            <a:spLocks/>
          </p:cNvSpPr>
          <p:nvPr/>
        </p:nvSpPr>
        <p:spPr bwMode="auto">
          <a:xfrm rot="5856143">
            <a:off x="1677194" y="5028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7" name="Freeform 33"/>
          <p:cNvSpPr>
            <a:spLocks/>
          </p:cNvSpPr>
          <p:nvPr/>
        </p:nvSpPr>
        <p:spPr bwMode="auto">
          <a:xfrm rot="5856143">
            <a:off x="2082007" y="4898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8" name="Freeform 34"/>
          <p:cNvSpPr>
            <a:spLocks/>
          </p:cNvSpPr>
          <p:nvPr/>
        </p:nvSpPr>
        <p:spPr bwMode="auto">
          <a:xfrm rot="5856143">
            <a:off x="2539207" y="50506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39" name="Freeform 35"/>
          <p:cNvSpPr>
            <a:spLocks/>
          </p:cNvSpPr>
          <p:nvPr/>
        </p:nvSpPr>
        <p:spPr bwMode="auto">
          <a:xfrm rot="5856143">
            <a:off x="2515394" y="53554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0" name="Freeform 36"/>
          <p:cNvSpPr>
            <a:spLocks/>
          </p:cNvSpPr>
          <p:nvPr/>
        </p:nvSpPr>
        <p:spPr bwMode="auto">
          <a:xfrm rot="5856143">
            <a:off x="2058194" y="55078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1" name="Freeform 37"/>
          <p:cNvSpPr>
            <a:spLocks/>
          </p:cNvSpPr>
          <p:nvPr/>
        </p:nvSpPr>
        <p:spPr bwMode="auto">
          <a:xfrm rot="5856143">
            <a:off x="1677194" y="53332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2" name="Freeform 38"/>
          <p:cNvSpPr>
            <a:spLocks/>
          </p:cNvSpPr>
          <p:nvPr/>
        </p:nvSpPr>
        <p:spPr bwMode="auto">
          <a:xfrm rot="5856143">
            <a:off x="2591594" y="50823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3" name="Freeform 39"/>
          <p:cNvSpPr>
            <a:spLocks/>
          </p:cNvSpPr>
          <p:nvPr/>
        </p:nvSpPr>
        <p:spPr bwMode="auto">
          <a:xfrm rot="5856143">
            <a:off x="2996407" y="49522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4" name="Freeform 40"/>
          <p:cNvSpPr>
            <a:spLocks/>
          </p:cNvSpPr>
          <p:nvPr/>
        </p:nvSpPr>
        <p:spPr bwMode="auto">
          <a:xfrm rot="5856143">
            <a:off x="3453607" y="51046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5" name="Freeform 41"/>
          <p:cNvSpPr>
            <a:spLocks/>
          </p:cNvSpPr>
          <p:nvPr/>
        </p:nvSpPr>
        <p:spPr bwMode="auto">
          <a:xfrm rot="5856143">
            <a:off x="3429794" y="5409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6" name="Freeform 42"/>
          <p:cNvSpPr>
            <a:spLocks/>
          </p:cNvSpPr>
          <p:nvPr/>
        </p:nvSpPr>
        <p:spPr bwMode="auto">
          <a:xfrm rot="5856143">
            <a:off x="2972594" y="5561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7" name="Freeform 43"/>
          <p:cNvSpPr>
            <a:spLocks/>
          </p:cNvSpPr>
          <p:nvPr/>
        </p:nvSpPr>
        <p:spPr bwMode="auto">
          <a:xfrm rot="5856143">
            <a:off x="2591594" y="53871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8" name="Freeform 44"/>
          <p:cNvSpPr>
            <a:spLocks/>
          </p:cNvSpPr>
          <p:nvPr/>
        </p:nvSpPr>
        <p:spPr bwMode="auto">
          <a:xfrm rot="5856143">
            <a:off x="2743994" y="43965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49" name="Freeform 45"/>
          <p:cNvSpPr>
            <a:spLocks/>
          </p:cNvSpPr>
          <p:nvPr/>
        </p:nvSpPr>
        <p:spPr bwMode="auto">
          <a:xfrm rot="5856143">
            <a:off x="3148807" y="4266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0" name="Freeform 46"/>
          <p:cNvSpPr>
            <a:spLocks/>
          </p:cNvSpPr>
          <p:nvPr/>
        </p:nvSpPr>
        <p:spPr bwMode="auto">
          <a:xfrm rot="5856143">
            <a:off x="3606007" y="4418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1" name="Freeform 47"/>
          <p:cNvSpPr>
            <a:spLocks/>
          </p:cNvSpPr>
          <p:nvPr/>
        </p:nvSpPr>
        <p:spPr bwMode="auto">
          <a:xfrm rot="5856143">
            <a:off x="3582194" y="47236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2" name="Freeform 48"/>
          <p:cNvSpPr>
            <a:spLocks/>
          </p:cNvSpPr>
          <p:nvPr/>
        </p:nvSpPr>
        <p:spPr bwMode="auto">
          <a:xfrm rot="5856143">
            <a:off x="3124994" y="4876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3" name="Freeform 49"/>
          <p:cNvSpPr>
            <a:spLocks/>
          </p:cNvSpPr>
          <p:nvPr/>
        </p:nvSpPr>
        <p:spPr bwMode="auto">
          <a:xfrm rot="5856143">
            <a:off x="2743994" y="47013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4" name="Freeform 50"/>
          <p:cNvSpPr>
            <a:spLocks/>
          </p:cNvSpPr>
          <p:nvPr/>
        </p:nvSpPr>
        <p:spPr bwMode="auto">
          <a:xfrm rot="5856143">
            <a:off x="794" y="51585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5" name="Freeform 51"/>
          <p:cNvSpPr>
            <a:spLocks/>
          </p:cNvSpPr>
          <p:nvPr/>
        </p:nvSpPr>
        <p:spPr bwMode="auto">
          <a:xfrm rot="5856143">
            <a:off x="405607" y="5028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6" name="Freeform 52"/>
          <p:cNvSpPr>
            <a:spLocks/>
          </p:cNvSpPr>
          <p:nvPr/>
        </p:nvSpPr>
        <p:spPr bwMode="auto">
          <a:xfrm rot="5856143">
            <a:off x="915194" y="5028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7" name="Freeform 53"/>
          <p:cNvSpPr>
            <a:spLocks/>
          </p:cNvSpPr>
          <p:nvPr/>
        </p:nvSpPr>
        <p:spPr bwMode="auto">
          <a:xfrm rot="5856143">
            <a:off x="838994" y="54856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8" name="Freeform 54"/>
          <p:cNvSpPr>
            <a:spLocks/>
          </p:cNvSpPr>
          <p:nvPr/>
        </p:nvSpPr>
        <p:spPr bwMode="auto">
          <a:xfrm rot="5856143">
            <a:off x="381794" y="5638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59" name="Freeform 55"/>
          <p:cNvSpPr>
            <a:spLocks/>
          </p:cNvSpPr>
          <p:nvPr/>
        </p:nvSpPr>
        <p:spPr bwMode="auto">
          <a:xfrm rot="5856143">
            <a:off x="794" y="546338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0" name="Freeform 56"/>
          <p:cNvSpPr>
            <a:spLocks/>
          </p:cNvSpPr>
          <p:nvPr/>
        </p:nvSpPr>
        <p:spPr bwMode="auto">
          <a:xfrm rot="5856143">
            <a:off x="794" y="57904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1" name="Freeform 57"/>
          <p:cNvSpPr>
            <a:spLocks/>
          </p:cNvSpPr>
          <p:nvPr/>
        </p:nvSpPr>
        <p:spPr bwMode="auto">
          <a:xfrm rot="5856143">
            <a:off x="405607" y="5660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2" name="Freeform 58"/>
          <p:cNvSpPr>
            <a:spLocks/>
          </p:cNvSpPr>
          <p:nvPr/>
        </p:nvSpPr>
        <p:spPr bwMode="auto">
          <a:xfrm rot="5856143">
            <a:off x="3261519" y="58126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3" name="Freeform 59"/>
          <p:cNvSpPr>
            <a:spLocks/>
          </p:cNvSpPr>
          <p:nvPr/>
        </p:nvSpPr>
        <p:spPr bwMode="auto">
          <a:xfrm rot="5856143">
            <a:off x="3548857" y="61174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4" name="Freeform 60"/>
          <p:cNvSpPr>
            <a:spLocks/>
          </p:cNvSpPr>
          <p:nvPr/>
        </p:nvSpPr>
        <p:spPr bwMode="auto">
          <a:xfrm rot="5856143">
            <a:off x="3980657" y="62698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5" name="Freeform 61"/>
          <p:cNvSpPr>
            <a:spLocks/>
          </p:cNvSpPr>
          <p:nvPr/>
        </p:nvSpPr>
        <p:spPr bwMode="auto">
          <a:xfrm rot="5856143">
            <a:off x="794" y="60952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1" name="AutoShape 17"/>
          <p:cNvSpPr>
            <a:spLocks noChangeArrowheads="1"/>
          </p:cNvSpPr>
          <p:nvPr/>
        </p:nvSpPr>
        <p:spPr bwMode="auto">
          <a:xfrm rot="12232605" flipH="1">
            <a:off x="431800" y="331788"/>
            <a:ext cx="1079500" cy="720725"/>
          </a:xfrm>
          <a:prstGeom prst="moon">
            <a:avLst>
              <a:gd name="adj" fmla="val 13514"/>
            </a:avLst>
          </a:prstGeom>
          <a:solidFill>
            <a:schemeClr val="accent1">
              <a:alpha val="3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20" name="AutoShape 16"/>
          <p:cNvSpPr>
            <a:spLocks noChangeArrowheads="1"/>
          </p:cNvSpPr>
          <p:nvPr/>
        </p:nvSpPr>
        <p:spPr bwMode="auto">
          <a:xfrm rot="9399672">
            <a:off x="7380288" y="476250"/>
            <a:ext cx="982662" cy="565150"/>
          </a:xfrm>
          <a:prstGeom prst="moon">
            <a:avLst>
              <a:gd name="adj" fmla="val 13514"/>
            </a:avLst>
          </a:prstGeom>
          <a:solidFill>
            <a:schemeClr val="accent1">
              <a:alpha val="3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4799" name="Rectangle 2"/>
          <p:cNvSpPr>
            <a:spLocks noChangeArrowheads="1"/>
          </p:cNvSpPr>
          <p:nvPr/>
        </p:nvSpPr>
        <p:spPr bwMode="auto">
          <a:xfrm>
            <a:off x="0" y="333375"/>
            <a:ext cx="9144000" cy="936625"/>
          </a:xfrm>
          <a:prstGeom prst="rect">
            <a:avLst/>
          </a:prstGeom>
          <a:solidFill>
            <a:srgbClr val="B2B2B2">
              <a:alpha val="59999"/>
            </a:srgbClr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838200" indent="-838200">
              <a:lnSpc>
                <a:spcPct val="150000"/>
              </a:lnSpc>
            </a:pPr>
            <a:r>
              <a:rPr lang="pt-BR" b="0">
                <a:solidFill>
                  <a:schemeClr val="tx2"/>
                </a:solidFill>
              </a:rPr>
              <a:t>COOPERAÇÃO no UNIVERSO</a:t>
            </a:r>
          </a:p>
        </p:txBody>
      </p:sp>
      <p:sp>
        <p:nvSpPr>
          <p:cNvPr id="21567" name="Freeform 63"/>
          <p:cNvSpPr>
            <a:spLocks/>
          </p:cNvSpPr>
          <p:nvPr/>
        </p:nvSpPr>
        <p:spPr bwMode="auto">
          <a:xfrm rot="5856143">
            <a:off x="7222332" y="32091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69" name="Freeform 65"/>
          <p:cNvSpPr>
            <a:spLocks/>
          </p:cNvSpPr>
          <p:nvPr/>
        </p:nvSpPr>
        <p:spPr bwMode="auto">
          <a:xfrm rot="5856143">
            <a:off x="7438232" y="34250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0" name="Freeform 66"/>
          <p:cNvSpPr>
            <a:spLocks/>
          </p:cNvSpPr>
          <p:nvPr/>
        </p:nvSpPr>
        <p:spPr bwMode="auto">
          <a:xfrm rot="5856143">
            <a:off x="7654132" y="36409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1" name="Freeform 67"/>
          <p:cNvSpPr>
            <a:spLocks/>
          </p:cNvSpPr>
          <p:nvPr/>
        </p:nvSpPr>
        <p:spPr bwMode="auto">
          <a:xfrm rot="5856143">
            <a:off x="7870032" y="38568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2" name="Freeform 68"/>
          <p:cNvSpPr>
            <a:spLocks/>
          </p:cNvSpPr>
          <p:nvPr/>
        </p:nvSpPr>
        <p:spPr bwMode="auto">
          <a:xfrm rot="5856143">
            <a:off x="8085932" y="40727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3" name="Freeform 69"/>
          <p:cNvSpPr>
            <a:spLocks/>
          </p:cNvSpPr>
          <p:nvPr/>
        </p:nvSpPr>
        <p:spPr bwMode="auto">
          <a:xfrm rot="5856143">
            <a:off x="8301832" y="4495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4" name="Freeform 70"/>
          <p:cNvSpPr>
            <a:spLocks/>
          </p:cNvSpPr>
          <p:nvPr/>
        </p:nvSpPr>
        <p:spPr bwMode="auto">
          <a:xfrm rot="5856143">
            <a:off x="8312944" y="4926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5" name="Freeform 71"/>
          <p:cNvSpPr>
            <a:spLocks/>
          </p:cNvSpPr>
          <p:nvPr/>
        </p:nvSpPr>
        <p:spPr bwMode="auto">
          <a:xfrm rot="5856143">
            <a:off x="8312944" y="36441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6" name="Freeform 72"/>
          <p:cNvSpPr>
            <a:spLocks/>
          </p:cNvSpPr>
          <p:nvPr/>
        </p:nvSpPr>
        <p:spPr bwMode="auto">
          <a:xfrm rot="5856143">
            <a:off x="8457407" y="5591969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79" name="Rectangle 75"/>
          <p:cNvSpPr>
            <a:spLocks noChangeArrowheads="1"/>
          </p:cNvSpPr>
          <p:nvPr/>
        </p:nvSpPr>
        <p:spPr bwMode="auto">
          <a:xfrm>
            <a:off x="3095625" y="4149725"/>
            <a:ext cx="4572000" cy="1539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  <a:flatTx/>
          </a:bodyPr>
          <a:lstStyle/>
          <a:p>
            <a:pPr algn="r"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como sendo </a:t>
            </a:r>
          </a:p>
          <a:p>
            <a:pPr algn="r"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uma cadeia de vidas</a:t>
            </a:r>
          </a:p>
          <a:p>
            <a:pPr algn="r"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se entrosam                              na Grande Vida</a:t>
            </a:r>
          </a:p>
        </p:txBody>
      </p:sp>
      <p:sp>
        <p:nvSpPr>
          <p:cNvPr id="21580" name="Rectangle 76"/>
          <p:cNvSpPr>
            <a:spLocks noChangeArrowheads="1"/>
          </p:cNvSpPr>
          <p:nvPr/>
        </p:nvSpPr>
        <p:spPr bwMode="auto">
          <a:xfrm>
            <a:off x="1979613" y="2297113"/>
            <a:ext cx="4572000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  <a:flatTx/>
          </a:bodyPr>
          <a:lstStyle/>
          <a:p>
            <a:pPr algn="r"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 Glória Divina </a:t>
            </a:r>
          </a:p>
          <a:p>
            <a:pPr algn="r"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às balizas subatômicas...</a:t>
            </a:r>
          </a:p>
        </p:txBody>
      </p:sp>
      <p:sp>
        <p:nvSpPr>
          <p:cNvPr id="21581" name="Rectangle 77"/>
          <p:cNvSpPr>
            <a:spLocks noChangeArrowheads="1"/>
          </p:cNvSpPr>
          <p:nvPr/>
        </p:nvSpPr>
        <p:spPr bwMode="auto">
          <a:xfrm>
            <a:off x="3384550" y="3233738"/>
            <a:ext cx="3419475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  <a:flatTx/>
          </a:bodyPr>
          <a:lstStyle/>
          <a:p>
            <a:pPr algn="l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Universo</a:t>
            </a:r>
          </a:p>
          <a:p>
            <a:pPr algn="l">
              <a:defRPr/>
            </a:pPr>
            <a:r>
              <a:rPr lang="pt-BR" b="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pode ser definido...</a:t>
            </a:r>
          </a:p>
        </p:txBody>
      </p:sp>
      <p:sp>
        <p:nvSpPr>
          <p:cNvPr id="21582" name="Freeform 78"/>
          <p:cNvSpPr>
            <a:spLocks/>
          </p:cNvSpPr>
          <p:nvPr/>
        </p:nvSpPr>
        <p:spPr bwMode="auto">
          <a:xfrm rot="5856143">
            <a:off x="1512094" y="24249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3" name="Freeform 79"/>
          <p:cNvSpPr>
            <a:spLocks/>
          </p:cNvSpPr>
          <p:nvPr/>
        </p:nvSpPr>
        <p:spPr bwMode="auto">
          <a:xfrm rot="5856143">
            <a:off x="1727994" y="26408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4" name="Freeform 80"/>
          <p:cNvSpPr>
            <a:spLocks/>
          </p:cNvSpPr>
          <p:nvPr/>
        </p:nvSpPr>
        <p:spPr bwMode="auto">
          <a:xfrm rot="5856143">
            <a:off x="1688307" y="43680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5" name="Freeform 81"/>
          <p:cNvSpPr>
            <a:spLocks/>
          </p:cNvSpPr>
          <p:nvPr/>
        </p:nvSpPr>
        <p:spPr bwMode="auto">
          <a:xfrm rot="5856143">
            <a:off x="1821657" y="38187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6" name="Freeform 82"/>
          <p:cNvSpPr>
            <a:spLocks/>
          </p:cNvSpPr>
          <p:nvPr/>
        </p:nvSpPr>
        <p:spPr bwMode="auto">
          <a:xfrm rot="5856143">
            <a:off x="8384382" y="514270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7" name="Freeform 83"/>
          <p:cNvSpPr>
            <a:spLocks/>
          </p:cNvSpPr>
          <p:nvPr/>
        </p:nvSpPr>
        <p:spPr bwMode="auto">
          <a:xfrm rot="5856143">
            <a:off x="4414044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8" name="Freeform 84"/>
          <p:cNvSpPr>
            <a:spLocks/>
          </p:cNvSpPr>
          <p:nvPr/>
        </p:nvSpPr>
        <p:spPr bwMode="auto">
          <a:xfrm rot="5856143">
            <a:off x="4845844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89" name="Freeform 85"/>
          <p:cNvSpPr>
            <a:spLocks/>
          </p:cNvSpPr>
          <p:nvPr/>
        </p:nvSpPr>
        <p:spPr bwMode="auto">
          <a:xfrm rot="5856143">
            <a:off x="5277644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0" name="Freeform 86"/>
          <p:cNvSpPr>
            <a:spLocks/>
          </p:cNvSpPr>
          <p:nvPr/>
        </p:nvSpPr>
        <p:spPr bwMode="auto">
          <a:xfrm rot="5856143">
            <a:off x="5709444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1" name="Freeform 87"/>
          <p:cNvSpPr>
            <a:spLocks/>
          </p:cNvSpPr>
          <p:nvPr/>
        </p:nvSpPr>
        <p:spPr bwMode="auto">
          <a:xfrm rot="5856143">
            <a:off x="6141244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2" name="Freeform 88"/>
          <p:cNvSpPr>
            <a:spLocks/>
          </p:cNvSpPr>
          <p:nvPr/>
        </p:nvSpPr>
        <p:spPr bwMode="auto">
          <a:xfrm rot="5856143">
            <a:off x="6501607" y="62412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3" name="Freeform 89"/>
          <p:cNvSpPr>
            <a:spLocks/>
          </p:cNvSpPr>
          <p:nvPr/>
        </p:nvSpPr>
        <p:spPr bwMode="auto">
          <a:xfrm rot="5856143">
            <a:off x="6861969" y="6168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4" name="Freeform 90"/>
          <p:cNvSpPr>
            <a:spLocks/>
          </p:cNvSpPr>
          <p:nvPr/>
        </p:nvSpPr>
        <p:spPr bwMode="auto">
          <a:xfrm rot="5856143">
            <a:off x="7222332" y="61682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5" name="Freeform 91"/>
          <p:cNvSpPr>
            <a:spLocks/>
          </p:cNvSpPr>
          <p:nvPr/>
        </p:nvSpPr>
        <p:spPr bwMode="auto">
          <a:xfrm rot="5856143">
            <a:off x="7581107" y="6025356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6" name="Freeform 92"/>
          <p:cNvSpPr>
            <a:spLocks/>
          </p:cNvSpPr>
          <p:nvPr/>
        </p:nvSpPr>
        <p:spPr bwMode="auto">
          <a:xfrm rot="5856143">
            <a:off x="8025607" y="58808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7" name="Freeform 93"/>
          <p:cNvSpPr>
            <a:spLocks/>
          </p:cNvSpPr>
          <p:nvPr/>
        </p:nvSpPr>
        <p:spPr bwMode="auto">
          <a:xfrm rot="5856143">
            <a:off x="5925344" y="5952331"/>
            <a:ext cx="738188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8" name="Freeform 94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1599" name="Freeform 95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4830" name="Text Box 96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1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15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215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215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15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215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215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215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21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4" dur="2000" fill="hold"/>
                                        <p:tgtEl>
                                          <p:spTgt spid="215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215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215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21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2" dur="2000" fill="hold"/>
                                        <p:tgtEl>
                                          <p:spTgt spid="21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215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215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21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0" dur="2000" fill="hold"/>
                                        <p:tgtEl>
                                          <p:spTgt spid="215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2" dur="2000" fill="hold"/>
                                        <p:tgtEl>
                                          <p:spTgt spid="215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4" dur="2000" fill="hold"/>
                                        <p:tgtEl>
                                          <p:spTgt spid="21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6" dur="2000" fill="hold"/>
                                        <p:tgtEl>
                                          <p:spTgt spid="215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8" dur="2000" fill="hold"/>
                                        <p:tgtEl>
                                          <p:spTgt spid="215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0" dur="2000" fill="hold"/>
                                        <p:tgtEl>
                                          <p:spTgt spid="21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21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215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21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2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215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2" dur="2000" fill="hold"/>
                                        <p:tgtEl>
                                          <p:spTgt spid="21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4" dur="2000" fill="hold"/>
                                        <p:tgtEl>
                                          <p:spTgt spid="215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6" dur="2000" fill="hold"/>
                                        <p:tgtEl>
                                          <p:spTgt spid="21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8" dur="2000" fill="hold"/>
                                        <p:tgtEl>
                                          <p:spTgt spid="21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0" dur="2000" fill="hold"/>
                                        <p:tgtEl>
                                          <p:spTgt spid="215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2" dur="2000" fill="hold"/>
                                        <p:tgtEl>
                                          <p:spTgt spid="21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4" dur="2000" fill="hold"/>
                                        <p:tgtEl>
                                          <p:spTgt spid="21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6" dur="2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8" dur="2000" fill="hold"/>
                                        <p:tgtEl>
                                          <p:spTgt spid="21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0" dur="2000" fill="hold"/>
                                        <p:tgtEl>
                                          <p:spTgt spid="215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2" dur="2000" fill="hold"/>
                                        <p:tgtEl>
                                          <p:spTgt spid="215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4" dur="2000" fill="hold"/>
                                        <p:tgtEl>
                                          <p:spTgt spid="215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6" dur="2000" fill="hold"/>
                                        <p:tgtEl>
                                          <p:spTgt spid="215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8" dur="2000" fill="hold"/>
                                        <p:tgtEl>
                                          <p:spTgt spid="215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0" dur="2000" fill="hold"/>
                                        <p:tgtEl>
                                          <p:spTgt spid="215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2" dur="2000" fill="hold"/>
                                        <p:tgtEl>
                                          <p:spTgt spid="215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4" dur="2000" fill="hold"/>
                                        <p:tgtEl>
                                          <p:spTgt spid="21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6" dur="2000" fill="hold"/>
                                        <p:tgtEl>
                                          <p:spTgt spid="215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98" dur="2000" fill="hold"/>
                                        <p:tgtEl>
                                          <p:spTgt spid="215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0" dur="2000" fill="hold"/>
                                        <p:tgtEl>
                                          <p:spTgt spid="21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2" dur="2000" fill="hold"/>
                                        <p:tgtEl>
                                          <p:spTgt spid="21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4" dur="2000" fill="hold"/>
                                        <p:tgtEl>
                                          <p:spTgt spid="215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6" dur="2000" fill="hold"/>
                                        <p:tgtEl>
                                          <p:spTgt spid="21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08" dur="2000" fill="hold"/>
                                        <p:tgtEl>
                                          <p:spTgt spid="21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0" dur="2000" fill="hold"/>
                                        <p:tgtEl>
                                          <p:spTgt spid="21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2" dur="2000" fill="hold"/>
                                        <p:tgtEl>
                                          <p:spTgt spid="215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4" dur="2000" fill="hold"/>
                                        <p:tgtEl>
                                          <p:spTgt spid="21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6" dur="2000" fill="hold"/>
                                        <p:tgtEl>
                                          <p:spTgt spid="2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18" dur="2000" fill="hold"/>
                                        <p:tgtEl>
                                          <p:spTgt spid="215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0" dur="2000" fill="hold"/>
                                        <p:tgtEl>
                                          <p:spTgt spid="21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2" dur="2000" fill="hold"/>
                                        <p:tgtEl>
                                          <p:spTgt spid="21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4" dur="2000" fill="hold"/>
                                        <p:tgtEl>
                                          <p:spTgt spid="215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6" dur="2000" fill="hold"/>
                                        <p:tgtEl>
                                          <p:spTgt spid="21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28" dur="2000" fill="hold"/>
                                        <p:tgtEl>
                                          <p:spTgt spid="21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0" dur="2000" fill="hold"/>
                                        <p:tgtEl>
                                          <p:spTgt spid="21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2" dur="2000" fill="hold"/>
                                        <p:tgtEl>
                                          <p:spTgt spid="21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215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6" dur="2000" fill="hold"/>
                                        <p:tgtEl>
                                          <p:spTgt spid="215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38" dur="2000" fill="hold"/>
                                        <p:tgtEl>
                                          <p:spTgt spid="21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0" dur="2000" fill="hold"/>
                                        <p:tgtEl>
                                          <p:spTgt spid="215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2" dur="2000" fill="hold"/>
                                        <p:tgtEl>
                                          <p:spTgt spid="215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44" dur="2000" fill="hold"/>
                                        <p:tgtEl>
                                          <p:spTgt spid="21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23" grpId="0" animBg="1"/>
      <p:bldP spid="21524" grpId="0" animBg="1"/>
      <p:bldP spid="21525" grpId="0" animBg="1"/>
      <p:bldP spid="21526" grpId="0" animBg="1"/>
      <p:bldP spid="21527" grpId="0" animBg="1"/>
      <p:bldP spid="21528" grpId="0" animBg="1"/>
      <p:bldP spid="21529" grpId="0" animBg="1"/>
      <p:bldP spid="21530" grpId="0" animBg="1"/>
      <p:bldP spid="21531" grpId="0" animBg="1"/>
      <p:bldP spid="21532" grpId="0" animBg="1"/>
      <p:bldP spid="21533" grpId="0" animBg="1"/>
      <p:bldP spid="21534" grpId="0" animBg="1"/>
      <p:bldP spid="21535" grpId="0" animBg="1"/>
      <p:bldP spid="21536" grpId="0" animBg="1"/>
      <p:bldP spid="21537" grpId="0" animBg="1"/>
      <p:bldP spid="21538" grpId="0" animBg="1"/>
      <p:bldP spid="21539" grpId="0" animBg="1"/>
      <p:bldP spid="21540" grpId="0" animBg="1"/>
      <p:bldP spid="21541" grpId="0" animBg="1"/>
      <p:bldP spid="21542" grpId="0" animBg="1"/>
      <p:bldP spid="21543" grpId="0" animBg="1"/>
      <p:bldP spid="21544" grpId="0" animBg="1"/>
      <p:bldP spid="21545" grpId="0" animBg="1"/>
      <p:bldP spid="21546" grpId="0" animBg="1"/>
      <p:bldP spid="21547" grpId="0" animBg="1"/>
      <p:bldP spid="21548" grpId="0" animBg="1"/>
      <p:bldP spid="21549" grpId="0" animBg="1"/>
      <p:bldP spid="21550" grpId="0" animBg="1"/>
      <p:bldP spid="21551" grpId="0" animBg="1"/>
      <p:bldP spid="21552" grpId="0" animBg="1"/>
      <p:bldP spid="21553" grpId="0" animBg="1"/>
      <p:bldP spid="21554" grpId="0" animBg="1"/>
      <p:bldP spid="21555" grpId="0" animBg="1"/>
      <p:bldP spid="21556" grpId="0" animBg="1"/>
      <p:bldP spid="21557" grpId="0" animBg="1"/>
      <p:bldP spid="21558" grpId="0" animBg="1"/>
      <p:bldP spid="21559" grpId="0" animBg="1"/>
      <p:bldP spid="21560" grpId="0" animBg="1"/>
      <p:bldP spid="21561" grpId="0" animBg="1"/>
      <p:bldP spid="21562" grpId="0" animBg="1"/>
      <p:bldP spid="21563" grpId="0" animBg="1"/>
      <p:bldP spid="21564" grpId="0" animBg="1"/>
      <p:bldP spid="21565" grpId="0" animBg="1"/>
      <p:bldP spid="21567" grpId="0" animBg="1"/>
      <p:bldP spid="21569" grpId="0" animBg="1"/>
      <p:bldP spid="21570" grpId="0" animBg="1"/>
      <p:bldP spid="21571" grpId="0" animBg="1"/>
      <p:bldP spid="21572" grpId="0" animBg="1"/>
      <p:bldP spid="21573" grpId="0" animBg="1"/>
      <p:bldP spid="21574" grpId="0" animBg="1"/>
      <p:bldP spid="21575" grpId="0" animBg="1"/>
      <p:bldP spid="21576" grpId="0" animBg="1"/>
      <p:bldP spid="21582" grpId="0" animBg="1"/>
      <p:bldP spid="21583" grpId="0" animBg="1"/>
      <p:bldP spid="21584" grpId="0" animBg="1"/>
      <p:bldP spid="21585" grpId="0" animBg="1"/>
      <p:bldP spid="21586" grpId="0" animBg="1"/>
      <p:bldP spid="21587" grpId="0" animBg="1"/>
      <p:bldP spid="21588" grpId="0" animBg="1"/>
      <p:bldP spid="21589" grpId="0" animBg="1"/>
      <p:bldP spid="21590" grpId="0" animBg="1"/>
      <p:bldP spid="21591" grpId="0" animBg="1"/>
      <p:bldP spid="21592" grpId="0" animBg="1"/>
      <p:bldP spid="21593" grpId="0" animBg="1"/>
      <p:bldP spid="21594" grpId="0" animBg="1"/>
      <p:bldP spid="21595" grpId="0" animBg="1"/>
      <p:bldP spid="21596" grpId="0" animBg="1"/>
      <p:bldP spid="21597" grpId="0" animBg="1"/>
      <p:bldP spid="21598" grpId="0" animBg="1"/>
      <p:bldP spid="2159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9636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9637" name="Rectangle 5"/>
          <p:cNvSpPr>
            <a:spLocks noChangeArrowheads="1"/>
          </p:cNvSpPr>
          <p:nvPr/>
        </p:nvSpPr>
        <p:spPr bwMode="auto">
          <a:xfrm>
            <a:off x="3708400" y="3429000"/>
            <a:ext cx="345757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cooperação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69638" name="Text Box 6"/>
          <p:cNvSpPr txBox="1">
            <a:spLocks noChangeArrowheads="1"/>
          </p:cNvSpPr>
          <p:nvPr/>
        </p:nvSpPr>
        <p:spPr bwMode="auto">
          <a:xfrm>
            <a:off x="6588125" y="5646738"/>
            <a:ext cx="2305050" cy="6619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Fim</a:t>
            </a:r>
          </a:p>
        </p:txBody>
      </p:sp>
      <p:sp>
        <p:nvSpPr>
          <p:cNvPr id="69639" name="Freeform 7"/>
          <p:cNvSpPr>
            <a:spLocks/>
          </p:cNvSpPr>
          <p:nvPr/>
        </p:nvSpPr>
        <p:spPr bwMode="auto">
          <a:xfrm rot="5856143">
            <a:off x="103982" y="1912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9640" name="Freeform 8"/>
          <p:cNvSpPr>
            <a:spLocks/>
          </p:cNvSpPr>
          <p:nvPr/>
        </p:nvSpPr>
        <p:spPr bwMode="auto">
          <a:xfrm rot="5856143">
            <a:off x="248444" y="534194"/>
            <a:ext cx="738187" cy="587375"/>
          </a:xfrm>
          <a:custGeom>
            <a:avLst/>
            <a:gdLst/>
            <a:ahLst/>
            <a:cxnLst>
              <a:cxn ang="0">
                <a:pos x="198" y="36"/>
              </a:cxn>
              <a:cxn ang="0">
                <a:pos x="210" y="120"/>
              </a:cxn>
              <a:cxn ang="0">
                <a:pos x="282" y="60"/>
              </a:cxn>
              <a:cxn ang="0">
                <a:pos x="258" y="24"/>
              </a:cxn>
              <a:cxn ang="0">
                <a:pos x="198" y="72"/>
              </a:cxn>
              <a:cxn ang="0">
                <a:pos x="318" y="120"/>
              </a:cxn>
              <a:cxn ang="0">
                <a:pos x="294" y="36"/>
              </a:cxn>
              <a:cxn ang="0">
                <a:pos x="270" y="72"/>
              </a:cxn>
              <a:cxn ang="0">
                <a:pos x="342" y="156"/>
              </a:cxn>
              <a:cxn ang="0">
                <a:pos x="378" y="84"/>
              </a:cxn>
              <a:cxn ang="0">
                <a:pos x="318" y="96"/>
              </a:cxn>
              <a:cxn ang="0">
                <a:pos x="330" y="240"/>
              </a:cxn>
              <a:cxn ang="0">
                <a:pos x="378" y="228"/>
              </a:cxn>
              <a:cxn ang="0">
                <a:pos x="390" y="192"/>
              </a:cxn>
              <a:cxn ang="0">
                <a:pos x="366" y="156"/>
              </a:cxn>
              <a:cxn ang="0">
                <a:pos x="246" y="240"/>
              </a:cxn>
              <a:cxn ang="0">
                <a:pos x="270" y="276"/>
              </a:cxn>
              <a:cxn ang="0">
                <a:pos x="306" y="216"/>
              </a:cxn>
              <a:cxn ang="0">
                <a:pos x="258" y="228"/>
              </a:cxn>
              <a:cxn ang="0">
                <a:pos x="246" y="324"/>
              </a:cxn>
              <a:cxn ang="0">
                <a:pos x="282" y="336"/>
              </a:cxn>
              <a:cxn ang="0">
                <a:pos x="294" y="300"/>
              </a:cxn>
              <a:cxn ang="0">
                <a:pos x="150" y="252"/>
              </a:cxn>
              <a:cxn ang="0">
                <a:pos x="246" y="312"/>
              </a:cxn>
              <a:cxn ang="0">
                <a:pos x="234" y="240"/>
              </a:cxn>
              <a:cxn ang="0">
                <a:pos x="78" y="288"/>
              </a:cxn>
              <a:cxn ang="0">
                <a:pos x="90" y="324"/>
              </a:cxn>
              <a:cxn ang="0">
                <a:pos x="162" y="264"/>
              </a:cxn>
              <a:cxn ang="0">
                <a:pos x="90" y="144"/>
              </a:cxn>
              <a:cxn ang="0">
                <a:pos x="54" y="168"/>
              </a:cxn>
              <a:cxn ang="0">
                <a:pos x="102" y="264"/>
              </a:cxn>
              <a:cxn ang="0">
                <a:pos x="150" y="252"/>
              </a:cxn>
              <a:cxn ang="0">
                <a:pos x="42" y="84"/>
              </a:cxn>
              <a:cxn ang="0">
                <a:pos x="66" y="180"/>
              </a:cxn>
              <a:cxn ang="0">
                <a:pos x="150" y="108"/>
              </a:cxn>
              <a:cxn ang="0">
                <a:pos x="78" y="12"/>
              </a:cxn>
              <a:cxn ang="0">
                <a:pos x="102" y="144"/>
              </a:cxn>
              <a:cxn ang="0">
                <a:pos x="162" y="0"/>
              </a:cxn>
              <a:cxn ang="0">
                <a:pos x="126" y="12"/>
              </a:cxn>
              <a:cxn ang="0">
                <a:pos x="174" y="108"/>
              </a:cxn>
              <a:cxn ang="0">
                <a:pos x="234" y="96"/>
              </a:cxn>
              <a:cxn ang="0">
                <a:pos x="198" y="36"/>
              </a:cxn>
            </a:cxnLst>
            <a:rect l="0" t="0" r="r" b="b"/>
            <a:pathLst>
              <a:path w="465" h="370">
                <a:moveTo>
                  <a:pt x="198" y="36"/>
                </a:moveTo>
                <a:cubicBezTo>
                  <a:pt x="202" y="64"/>
                  <a:pt x="197" y="95"/>
                  <a:pt x="210" y="120"/>
                </a:cubicBezTo>
                <a:cubicBezTo>
                  <a:pt x="243" y="185"/>
                  <a:pt x="278" y="73"/>
                  <a:pt x="282" y="60"/>
                </a:cubicBezTo>
                <a:cubicBezTo>
                  <a:pt x="274" y="48"/>
                  <a:pt x="272" y="29"/>
                  <a:pt x="258" y="24"/>
                </a:cubicBezTo>
                <a:cubicBezTo>
                  <a:pt x="208" y="7"/>
                  <a:pt x="207" y="45"/>
                  <a:pt x="198" y="72"/>
                </a:cubicBezTo>
                <a:cubicBezTo>
                  <a:pt x="224" y="150"/>
                  <a:pt x="241" y="133"/>
                  <a:pt x="318" y="120"/>
                </a:cubicBezTo>
                <a:cubicBezTo>
                  <a:pt x="352" y="69"/>
                  <a:pt x="356" y="57"/>
                  <a:pt x="294" y="36"/>
                </a:cubicBezTo>
                <a:cubicBezTo>
                  <a:pt x="286" y="48"/>
                  <a:pt x="272" y="58"/>
                  <a:pt x="270" y="72"/>
                </a:cubicBezTo>
                <a:cubicBezTo>
                  <a:pt x="263" y="116"/>
                  <a:pt x="310" y="145"/>
                  <a:pt x="342" y="156"/>
                </a:cubicBezTo>
                <a:cubicBezTo>
                  <a:pt x="352" y="154"/>
                  <a:pt x="465" y="142"/>
                  <a:pt x="378" y="84"/>
                </a:cubicBezTo>
                <a:cubicBezTo>
                  <a:pt x="361" y="73"/>
                  <a:pt x="338" y="92"/>
                  <a:pt x="318" y="96"/>
                </a:cubicBezTo>
                <a:cubicBezTo>
                  <a:pt x="322" y="144"/>
                  <a:pt x="310" y="196"/>
                  <a:pt x="330" y="240"/>
                </a:cubicBezTo>
                <a:cubicBezTo>
                  <a:pt x="337" y="255"/>
                  <a:pt x="365" y="238"/>
                  <a:pt x="378" y="228"/>
                </a:cubicBezTo>
                <a:cubicBezTo>
                  <a:pt x="388" y="220"/>
                  <a:pt x="386" y="204"/>
                  <a:pt x="390" y="192"/>
                </a:cubicBezTo>
                <a:cubicBezTo>
                  <a:pt x="382" y="180"/>
                  <a:pt x="380" y="159"/>
                  <a:pt x="366" y="156"/>
                </a:cubicBezTo>
                <a:cubicBezTo>
                  <a:pt x="283" y="137"/>
                  <a:pt x="266" y="181"/>
                  <a:pt x="246" y="240"/>
                </a:cubicBezTo>
                <a:cubicBezTo>
                  <a:pt x="254" y="252"/>
                  <a:pt x="256" y="273"/>
                  <a:pt x="270" y="276"/>
                </a:cubicBezTo>
                <a:cubicBezTo>
                  <a:pt x="376" y="299"/>
                  <a:pt x="377" y="240"/>
                  <a:pt x="306" y="216"/>
                </a:cubicBezTo>
                <a:cubicBezTo>
                  <a:pt x="290" y="220"/>
                  <a:pt x="272" y="219"/>
                  <a:pt x="258" y="228"/>
                </a:cubicBezTo>
                <a:cubicBezTo>
                  <a:pt x="226" y="249"/>
                  <a:pt x="226" y="295"/>
                  <a:pt x="246" y="324"/>
                </a:cubicBezTo>
                <a:cubicBezTo>
                  <a:pt x="253" y="335"/>
                  <a:pt x="270" y="332"/>
                  <a:pt x="282" y="336"/>
                </a:cubicBezTo>
                <a:cubicBezTo>
                  <a:pt x="286" y="324"/>
                  <a:pt x="294" y="313"/>
                  <a:pt x="294" y="300"/>
                </a:cubicBezTo>
                <a:cubicBezTo>
                  <a:pt x="294" y="195"/>
                  <a:pt x="258" y="242"/>
                  <a:pt x="150" y="252"/>
                </a:cubicBezTo>
                <a:cubicBezTo>
                  <a:pt x="167" y="335"/>
                  <a:pt x="165" y="332"/>
                  <a:pt x="246" y="312"/>
                </a:cubicBezTo>
                <a:cubicBezTo>
                  <a:pt x="242" y="288"/>
                  <a:pt x="256" y="249"/>
                  <a:pt x="234" y="240"/>
                </a:cubicBezTo>
                <a:cubicBezTo>
                  <a:pt x="126" y="195"/>
                  <a:pt x="114" y="234"/>
                  <a:pt x="78" y="288"/>
                </a:cubicBezTo>
                <a:cubicBezTo>
                  <a:pt x="82" y="300"/>
                  <a:pt x="81" y="315"/>
                  <a:pt x="90" y="324"/>
                </a:cubicBezTo>
                <a:cubicBezTo>
                  <a:pt x="136" y="370"/>
                  <a:pt x="153" y="291"/>
                  <a:pt x="162" y="264"/>
                </a:cubicBezTo>
                <a:cubicBezTo>
                  <a:pt x="151" y="198"/>
                  <a:pt x="155" y="166"/>
                  <a:pt x="90" y="144"/>
                </a:cubicBezTo>
                <a:cubicBezTo>
                  <a:pt x="78" y="152"/>
                  <a:pt x="57" y="154"/>
                  <a:pt x="54" y="168"/>
                </a:cubicBezTo>
                <a:cubicBezTo>
                  <a:pt x="35" y="254"/>
                  <a:pt x="54" y="248"/>
                  <a:pt x="102" y="264"/>
                </a:cubicBezTo>
                <a:cubicBezTo>
                  <a:pt x="118" y="260"/>
                  <a:pt x="145" y="268"/>
                  <a:pt x="150" y="252"/>
                </a:cubicBezTo>
                <a:cubicBezTo>
                  <a:pt x="179" y="164"/>
                  <a:pt x="110" y="107"/>
                  <a:pt x="42" y="84"/>
                </a:cubicBezTo>
                <a:cubicBezTo>
                  <a:pt x="8" y="136"/>
                  <a:pt x="0" y="158"/>
                  <a:pt x="66" y="180"/>
                </a:cubicBezTo>
                <a:cubicBezTo>
                  <a:pt x="118" y="163"/>
                  <a:pt x="132" y="162"/>
                  <a:pt x="150" y="108"/>
                </a:cubicBezTo>
                <a:cubicBezTo>
                  <a:pt x="135" y="49"/>
                  <a:pt x="138" y="32"/>
                  <a:pt x="78" y="12"/>
                </a:cubicBezTo>
                <a:cubicBezTo>
                  <a:pt x="38" y="73"/>
                  <a:pt x="40" y="103"/>
                  <a:pt x="102" y="144"/>
                </a:cubicBezTo>
                <a:cubicBezTo>
                  <a:pt x="199" y="120"/>
                  <a:pt x="174" y="99"/>
                  <a:pt x="162" y="0"/>
                </a:cubicBezTo>
                <a:cubicBezTo>
                  <a:pt x="150" y="4"/>
                  <a:pt x="135" y="3"/>
                  <a:pt x="126" y="12"/>
                </a:cubicBezTo>
                <a:cubicBezTo>
                  <a:pt x="85" y="53"/>
                  <a:pt x="147" y="90"/>
                  <a:pt x="174" y="108"/>
                </a:cubicBezTo>
                <a:cubicBezTo>
                  <a:pt x="194" y="104"/>
                  <a:pt x="223" y="113"/>
                  <a:pt x="234" y="96"/>
                </a:cubicBezTo>
                <a:cubicBezTo>
                  <a:pt x="270" y="42"/>
                  <a:pt x="162" y="0"/>
                  <a:pt x="198" y="36"/>
                </a:cubicBezTo>
                <a:close/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5785" name="Text Box 9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3º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96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69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39" grpId="0" animBg="1"/>
      <p:bldP spid="6964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Oval 3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268538" y="2794000"/>
            <a:ext cx="4691062" cy="23637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4000" smtClean="0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mente é                                 o espelho                              da vida                                       em toda                                     a parte</a:t>
            </a:r>
          </a:p>
        </p:txBody>
      </p:sp>
      <p:sp>
        <p:nvSpPr>
          <p:cNvPr id="20487" name="Oval 7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8" name="Text Box 8"/>
          <p:cNvSpPr txBox="1">
            <a:spLocks noChangeArrowheads="1"/>
          </p:cNvSpPr>
          <p:nvPr/>
        </p:nvSpPr>
        <p:spPr bwMode="auto">
          <a:xfrm>
            <a:off x="7143768" y="5729288"/>
            <a:ext cx="2000232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2048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 animBg="1"/>
      <p:bldP spid="20483" grpId="1" animBg="1"/>
      <p:bldP spid="20483" grpId="2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5507038" y="5229225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lnSpc>
                <a:spcPct val="100000"/>
              </a:lnSpc>
              <a:defRPr/>
            </a:pPr>
            <a:r>
              <a:rPr lang="pt-BR" sz="2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4400" b="0" i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Instrução</a:t>
            </a:r>
            <a:endParaRPr lang="pt-BR" sz="2400" b="0" i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6806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WordArt 9"/>
          <p:cNvSpPr>
            <a:spLocks noChangeArrowheads="1" noChangeShapeType="1" noTextEdit="1"/>
          </p:cNvSpPr>
          <p:nvPr/>
        </p:nvSpPr>
        <p:spPr bwMode="auto">
          <a:xfrm>
            <a:off x="2339975" y="2638425"/>
            <a:ext cx="4438650" cy="1295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090052"/>
              </a:avLst>
            </a:prstTxWarp>
            <a:scene3d>
              <a:camera prst="legacyPerspectiveTopRight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77827" name="Text Box 15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7" name="AutoShape 7"/>
          <p:cNvSpPr>
            <a:spLocks noChangeArrowheads="1"/>
          </p:cNvSpPr>
          <p:nvPr/>
        </p:nvSpPr>
        <p:spPr bwMode="auto">
          <a:xfrm>
            <a:off x="107950" y="1628775"/>
            <a:ext cx="8893175" cy="4608513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Amor</a:t>
            </a: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</a:t>
            </a: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Sabedoria</a:t>
            </a: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</a:p>
        </p:txBody>
      </p:sp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2781300"/>
            <a:ext cx="5111750" cy="23637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Duas asas                                          conduzirão                                   o espírito                                           humano                                                                     à presença                                  de Deus.</a:t>
            </a:r>
          </a:p>
        </p:txBody>
      </p:sp>
      <p:sp>
        <p:nvSpPr>
          <p:cNvPr id="78852" name="Rectangle 6"/>
          <p:cNvSpPr>
            <a:spLocks noChangeArrowheads="1"/>
          </p:cNvSpPr>
          <p:nvPr/>
        </p:nvSpPr>
        <p:spPr bwMode="auto">
          <a:xfrm>
            <a:off x="1331913" y="476250"/>
            <a:ext cx="64087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A condução até Deus</a:t>
            </a:r>
          </a:p>
        </p:txBody>
      </p:sp>
      <p:sp>
        <p:nvSpPr>
          <p:cNvPr id="78853" name="WordArt 8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78854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0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0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7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3" name="AutoShape 9"/>
          <p:cNvSpPr>
            <a:spLocks noChangeArrowheads="1"/>
          </p:cNvSpPr>
          <p:nvPr/>
        </p:nvSpPr>
        <p:spPr bwMode="auto">
          <a:xfrm>
            <a:off x="107950" y="1628775"/>
            <a:ext cx="8893175" cy="4608513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Amor                                    Sabedoria</a:t>
            </a: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</a:p>
        </p:txBody>
      </p:sp>
      <p:sp>
        <p:nvSpPr>
          <p:cNvPr id="113667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3668" name="Oval 4"/>
          <p:cNvSpPr>
            <a:spLocks noChangeArrowheads="1"/>
          </p:cNvSpPr>
          <p:nvPr/>
        </p:nvSpPr>
        <p:spPr bwMode="auto">
          <a:xfrm>
            <a:off x="466725" y="2492375"/>
            <a:ext cx="8208963" cy="2881313"/>
          </a:xfrm>
          <a:prstGeom prst="ellipse">
            <a:avLst/>
          </a:prstGeom>
          <a:noFill/>
          <a:ln w="38100" cap="rnd" cmpd="dbl" algn="ctr">
            <a:noFill/>
            <a:prstDash val="sysDot"/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 ILUMINA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AFORMOSEIA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POR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DENTRO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877" name="Rectangle 6"/>
          <p:cNvSpPr>
            <a:spLocks noChangeArrowheads="1"/>
          </p:cNvSpPr>
          <p:nvPr/>
        </p:nvSpPr>
        <p:spPr bwMode="auto">
          <a:xfrm>
            <a:off x="1547813" y="476250"/>
            <a:ext cx="59864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400" b="0">
                <a:solidFill>
                  <a:schemeClr val="tx2"/>
                </a:solidFill>
              </a:rPr>
              <a:t>Pelo Amor</a:t>
            </a:r>
            <a:br>
              <a:rPr lang="pt-BR" sz="4400" b="0">
                <a:solidFill>
                  <a:schemeClr val="tx2"/>
                </a:solidFill>
              </a:rPr>
            </a:br>
            <a:r>
              <a:rPr lang="pt-BR" b="0" i="1">
                <a:solidFill>
                  <a:schemeClr val="tx2"/>
                </a:solidFill>
              </a:rPr>
              <a:t>(serviço ao semelhante)</a:t>
            </a:r>
          </a:p>
        </p:txBody>
      </p:sp>
      <p:sp>
        <p:nvSpPr>
          <p:cNvPr id="79878" name="WordArt 7"/>
          <p:cNvSpPr>
            <a:spLocks noChangeArrowheads="1" noChangeShapeType="1" noTextEdit="1"/>
          </p:cNvSpPr>
          <p:nvPr/>
        </p:nvSpPr>
        <p:spPr bwMode="auto">
          <a:xfrm>
            <a:off x="2843213" y="5013325"/>
            <a:ext cx="3457575" cy="1657350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33333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Emitindo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refléxos de virtudes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em favor dos outros </a:t>
            </a:r>
          </a:p>
        </p:txBody>
      </p:sp>
      <p:sp>
        <p:nvSpPr>
          <p:cNvPr id="79879" name="WordArt 8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79880" name="Text Box 1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136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13667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13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73" grpId="0" animBg="1"/>
      <p:bldP spid="113667" grpId="0" animBg="1"/>
      <p:bldP spid="113668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7" name="AutoShape 9"/>
          <p:cNvSpPr>
            <a:spLocks noChangeArrowheads="1"/>
          </p:cNvSpPr>
          <p:nvPr/>
        </p:nvSpPr>
        <p:spPr bwMode="auto">
          <a:xfrm>
            <a:off x="107950" y="1628775"/>
            <a:ext cx="8893175" cy="4608513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Amor</a:t>
            </a: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       </a:t>
            </a: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Sabedoria</a:t>
            </a: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</a:p>
        </p:txBody>
      </p:sp>
      <p:sp>
        <p:nvSpPr>
          <p:cNvPr id="114691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4692" name="Oval 4"/>
          <p:cNvSpPr>
            <a:spLocks noChangeArrowheads="1"/>
          </p:cNvSpPr>
          <p:nvPr/>
        </p:nvSpPr>
        <p:spPr bwMode="auto">
          <a:xfrm>
            <a:off x="468313" y="2349500"/>
            <a:ext cx="8208962" cy="2952750"/>
          </a:xfrm>
          <a:prstGeom prst="ellipse">
            <a:avLst/>
          </a:prstGeom>
          <a:noFill/>
          <a:ln w="38100" cap="rnd" cmpd="dbl" algn="ctr">
            <a:noFill/>
            <a:prstDash val="sysDot"/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 RECOLHE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A INFLUÊNCIA 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DOS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VANGUARDEIROS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 PROGRESSO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0901" name="Rectangle 6"/>
          <p:cNvSpPr>
            <a:spLocks noChangeArrowheads="1"/>
          </p:cNvSpPr>
          <p:nvPr/>
        </p:nvSpPr>
        <p:spPr bwMode="auto">
          <a:xfrm>
            <a:off x="971550" y="476250"/>
            <a:ext cx="71294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Pela Sabedoria</a:t>
            </a:r>
            <a:br>
              <a:rPr lang="pt-BR" sz="4000" b="0">
                <a:solidFill>
                  <a:schemeClr val="tx2"/>
                </a:solidFill>
              </a:rPr>
            </a:br>
            <a:r>
              <a:rPr lang="pt-BR" b="0" i="1">
                <a:solidFill>
                  <a:schemeClr val="tx2"/>
                </a:solidFill>
              </a:rPr>
              <a:t>(aquisição de conhecimento)</a:t>
            </a:r>
          </a:p>
        </p:txBody>
      </p:sp>
      <p:sp>
        <p:nvSpPr>
          <p:cNvPr id="80902" name="WordArt 7"/>
          <p:cNvSpPr>
            <a:spLocks noChangeArrowheads="1" noChangeShapeType="1" noTextEdit="1"/>
          </p:cNvSpPr>
          <p:nvPr/>
        </p:nvSpPr>
        <p:spPr bwMode="auto">
          <a:xfrm>
            <a:off x="2843213" y="5084763"/>
            <a:ext cx="3457575" cy="15843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33333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que comunicam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os refléxos da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própria grandeza </a:t>
            </a:r>
          </a:p>
        </p:txBody>
      </p:sp>
      <p:sp>
        <p:nvSpPr>
          <p:cNvPr id="80903" name="WordArt 8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0904" name="Text Box 1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4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4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7" grpId="0" animBg="1"/>
      <p:bldP spid="114691" grpId="0" animBg="1"/>
      <p:bldP spid="11469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Oval 2"/>
          <p:cNvSpPr>
            <a:spLocks noChangeArrowheads="1"/>
          </p:cNvSpPr>
          <p:nvPr/>
        </p:nvSpPr>
        <p:spPr bwMode="auto">
          <a:xfrm>
            <a:off x="2700338" y="1917700"/>
            <a:ext cx="3671887" cy="352901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74755" name="Oval 3"/>
          <p:cNvSpPr>
            <a:spLocks noChangeArrowheads="1"/>
          </p:cNvSpPr>
          <p:nvPr/>
        </p:nvSpPr>
        <p:spPr bwMode="auto">
          <a:xfrm>
            <a:off x="1979613" y="1557338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4756" name="Oval 4"/>
          <p:cNvSpPr>
            <a:spLocks noChangeArrowheads="1"/>
          </p:cNvSpPr>
          <p:nvPr/>
        </p:nvSpPr>
        <p:spPr bwMode="auto">
          <a:xfrm>
            <a:off x="466725" y="2205038"/>
            <a:ext cx="8208963" cy="2881312"/>
          </a:xfrm>
          <a:prstGeom prst="ellipse">
            <a:avLst/>
          </a:prstGeom>
          <a:noFill/>
          <a:ln w="38100" cap="rnd" cmpd="dbl" algn="ctr">
            <a:noFill/>
            <a:prstDash val="sysDot"/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VALORIZAMO-NOS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PARA 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VIDA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1925" name="Rectangle 6"/>
          <p:cNvSpPr>
            <a:spLocks noChangeArrowheads="1"/>
          </p:cNvSpPr>
          <p:nvPr/>
        </p:nvSpPr>
        <p:spPr bwMode="auto">
          <a:xfrm>
            <a:off x="1187450" y="630238"/>
            <a:ext cx="67691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Através do Amor</a:t>
            </a:r>
            <a:br>
              <a:rPr lang="pt-BR" sz="4000" b="0">
                <a:solidFill>
                  <a:schemeClr val="tx2"/>
                </a:solidFill>
              </a:rPr>
            </a:br>
            <a:endParaRPr lang="pt-BR" sz="4000" b="0" i="1">
              <a:solidFill>
                <a:schemeClr val="tx2"/>
              </a:solidFill>
            </a:endParaRPr>
          </a:p>
        </p:txBody>
      </p:sp>
      <p:sp>
        <p:nvSpPr>
          <p:cNvPr id="81926" name="WordArt 7"/>
          <p:cNvSpPr>
            <a:spLocks noChangeArrowheads="1" noChangeShapeType="1" noTextEdit="1"/>
          </p:cNvSpPr>
          <p:nvPr/>
        </p:nvSpPr>
        <p:spPr bwMode="auto">
          <a:xfrm>
            <a:off x="3132138" y="5129213"/>
            <a:ext cx="2951162" cy="153987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18454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emitindo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refléxos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em favor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dos outros </a:t>
            </a:r>
          </a:p>
        </p:txBody>
      </p:sp>
      <p:sp>
        <p:nvSpPr>
          <p:cNvPr id="81927" name="WordArt 8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1928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47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747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4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7475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 animBg="1"/>
      <p:bldP spid="74754" grpId="1" animBg="1"/>
      <p:bldP spid="74754" grpId="2" animBg="1"/>
      <p:bldP spid="74755" grpId="0" animBg="1"/>
      <p:bldP spid="7475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75779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5780" name="Oval 4"/>
          <p:cNvSpPr>
            <a:spLocks noChangeArrowheads="1"/>
          </p:cNvSpPr>
          <p:nvPr/>
        </p:nvSpPr>
        <p:spPr bwMode="auto">
          <a:xfrm>
            <a:off x="466725" y="2420938"/>
            <a:ext cx="8208963" cy="2952750"/>
          </a:xfrm>
          <a:prstGeom prst="ellipse">
            <a:avLst/>
          </a:prstGeom>
          <a:noFill/>
          <a:ln w="38100" cap="rnd" cmpd="dbl" algn="ctr">
            <a:noFill/>
            <a:prstDash val="sysDot"/>
            <a:round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SOMOS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PELA VIDA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VALORIZADOS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2949" name="Rectangle 6"/>
          <p:cNvSpPr>
            <a:spLocks noChangeArrowheads="1"/>
          </p:cNvSpPr>
          <p:nvPr/>
        </p:nvSpPr>
        <p:spPr bwMode="auto">
          <a:xfrm>
            <a:off x="971550" y="476250"/>
            <a:ext cx="71294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Através da Sabedoria</a:t>
            </a:r>
            <a:br>
              <a:rPr lang="pt-BR" sz="4000" b="0">
                <a:solidFill>
                  <a:schemeClr val="tx2"/>
                </a:solidFill>
              </a:rPr>
            </a:br>
            <a:endParaRPr lang="pt-BR" sz="4000" b="0" i="1">
              <a:solidFill>
                <a:schemeClr val="tx2"/>
              </a:solidFill>
            </a:endParaRPr>
          </a:p>
        </p:txBody>
      </p:sp>
      <p:sp>
        <p:nvSpPr>
          <p:cNvPr id="82950" name="WordArt 7"/>
          <p:cNvSpPr>
            <a:spLocks noChangeArrowheads="1" noChangeShapeType="1" noTextEdit="1"/>
          </p:cNvSpPr>
          <p:nvPr/>
        </p:nvSpPr>
        <p:spPr bwMode="auto">
          <a:xfrm>
            <a:off x="2843213" y="5084763"/>
            <a:ext cx="3457575" cy="15843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33333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recebendo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refléxos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dos vanguardeiros  </a:t>
            </a:r>
          </a:p>
        </p:txBody>
      </p:sp>
      <p:sp>
        <p:nvSpPr>
          <p:cNvPr id="82951" name="WordArt 8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2952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57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57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757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757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5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5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5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5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78" grpId="0" animBg="1"/>
      <p:bldP spid="75778" grpId="1" animBg="1"/>
      <p:bldP spid="75778" grpId="2" animBg="1"/>
      <p:bldP spid="75779" grpId="0" animBg="1"/>
      <p:bldP spid="75780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76803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6804" name="AutoShape 4"/>
          <p:cNvSpPr>
            <a:spLocks noChangeArrowheads="1"/>
          </p:cNvSpPr>
          <p:nvPr/>
        </p:nvSpPr>
        <p:spPr bwMode="auto">
          <a:xfrm>
            <a:off x="466725" y="2420938"/>
            <a:ext cx="8208963" cy="2952750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INTELIGÊNCIA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</a:t>
            </a:r>
          </a:p>
          <a:p>
            <a:pPr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BONDADE</a:t>
            </a: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24592" name="Rectangle 6"/>
          <p:cNvSpPr>
            <a:spLocks noChangeArrowheads="1"/>
          </p:cNvSpPr>
          <p:nvPr/>
        </p:nvSpPr>
        <p:spPr bwMode="auto">
          <a:xfrm>
            <a:off x="2484438" y="630238"/>
            <a:ext cx="453548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É imperativo                                marcharem juntas</a:t>
            </a:r>
            <a:endParaRPr lang="pt-BR" sz="4000" b="0" i="1">
              <a:solidFill>
                <a:schemeClr val="tx2"/>
              </a:solidFill>
            </a:endParaRPr>
          </a:p>
        </p:txBody>
      </p:sp>
      <p:sp>
        <p:nvSpPr>
          <p:cNvPr id="76808" name="Oval 8"/>
          <p:cNvSpPr>
            <a:spLocks noChangeArrowheads="1"/>
          </p:cNvSpPr>
          <p:nvPr/>
        </p:nvSpPr>
        <p:spPr bwMode="auto">
          <a:xfrm>
            <a:off x="1979613" y="1771650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graphicFrame>
        <p:nvGraphicFramePr>
          <p:cNvPr id="76809" name="Organization Chart 2"/>
          <p:cNvGraphicFramePr>
            <a:graphicFrameLocks/>
          </p:cNvGraphicFramePr>
          <p:nvPr>
            <p:ph/>
          </p:nvPr>
        </p:nvGraphicFramePr>
        <p:xfrm>
          <a:off x="3419475" y="4437063"/>
          <a:ext cx="2386013" cy="1236662"/>
        </p:xfrm>
        <a:graphic>
          <a:graphicData uri="http://schemas.openxmlformats.org/drawingml/2006/compatibility">
            <com:legacyDrawing xmlns:com="http://schemas.openxmlformats.org/drawingml/2006/compatibility" spid="_x0000_s24578"/>
          </a:graphicData>
        </a:graphic>
      </p:graphicFrame>
      <p:sp>
        <p:nvSpPr>
          <p:cNvPr id="24594" name="WordArt 21"/>
          <p:cNvSpPr>
            <a:spLocks noChangeArrowheads="1" noChangeShapeType="1" noTextEdit="1"/>
          </p:cNvSpPr>
          <p:nvPr/>
        </p:nvSpPr>
        <p:spPr bwMode="auto">
          <a:xfrm rot="-1784693">
            <a:off x="323850" y="692150"/>
            <a:ext cx="1916113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24595" name="Text Box 23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68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68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768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68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68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7680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500" fill="hold"/>
                                        <p:tgtEl>
                                          <p:spTgt spid="7680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2" grpId="0" animBg="1"/>
      <p:bldP spid="76802" grpId="1" animBg="1"/>
      <p:bldP spid="76802" grpId="2" animBg="1"/>
      <p:bldP spid="76803" grpId="0" animBg="1"/>
      <p:bldP spid="76804" grpId="0" animBg="1"/>
      <p:bldP spid="76808" grpId="0" animBg="1"/>
      <p:bldDgm spid="7680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71" name="AutoShape 23"/>
          <p:cNvSpPr>
            <a:spLocks noChangeArrowheads="1"/>
          </p:cNvSpPr>
          <p:nvPr/>
        </p:nvSpPr>
        <p:spPr bwMode="auto">
          <a:xfrm>
            <a:off x="539750" y="404813"/>
            <a:ext cx="8207375" cy="1584325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</a:t>
            </a: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8872" name="Rectangle 24"/>
          <p:cNvSpPr>
            <a:spLocks noChangeArrowheads="1"/>
          </p:cNvSpPr>
          <p:nvPr/>
        </p:nvSpPr>
        <p:spPr bwMode="auto">
          <a:xfrm>
            <a:off x="4356100" y="333375"/>
            <a:ext cx="720725" cy="172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83972" name="Rectangle 3"/>
          <p:cNvSpPr>
            <a:spLocks noChangeArrowheads="1"/>
          </p:cNvSpPr>
          <p:nvPr/>
        </p:nvSpPr>
        <p:spPr bwMode="auto">
          <a:xfrm>
            <a:off x="971550" y="476250"/>
            <a:ext cx="71294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Separadamente</a:t>
            </a:r>
            <a:endParaRPr lang="pt-BR" sz="4000" b="0" i="1">
              <a:solidFill>
                <a:schemeClr val="tx2"/>
              </a:solidFill>
            </a:endParaRPr>
          </a:p>
        </p:txBody>
      </p:sp>
      <p:pic>
        <p:nvPicPr>
          <p:cNvPr id="83973" name="Picture 4" descr="j016806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5076825" y="2705100"/>
            <a:ext cx="2411413" cy="2170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974" name="Picture 11" descr="j0078790"/>
          <p:cNvPicPr>
            <a:picLocks noChangeAspect="1" noChangeArrowheads="1"/>
          </p:cNvPicPr>
          <p:nvPr/>
        </p:nvPicPr>
        <p:blipFill>
          <a:blip r:embed="rId3">
            <a:lum bright="-70000" contrast="68000"/>
          </a:blip>
          <a:srcRect/>
          <a:stretch>
            <a:fillRect/>
          </a:stretch>
        </p:blipFill>
        <p:spPr bwMode="auto">
          <a:xfrm>
            <a:off x="6156325" y="3644900"/>
            <a:ext cx="1295400" cy="1243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861" name="Line 13"/>
          <p:cNvSpPr>
            <a:spLocks noChangeShapeType="1"/>
          </p:cNvSpPr>
          <p:nvPr/>
        </p:nvSpPr>
        <p:spPr bwMode="auto">
          <a:xfrm flipV="1">
            <a:off x="7019925" y="3862388"/>
            <a:ext cx="358775" cy="7143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83976" name="Picture 15" descr="j016806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051050" y="2714625"/>
            <a:ext cx="2411413" cy="2170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977" name="Picture 14" descr="j0236362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492500" y="4365625"/>
            <a:ext cx="762000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864" name="Text Box 16"/>
          <p:cNvSpPr txBox="1">
            <a:spLocks noChangeArrowheads="1"/>
          </p:cNvSpPr>
          <p:nvPr/>
        </p:nvSpPr>
        <p:spPr bwMode="auto">
          <a:xfrm>
            <a:off x="2195513" y="1844675"/>
            <a:ext cx="2089150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Bondade que ignora</a:t>
            </a:r>
          </a:p>
        </p:txBody>
      </p:sp>
      <p:sp>
        <p:nvSpPr>
          <p:cNvPr id="78865" name="Text Box 17"/>
          <p:cNvSpPr txBox="1">
            <a:spLocks noChangeArrowheads="1"/>
          </p:cNvSpPr>
          <p:nvPr/>
        </p:nvSpPr>
        <p:spPr bwMode="auto">
          <a:xfrm>
            <a:off x="5003800" y="1916113"/>
            <a:ext cx="2376488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Inteligência que não ama</a:t>
            </a:r>
          </a:p>
        </p:txBody>
      </p:sp>
      <p:sp>
        <p:nvSpPr>
          <p:cNvPr id="78866" name="Text Box 18"/>
          <p:cNvSpPr txBox="1">
            <a:spLocks noChangeArrowheads="1"/>
          </p:cNvSpPr>
          <p:nvPr/>
        </p:nvSpPr>
        <p:spPr bwMode="auto">
          <a:xfrm>
            <a:off x="2051050" y="4941888"/>
            <a:ext cx="2376488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Dessedenta sem ensinar o caminho</a:t>
            </a:r>
          </a:p>
        </p:txBody>
      </p:sp>
      <p:sp>
        <p:nvSpPr>
          <p:cNvPr id="78867" name="Text Box 19"/>
          <p:cNvSpPr txBox="1">
            <a:spLocks noChangeArrowheads="1"/>
          </p:cNvSpPr>
          <p:nvPr/>
        </p:nvSpPr>
        <p:spPr bwMode="auto">
          <a:xfrm>
            <a:off x="5003800" y="4941888"/>
            <a:ext cx="2592388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Mostra o rumo certo e deixa morrer de sede</a:t>
            </a:r>
          </a:p>
        </p:txBody>
      </p:sp>
      <p:pic>
        <p:nvPicPr>
          <p:cNvPr id="83982" name="Picture 20" descr="j0354421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348038" y="2212975"/>
            <a:ext cx="1728787" cy="265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3983" name="WordArt 22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3984" name="Text Box 26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1000"/>
                                        <p:tgtEl>
                                          <p:spTgt spid="78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78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78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871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01675"/>
            <a:ext cx="8229600" cy="1143000"/>
          </a:xfrm>
        </p:spPr>
        <p:txBody>
          <a:bodyPr/>
          <a:lstStyle/>
          <a:p>
            <a:pPr eaLnBrk="1" hangingPunct="1"/>
            <a:r>
              <a:rPr lang="pt-BR" sz="4000" smtClean="0"/>
              <a:t>Rotas da obra de elevação</a:t>
            </a:r>
          </a:p>
        </p:txBody>
      </p:sp>
      <p:sp>
        <p:nvSpPr>
          <p:cNvPr id="96269" name="_s1028"/>
          <p:cNvSpPr>
            <a:spLocks noChangeArrowheads="1"/>
          </p:cNvSpPr>
          <p:nvPr/>
        </p:nvSpPr>
        <p:spPr bwMode="auto">
          <a:xfrm rot="-5400000">
            <a:off x="3202782" y="1701006"/>
            <a:ext cx="2952750" cy="3529013"/>
          </a:xfrm>
          <a:custGeom>
            <a:avLst/>
            <a:gdLst>
              <a:gd name="G0" fmla="+- 7896 0 0"/>
              <a:gd name="G1" fmla="+- 5752 0 0"/>
              <a:gd name="G2" fmla="+- 21600 0 5752"/>
              <a:gd name="G3" fmla="+- 10800 0 5752"/>
              <a:gd name="G4" fmla="+- 21600 0 7896"/>
              <a:gd name="G5" fmla="*/ G4 G3 10800"/>
              <a:gd name="G6" fmla="+- 21600 0 G5"/>
              <a:gd name="T0" fmla="*/ 7896 w 21600"/>
              <a:gd name="T1" fmla="*/ 0 h 21600"/>
              <a:gd name="T2" fmla="*/ 0 w 21600"/>
              <a:gd name="T3" fmla="*/ 10800 h 21600"/>
              <a:gd name="T4" fmla="*/ 7896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7896" y="0"/>
                </a:moveTo>
                <a:lnTo>
                  <a:pt x="7896" y="5752"/>
                </a:lnTo>
                <a:lnTo>
                  <a:pt x="3375" y="5752"/>
                </a:lnTo>
                <a:lnTo>
                  <a:pt x="3375" y="15848"/>
                </a:lnTo>
                <a:lnTo>
                  <a:pt x="7896" y="15848"/>
                </a:lnTo>
                <a:lnTo>
                  <a:pt x="7896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752"/>
                </a:moveTo>
                <a:lnTo>
                  <a:pt x="1350" y="15848"/>
                </a:lnTo>
                <a:lnTo>
                  <a:pt x="2700" y="15848"/>
                </a:lnTo>
                <a:lnTo>
                  <a:pt x="2700" y="5752"/>
                </a:lnTo>
                <a:close/>
              </a:path>
              <a:path w="21600" h="21600">
                <a:moveTo>
                  <a:pt x="0" y="5752"/>
                </a:moveTo>
                <a:lnTo>
                  <a:pt x="0" y="15848"/>
                </a:lnTo>
                <a:lnTo>
                  <a:pt x="675" y="15848"/>
                </a:lnTo>
                <a:lnTo>
                  <a:pt x="675" y="5752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96270" name="_s1033"/>
          <p:cNvSpPr>
            <a:spLocks noChangeArrowheads="1"/>
          </p:cNvSpPr>
          <p:nvPr/>
        </p:nvSpPr>
        <p:spPr bwMode="auto">
          <a:xfrm>
            <a:off x="3924300" y="2636838"/>
            <a:ext cx="1389063" cy="576262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noFill/>
            <a:round/>
            <a:headEnd/>
            <a:tailEnd/>
          </a:ln>
        </p:spPr>
        <p:txBody>
          <a:bodyPr wrap="none" lIns="49916" tIns="24958" rIns="49916" bIns="24958" anchor="ctr"/>
          <a:lstStyle/>
          <a:p>
            <a:pPr>
              <a:lnSpc>
                <a:spcPct val="100000"/>
              </a:lnSpc>
            </a:pPr>
            <a:r>
              <a:rPr lang="pt-BR" sz="2400" b="0"/>
              <a:t>Estudar</a:t>
            </a:r>
          </a:p>
        </p:txBody>
      </p:sp>
      <p:sp>
        <p:nvSpPr>
          <p:cNvPr id="96271" name="AutoShape 15"/>
          <p:cNvSpPr>
            <a:spLocks noChangeArrowheads="1"/>
          </p:cNvSpPr>
          <p:nvPr/>
        </p:nvSpPr>
        <p:spPr bwMode="auto">
          <a:xfrm>
            <a:off x="3924300" y="3644900"/>
            <a:ext cx="1368425" cy="576263"/>
          </a:xfrm>
          <a:prstGeom prst="roundRect">
            <a:avLst>
              <a:gd name="adj" fmla="val 16667"/>
            </a:avLst>
          </a:prstGeom>
          <a:solidFill>
            <a:schemeClr val="hlink">
              <a:alpha val="5098"/>
            </a:schemeClr>
          </a:solidFill>
          <a:ln w="9525">
            <a:noFill/>
            <a:round/>
            <a:headEnd/>
            <a:tailEnd/>
          </a:ln>
        </p:spPr>
        <p:txBody>
          <a:bodyPr wrap="none" lIns="49916" tIns="24958" rIns="49916" bIns="24958" anchor="ctr"/>
          <a:lstStyle/>
          <a:p>
            <a:pPr>
              <a:lnSpc>
                <a:spcPct val="100000"/>
              </a:lnSpc>
            </a:pPr>
            <a:r>
              <a:rPr lang="pt-BR" sz="2400" b="0"/>
              <a:t>Servir</a:t>
            </a:r>
          </a:p>
        </p:txBody>
      </p:sp>
      <p:sp>
        <p:nvSpPr>
          <p:cNvPr id="96272" name="AutoShape 16"/>
          <p:cNvSpPr>
            <a:spLocks noChangeArrowheads="1"/>
          </p:cNvSpPr>
          <p:nvPr/>
        </p:nvSpPr>
        <p:spPr bwMode="auto">
          <a:xfrm>
            <a:off x="2195513" y="5084763"/>
            <a:ext cx="4824412" cy="792162"/>
          </a:xfrm>
          <a:prstGeom prst="roundRect">
            <a:avLst>
              <a:gd name="adj" fmla="val 45292"/>
            </a:avLst>
          </a:prstGeom>
          <a:solidFill>
            <a:schemeClr val="folHlink">
              <a:alpha val="2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TODOS TEMOS NECESSIDADE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DE INSTRUÇÃO E DE AMOR</a:t>
            </a:r>
            <a:endParaRPr lang="pt-BR" sz="20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96274" name="AutoShape 18"/>
          <p:cNvSpPr>
            <a:spLocks noChangeArrowheads="1"/>
          </p:cNvSpPr>
          <p:nvPr/>
        </p:nvSpPr>
        <p:spPr bwMode="auto">
          <a:xfrm>
            <a:off x="2195513" y="5084763"/>
            <a:ext cx="4824412" cy="792162"/>
          </a:xfrm>
          <a:prstGeom prst="roundRect">
            <a:avLst>
              <a:gd name="adj" fmla="val 50000"/>
            </a:avLst>
          </a:prstGeom>
          <a:solidFill>
            <a:schemeClr val="folHlink">
              <a:alpha val="25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 sz="20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TODOS TEMOS NECESSIDADE</a:t>
            </a:r>
          </a:p>
          <a:p>
            <a:pPr>
              <a:defRPr/>
            </a:pPr>
            <a:r>
              <a:rPr lang="pt-BR" sz="20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DE INSTRUÇÃO E DE AMOR</a:t>
            </a:r>
          </a:p>
          <a:p>
            <a:pPr>
              <a:defRPr/>
            </a:pPr>
            <a:endParaRPr lang="pt-BR" sz="20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5000" name="WordArt 19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5001" name="Text Box 2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300"/>
                                        <p:tgtEl>
                                          <p:spTgt spid="96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2" presetClass="entr" presetSubtype="4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9627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2" presetClass="entr" presetSubtype="4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100"/>
                                        <p:tgtEl>
                                          <p:spTgt spid="962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32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1" fill="hold"/>
                                        <p:tgtEl>
                                          <p:spTgt spid="96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9" dur="11" fill="hold"/>
                                        <p:tgtEl>
                                          <p:spTgt spid="96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1" fill="hold"/>
                                        <p:tgtEl>
                                          <p:spTgt spid="96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11" fill="hold"/>
                                        <p:tgtEl>
                                          <p:spTgt spid="96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2" dur="1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1" fill="hold">
                                          <p:stCondLst>
                                            <p:cond delay="21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1" fill="hold">
                                          <p:stCondLst>
                                            <p:cond delay="43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1" fill="hold">
                                          <p:stCondLst>
                                            <p:cond delay="64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1" fill="hold">
                                          <p:stCondLst>
                                            <p:cond delay="85"/>
                                          </p:stCondLst>
                                        </p:cTn>
                                        <p:tgtEl>
                                          <p:spTgt spid="96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106"/>
                            </p:stCondLst>
                            <p:childTnLst>
                              <p:par>
                                <p:cTn id="28" presetID="34" presetClass="emph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2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3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96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6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3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962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69" grpId="0" animBg="1"/>
      <p:bldP spid="96270" grpId="0" animBg="1"/>
      <p:bldP spid="96271" grpId="0" build="p" animBg="1"/>
      <p:bldP spid="9627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Da Terra para Deus                                  sob amparo do Cristo</a:t>
            </a:r>
          </a:p>
        </p:txBody>
      </p:sp>
      <p:sp>
        <p:nvSpPr>
          <p:cNvPr id="6151" name="Text Box 7"/>
          <p:cNvSpPr txBox="1">
            <a:spLocks noChangeArrowheads="1"/>
          </p:cNvSpPr>
          <p:nvPr/>
        </p:nvSpPr>
        <p:spPr bwMode="auto">
          <a:xfrm>
            <a:off x="0" y="1916113"/>
            <a:ext cx="2700338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NOS SERES PRIMITIVOS</a:t>
            </a:r>
          </a:p>
        </p:txBody>
      </p:sp>
      <p:sp>
        <p:nvSpPr>
          <p:cNvPr id="6153" name="Text Box 9"/>
          <p:cNvSpPr txBox="1">
            <a:spLocks noChangeArrowheads="1"/>
          </p:cNvSpPr>
          <p:nvPr/>
        </p:nvSpPr>
        <p:spPr bwMode="auto">
          <a:xfrm>
            <a:off x="6659563" y="1844675"/>
            <a:ext cx="2484437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NAS ALMAS HUMANAS</a:t>
            </a:r>
          </a:p>
        </p:txBody>
      </p:sp>
      <p:sp>
        <p:nvSpPr>
          <p:cNvPr id="6155" name="Text Box 11"/>
          <p:cNvSpPr txBox="1">
            <a:spLocks noChangeArrowheads="1"/>
          </p:cNvSpPr>
          <p:nvPr/>
        </p:nvSpPr>
        <p:spPr bwMode="auto">
          <a:xfrm>
            <a:off x="5572133" y="4529138"/>
            <a:ext cx="3571868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NOS                      ESPÍRITOS APERFEIÇOADOS</a:t>
            </a:r>
          </a:p>
        </p:txBody>
      </p:sp>
      <p:sp>
        <p:nvSpPr>
          <p:cNvPr id="6156" name="Oval 12"/>
          <p:cNvSpPr>
            <a:spLocks noChangeArrowheads="1"/>
          </p:cNvSpPr>
          <p:nvPr/>
        </p:nvSpPr>
        <p:spPr bwMode="auto">
          <a:xfrm>
            <a:off x="2771775" y="2276475"/>
            <a:ext cx="576263" cy="5762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57" name="Oval 13"/>
          <p:cNvSpPr>
            <a:spLocks noChangeArrowheads="1"/>
          </p:cNvSpPr>
          <p:nvPr/>
        </p:nvSpPr>
        <p:spPr bwMode="auto">
          <a:xfrm>
            <a:off x="1357290" y="2609850"/>
            <a:ext cx="4392613" cy="42481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58" name="Oval 14"/>
          <p:cNvSpPr>
            <a:spLocks noChangeArrowheads="1"/>
          </p:cNvSpPr>
          <p:nvPr/>
        </p:nvSpPr>
        <p:spPr bwMode="auto">
          <a:xfrm>
            <a:off x="4284663" y="1700213"/>
            <a:ext cx="2232025" cy="21605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55305" name="Picture 16" descr="j023624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00338" y="2349500"/>
            <a:ext cx="762000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06" name="Picture 17" descr="j028416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32363" y="2276475"/>
            <a:ext cx="990600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07" name="Picture 20" descr="j0183140"/>
          <p:cNvPicPr>
            <a:picLocks noChangeAspect="1" noChangeArrowheads="1"/>
          </p:cNvPicPr>
          <p:nvPr/>
        </p:nvPicPr>
        <p:blipFill>
          <a:blip r:embed="rId4">
            <a:lum bright="52000" contrast="-70000"/>
          </a:blip>
          <a:srcRect/>
          <a:stretch>
            <a:fillRect/>
          </a:stretch>
        </p:blipFill>
        <p:spPr bwMode="auto">
          <a:xfrm>
            <a:off x="3276600" y="3789363"/>
            <a:ext cx="1306513" cy="182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65" name="Oval 21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166" name="Text Box 22"/>
          <p:cNvSpPr txBox="1">
            <a:spLocks noChangeArrowheads="1"/>
          </p:cNvSpPr>
          <p:nvPr/>
        </p:nvSpPr>
        <p:spPr bwMode="auto">
          <a:xfrm>
            <a:off x="7143768" y="6156269"/>
            <a:ext cx="2000232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1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1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6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61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61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6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61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" dur="500" fill="hold"/>
                                        <p:tgtEl>
                                          <p:spTgt spid="61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6" grpId="0" animBg="1"/>
      <p:bldP spid="6156" grpId="1" animBg="1"/>
      <p:bldP spid="6156" grpId="2" animBg="1"/>
      <p:bldP spid="6157" grpId="0" animBg="1"/>
      <p:bldP spid="6157" grpId="1" animBg="1"/>
      <p:bldP spid="6157" grpId="2" animBg="1"/>
      <p:bldP spid="6158" grpId="0" animBg="1"/>
      <p:bldP spid="6158" grpId="1" animBg="1"/>
      <p:bldP spid="6158" grpId="2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65175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pt-BR" sz="4000" smtClean="0"/>
              <a:t>Cultura Intelectual                                        </a:t>
            </a:r>
            <a: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Sua Formação: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1835150" y="2781300"/>
            <a:ext cx="5472113" cy="3240088"/>
            <a:chOff x="480" y="336"/>
            <a:chExt cx="4800" cy="3504"/>
          </a:xfrm>
        </p:grpSpPr>
        <p:pic>
          <p:nvPicPr>
            <p:cNvPr id="86024" name="Picture 9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25" name="Picture 10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26" name="Picture 11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27" name="Picture 12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28" name="Picture 13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29" name="Picture 14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0" name="Picture 15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1" name="Picture 16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2" name="Picture 17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3" name="Picture 18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4" name="Picture 19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5" name="Picture 20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6" name="Picture 21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7" name="Picture 22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8" name="Picture 23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39" name="Picture 24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40" name="Picture 25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41" name="Picture 26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042" name="Picture 27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2428" name="Text Box 28"/>
          <p:cNvSpPr txBox="1">
            <a:spLocks noChangeArrowheads="1"/>
          </p:cNvSpPr>
          <p:nvPr/>
        </p:nvSpPr>
        <p:spPr bwMode="auto">
          <a:xfrm>
            <a:off x="3563938" y="3644900"/>
            <a:ext cx="2087562" cy="11557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cadeia de gradativa expansão</a:t>
            </a:r>
          </a:p>
        </p:txBody>
      </p:sp>
      <p:sp>
        <p:nvSpPr>
          <p:cNvPr id="102429" name="_s1028"/>
          <p:cNvSpPr>
            <a:spLocks noChangeArrowheads="1"/>
          </p:cNvSpPr>
          <p:nvPr/>
        </p:nvSpPr>
        <p:spPr bwMode="auto">
          <a:xfrm rot="10879160" flipH="1">
            <a:off x="6911975" y="4005263"/>
            <a:ext cx="2124075" cy="11525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r>
              <a:rPr lang="pt-BR" sz="21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Exemplos</a:t>
            </a:r>
          </a:p>
        </p:txBody>
      </p:sp>
      <p:sp>
        <p:nvSpPr>
          <p:cNvPr id="86022" name="WordArt 30"/>
          <p:cNvSpPr>
            <a:spLocks noChangeArrowheads="1" noChangeShapeType="1" noTextEdit="1"/>
          </p:cNvSpPr>
          <p:nvPr/>
        </p:nvSpPr>
        <p:spPr bwMode="auto">
          <a:xfrm rot="-1784693">
            <a:off x="395288" y="692150"/>
            <a:ext cx="1916112" cy="5207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6023" name="Text Box 32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02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15" dur="100" fill="hold"/>
                                        <p:tgtEl>
                                          <p:spTgt spid="1024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28" grpId="0"/>
      <p:bldP spid="10242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>
          <a:xfrm>
            <a:off x="3492500" y="269875"/>
            <a:ext cx="4175125" cy="1503363"/>
          </a:xfrm>
        </p:spPr>
        <p:txBody>
          <a:bodyPr/>
          <a:lstStyle/>
          <a:p>
            <a:pPr algn="r" eaLnBrk="1" hangingPunct="1">
              <a:lnSpc>
                <a:spcPct val="90000"/>
              </a:lnSpc>
              <a:defRPr/>
            </a:pPr>
            <a:r>
              <a:rPr lang="pt-BR" sz="4000" smtClean="0"/>
              <a:t>A sucessão das</a:t>
            </a:r>
            <a:br>
              <a:rPr lang="pt-BR" sz="4000" smtClean="0"/>
            </a:br>
            <a:r>
              <a:rPr lang="pt-BR" sz="4000" smtClean="0"/>
              <a:t>Civilizações:</a:t>
            </a:r>
            <a:br>
              <a:rPr lang="pt-BR" sz="4000" smtClean="0"/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cadeia ininterrupta</a:t>
            </a:r>
          </a:p>
        </p:txBody>
      </p:sp>
      <p:pic>
        <p:nvPicPr>
          <p:cNvPr id="99336" name="Picture 8" descr="Jahangir in Darbar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707063" y="2636838"/>
            <a:ext cx="2178050" cy="2820987"/>
          </a:xfrm>
          <a:prstGeom prst="rect">
            <a:avLst/>
          </a:prstGeom>
          <a:noFill/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99337" name="Picture 9" descr="WestWall-dom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90913" y="4149725"/>
            <a:ext cx="1944687" cy="1295400"/>
          </a:xfrm>
          <a:prstGeom prst="rect">
            <a:avLst/>
          </a:prstGeom>
          <a:noFill/>
          <a:effectLst>
            <a:outerShdw dist="107763" dir="8100000" algn="ctr" rotWithShape="0">
              <a:srgbClr val="808080">
                <a:alpha val="50000"/>
              </a:srgbClr>
            </a:outerShdw>
          </a:effectLst>
        </p:spPr>
      </p:pic>
      <p:pic>
        <p:nvPicPr>
          <p:cNvPr id="87045" name="Picture 10" descr="Egito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733800" y="2205038"/>
            <a:ext cx="1485900" cy="134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339" name="Picture 1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81088" y="2530475"/>
            <a:ext cx="2195512" cy="1033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13500000" algn="ctr" rotWithShape="0">
              <a:schemeClr val="bg2">
                <a:alpha val="50000"/>
              </a:schemeClr>
            </a:outerShdw>
          </a:effectLst>
        </p:spPr>
      </p:pic>
      <p:pic>
        <p:nvPicPr>
          <p:cNvPr id="99340" name="Picture 12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084263" y="3716338"/>
            <a:ext cx="2085975" cy="208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</p:spPr>
      </p:pic>
      <p:grpSp>
        <p:nvGrpSpPr>
          <p:cNvPr id="87048" name="Group 13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87053" name="Picture 14"/>
            <p:cNvPicPr>
              <a:picLocks noChangeAspect="1" noChangeArrowheads="1"/>
            </p:cNvPicPr>
            <p:nvPr/>
          </p:nvPicPr>
          <p:blipFill>
            <a:blip r:embed="rId7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4" name="Picture 15"/>
            <p:cNvPicPr>
              <a:picLocks noChangeAspect="1" noChangeArrowheads="1"/>
            </p:cNvPicPr>
            <p:nvPr/>
          </p:nvPicPr>
          <p:blipFill>
            <a:blip r:embed="rId8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5" name="Picture 16"/>
            <p:cNvPicPr>
              <a:picLocks noChangeAspect="1" noChangeArrowheads="1"/>
            </p:cNvPicPr>
            <p:nvPr/>
          </p:nvPicPr>
          <p:blipFill>
            <a:blip r:embed="rId9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6" name="Picture 17"/>
            <p:cNvPicPr>
              <a:picLocks noChangeAspect="1" noChangeArrowheads="1"/>
            </p:cNvPicPr>
            <p:nvPr/>
          </p:nvPicPr>
          <p:blipFill>
            <a:blip r:embed="rId10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7" name="Picture 18"/>
            <p:cNvPicPr>
              <a:picLocks noChangeAspect="1" noChangeArrowheads="1"/>
            </p:cNvPicPr>
            <p:nvPr/>
          </p:nvPicPr>
          <p:blipFill>
            <a:blip r:embed="rId11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8" name="Picture 19"/>
            <p:cNvPicPr>
              <a:picLocks noChangeAspect="1" noChangeArrowheads="1"/>
            </p:cNvPicPr>
            <p:nvPr/>
          </p:nvPicPr>
          <p:blipFill>
            <a:blip r:embed="rId12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59" name="Picture 20"/>
            <p:cNvPicPr>
              <a:picLocks noChangeAspect="1" noChangeArrowheads="1"/>
            </p:cNvPicPr>
            <p:nvPr/>
          </p:nvPicPr>
          <p:blipFill>
            <a:blip r:embed="rId13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0" name="Picture 21"/>
            <p:cNvPicPr>
              <a:picLocks noChangeAspect="1" noChangeArrowheads="1"/>
            </p:cNvPicPr>
            <p:nvPr/>
          </p:nvPicPr>
          <p:blipFill>
            <a:blip r:embed="rId14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1" name="Picture 22"/>
            <p:cNvPicPr>
              <a:picLocks noChangeAspect="1" noChangeArrowheads="1"/>
            </p:cNvPicPr>
            <p:nvPr/>
          </p:nvPicPr>
          <p:blipFill>
            <a:blip r:embed="rId15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2" name="Picture 23"/>
            <p:cNvPicPr>
              <a:picLocks noChangeAspect="1" noChangeArrowheads="1"/>
            </p:cNvPicPr>
            <p:nvPr/>
          </p:nvPicPr>
          <p:blipFill>
            <a:blip r:embed="rId16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3" name="Picture 24"/>
            <p:cNvPicPr>
              <a:picLocks noChangeAspect="1" noChangeArrowheads="1"/>
            </p:cNvPicPr>
            <p:nvPr/>
          </p:nvPicPr>
          <p:blipFill>
            <a:blip r:embed="rId17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4" name="Picture 25"/>
            <p:cNvPicPr>
              <a:picLocks noChangeAspect="1" noChangeArrowheads="1"/>
            </p:cNvPicPr>
            <p:nvPr/>
          </p:nvPicPr>
          <p:blipFill>
            <a:blip r:embed="rId18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5" name="Picture 26"/>
            <p:cNvPicPr>
              <a:picLocks noChangeAspect="1" noChangeArrowheads="1"/>
            </p:cNvPicPr>
            <p:nvPr/>
          </p:nvPicPr>
          <p:blipFill>
            <a:blip r:embed="rId19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6" name="Picture 27"/>
            <p:cNvPicPr>
              <a:picLocks noChangeAspect="1" noChangeArrowheads="1"/>
            </p:cNvPicPr>
            <p:nvPr/>
          </p:nvPicPr>
          <p:blipFill>
            <a:blip r:embed="rId20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7" name="Picture 28"/>
            <p:cNvPicPr>
              <a:picLocks noChangeAspect="1" noChangeArrowheads="1"/>
            </p:cNvPicPr>
            <p:nvPr/>
          </p:nvPicPr>
          <p:blipFill>
            <a:blip r:embed="rId21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8" name="Picture 29"/>
            <p:cNvPicPr>
              <a:picLocks noChangeAspect="1" noChangeArrowheads="1"/>
            </p:cNvPicPr>
            <p:nvPr/>
          </p:nvPicPr>
          <p:blipFill>
            <a:blip r:embed="rId22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69" name="Picture 30"/>
            <p:cNvPicPr>
              <a:picLocks noChangeAspect="1" noChangeArrowheads="1"/>
            </p:cNvPicPr>
            <p:nvPr/>
          </p:nvPicPr>
          <p:blipFill>
            <a:blip r:embed="rId23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70" name="Picture 31"/>
            <p:cNvPicPr>
              <a:picLocks noChangeAspect="1" noChangeArrowheads="1"/>
            </p:cNvPicPr>
            <p:nvPr/>
          </p:nvPicPr>
          <p:blipFill>
            <a:blip r:embed="rId24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7071" name="Picture 32"/>
            <p:cNvPicPr>
              <a:picLocks noChangeAspect="1" noChangeArrowheads="1"/>
            </p:cNvPicPr>
            <p:nvPr/>
          </p:nvPicPr>
          <p:blipFill>
            <a:blip r:embed="rId25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9361" name="Text Box 33"/>
          <p:cNvSpPr txBox="1">
            <a:spLocks noChangeArrowheads="1"/>
          </p:cNvSpPr>
          <p:nvPr/>
        </p:nvSpPr>
        <p:spPr bwMode="auto">
          <a:xfrm rot="18783801">
            <a:off x="526257" y="913606"/>
            <a:ext cx="2087562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Herança mental</a:t>
            </a:r>
          </a:p>
        </p:txBody>
      </p:sp>
      <p:sp>
        <p:nvSpPr>
          <p:cNvPr id="99363" name="_s1028"/>
          <p:cNvSpPr>
            <a:spLocks noChangeArrowheads="1"/>
          </p:cNvSpPr>
          <p:nvPr/>
        </p:nvSpPr>
        <p:spPr bwMode="auto">
          <a:xfrm rot="13210386" flipH="1">
            <a:off x="1422400" y="1298575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7051" name="WordArt 36"/>
          <p:cNvSpPr>
            <a:spLocks noChangeArrowheads="1" noChangeShapeType="1" noTextEdit="1"/>
          </p:cNvSpPr>
          <p:nvPr/>
        </p:nvSpPr>
        <p:spPr bwMode="auto">
          <a:xfrm rot="-2414451">
            <a:off x="215900" y="62071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7052" name="Text Box 38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9936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9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361" grpId="0"/>
      <p:bldP spid="9936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04813"/>
            <a:ext cx="8229600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4000" smtClean="0"/>
              <a:t>Arte:</a:t>
            </a:r>
            <a:br>
              <a:rPr lang="pt-BR" sz="4000" smtClean="0"/>
            </a:br>
            <a:r>
              <a:rPr lang="pt-BR" sz="2800" smtClean="0"/>
              <a:t>repercussão mental                                                            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 inspiração</a:t>
            </a:r>
          </a:p>
        </p:txBody>
      </p:sp>
      <p:grpSp>
        <p:nvGrpSpPr>
          <p:cNvPr id="88067" name="Group 8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88082" name="Picture 9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3" name="Picture 10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4" name="Picture 11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5" name="Picture 12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6" name="Picture 13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7" name="Picture 14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8" name="Picture 15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89" name="Picture 16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0" name="Picture 17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1" name="Picture 18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2" name="Picture 19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3" name="Picture 20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4" name="Picture 21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5" name="Picture 22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6" name="Picture 23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7" name="Picture 24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8" name="Picture 25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099" name="Picture 26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8100" name="Picture 27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3452" name="Text Box 28"/>
          <p:cNvSpPr txBox="1">
            <a:spLocks noChangeArrowheads="1"/>
          </p:cNvSpPr>
          <p:nvPr/>
        </p:nvSpPr>
        <p:spPr bwMode="auto">
          <a:xfrm rot="18783801">
            <a:off x="526257" y="913606"/>
            <a:ext cx="2087562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Herança mental</a:t>
            </a:r>
          </a:p>
        </p:txBody>
      </p:sp>
      <p:sp>
        <p:nvSpPr>
          <p:cNvPr id="103453" name="_s1028"/>
          <p:cNvSpPr>
            <a:spLocks noChangeArrowheads="1"/>
          </p:cNvSpPr>
          <p:nvPr/>
        </p:nvSpPr>
        <p:spPr bwMode="auto">
          <a:xfrm rot="13210386" flipH="1">
            <a:off x="1422400" y="134143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88070" name="Picture 30" descr="j0303456"/>
          <p:cNvPicPr>
            <a:picLocks noChangeAspect="1" noChangeArrowheads="1" noCrop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2984500" y="2506663"/>
            <a:ext cx="8382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1" name="Picture 31" descr="j0303452"/>
          <p:cNvPicPr>
            <a:picLocks noChangeAspect="1" noChangeArrowheads="1" noCrop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2049463" y="2506663"/>
            <a:ext cx="85725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2" name="Picture 32" descr="j0303450"/>
          <p:cNvPicPr>
            <a:picLocks noChangeAspect="1" noChangeArrowheads="1" noCrop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6226175" y="2506663"/>
            <a:ext cx="866775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3" name="Picture 33" descr="j0303448"/>
          <p:cNvPicPr>
            <a:picLocks noChangeAspect="1" noChangeArrowheads="1" noCrop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5286375" y="2506663"/>
            <a:ext cx="847725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4" name="Picture 34" descr="j0230835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7308850" y="692150"/>
            <a:ext cx="146367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5" name="Picture 35" descr="j020731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 flipH="1">
            <a:off x="6011863" y="4581525"/>
            <a:ext cx="1135062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6" name="Picture 36" descr="j0207274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2390775" y="4438650"/>
            <a:ext cx="741363" cy="1366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7" name="Picture 37" descr="j0158101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3635375" y="4810125"/>
            <a:ext cx="1820863" cy="995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8" name="Picture 38" descr="j0318137"/>
          <p:cNvPicPr>
            <a:picLocks noChangeAspect="1" noChangeArrowheads="1" noCrop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3924300" y="3357563"/>
            <a:ext cx="1223963" cy="111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079" name="Picture 39" descr="notamusica07"/>
          <p:cNvPicPr>
            <a:picLocks noChangeAspect="1" noChangeArrowheads="1" noCrop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3921125" y="2349500"/>
            <a:ext cx="1258888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080" name="WordArt 40"/>
          <p:cNvSpPr>
            <a:spLocks noChangeArrowheads="1" noChangeShapeType="1" noTextEdit="1"/>
          </p:cNvSpPr>
          <p:nvPr/>
        </p:nvSpPr>
        <p:spPr bwMode="auto">
          <a:xfrm rot="-2540782">
            <a:off x="215900" y="62071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8081" name="Text Box 42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10345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52" grpId="0"/>
      <p:bldP spid="10345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04813"/>
            <a:ext cx="8229600" cy="114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4000" smtClean="0"/>
              <a:t>Escola:</a:t>
            </a:r>
            <a:br>
              <a:rPr lang="pt-BR" sz="4000" smtClean="0"/>
            </a:br>
            <a:r>
              <a:rPr lang="pt-BR" sz="2800" smtClean="0"/>
              <a:t>continuação de tarefas                                                                               </a:t>
            </a: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 indução </a:t>
            </a:r>
            <a:r>
              <a:rPr lang="pt-BR" sz="2800" smtClean="0"/>
              <a:t>espiritual</a:t>
            </a:r>
          </a:p>
        </p:txBody>
      </p:sp>
      <p:grpSp>
        <p:nvGrpSpPr>
          <p:cNvPr id="89091" name="Group 3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89098" name="Picture 4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099" name="Picture 5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0" name="Picture 6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1" name="Picture 7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2" name="Picture 8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3" name="Picture 9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4" name="Picture 10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5" name="Picture 11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6" name="Picture 12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7" name="Picture 13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8" name="Picture 14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9" name="Picture 15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0" name="Picture 16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1" name="Picture 17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2" name="Picture 18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3" name="Picture 19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4" name="Picture 20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5" name="Picture 21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16" name="Picture 22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4471" name="Text Box 23"/>
          <p:cNvSpPr txBox="1">
            <a:spLocks noChangeArrowheads="1"/>
          </p:cNvSpPr>
          <p:nvPr/>
        </p:nvSpPr>
        <p:spPr bwMode="auto">
          <a:xfrm rot="18783801">
            <a:off x="526257" y="913606"/>
            <a:ext cx="2087562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Herança mental</a:t>
            </a:r>
          </a:p>
        </p:txBody>
      </p:sp>
      <p:sp>
        <p:nvSpPr>
          <p:cNvPr id="104472" name="_s1028"/>
          <p:cNvSpPr>
            <a:spLocks noChangeArrowheads="1"/>
          </p:cNvSpPr>
          <p:nvPr/>
        </p:nvSpPr>
        <p:spPr bwMode="auto">
          <a:xfrm rot="13210386" flipH="1">
            <a:off x="1422400" y="134143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89094" name="Picture 36" descr="j0216708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4410075" y="2709863"/>
            <a:ext cx="2322513" cy="302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9095" name="Picture 37" descr="j0233983[1]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71663" y="1916113"/>
            <a:ext cx="2339975" cy="1300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096" name="WordArt 38"/>
          <p:cNvSpPr>
            <a:spLocks noChangeArrowheads="1" noChangeShapeType="1" noTextEdit="1"/>
          </p:cNvSpPr>
          <p:nvPr/>
        </p:nvSpPr>
        <p:spPr bwMode="auto">
          <a:xfrm rot="-2414451">
            <a:off x="144463" y="620713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89097" name="Text Box 41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1044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4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71" grpId="0"/>
      <p:bldP spid="104472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9" descr="j0379067"/>
          <p:cNvPicPr>
            <a:picLocks noChangeAspect="1" noChangeArrowheads="1"/>
          </p:cNvPicPr>
          <p:nvPr/>
        </p:nvPicPr>
        <p:blipFill>
          <a:blip r:embed="rId2">
            <a:lum bright="32000" contrast="-48000"/>
          </a:blip>
          <a:srcRect/>
          <a:stretch>
            <a:fillRect/>
          </a:stretch>
        </p:blipFill>
        <p:spPr bwMode="auto">
          <a:xfrm>
            <a:off x="6732588" y="3429000"/>
            <a:ext cx="1422400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26988"/>
            <a:ext cx="8291513" cy="3168651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mtClean="0"/>
              <a:t>Livro:</a:t>
            </a:r>
            <a:br>
              <a:rPr lang="pt-BR" smtClean="0"/>
            </a:br>
            <a:r>
              <a:rPr lang="pt-BR" sz="3200" smtClean="0"/>
              <a:t>incorporação de idéias                                                                               </a:t>
            </a:r>
            <a: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 telementação </a:t>
            </a:r>
            <a:b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                                                                            </a:t>
            </a:r>
            <a:r>
              <a:rPr lang="pt-BR" sz="24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(no tempo e no espaço)</a:t>
            </a:r>
            <a:r>
              <a:rPr lang="pt-BR" sz="3200" smtClean="0"/>
              <a:t> </a:t>
            </a:r>
          </a:p>
        </p:txBody>
      </p:sp>
      <p:grpSp>
        <p:nvGrpSpPr>
          <p:cNvPr id="90116" name="Group 3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90126" name="Picture 4"/>
            <p:cNvPicPr>
              <a:picLocks noChangeAspect="1" noChangeArrowheads="1"/>
            </p:cNvPicPr>
            <p:nvPr/>
          </p:nvPicPr>
          <p:blipFill>
            <a:blip r:embed="rId3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27" name="Picture 5"/>
            <p:cNvPicPr>
              <a:picLocks noChangeAspect="1" noChangeArrowheads="1"/>
            </p:cNvPicPr>
            <p:nvPr/>
          </p:nvPicPr>
          <p:blipFill>
            <a:blip r:embed="rId4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28" name="Picture 6"/>
            <p:cNvPicPr>
              <a:picLocks noChangeAspect="1" noChangeArrowheads="1"/>
            </p:cNvPicPr>
            <p:nvPr/>
          </p:nvPicPr>
          <p:blipFill>
            <a:blip r:embed="rId5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29" name="Picture 7"/>
            <p:cNvPicPr>
              <a:picLocks noChangeAspect="1" noChangeArrowheads="1"/>
            </p:cNvPicPr>
            <p:nvPr/>
          </p:nvPicPr>
          <p:blipFill>
            <a:blip r:embed="rId6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0" name="Picture 8"/>
            <p:cNvPicPr>
              <a:picLocks noChangeAspect="1" noChangeArrowheads="1"/>
            </p:cNvPicPr>
            <p:nvPr/>
          </p:nvPicPr>
          <p:blipFill>
            <a:blip r:embed="rId7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1" name="Picture 9"/>
            <p:cNvPicPr>
              <a:picLocks noChangeAspect="1" noChangeArrowheads="1"/>
            </p:cNvPicPr>
            <p:nvPr/>
          </p:nvPicPr>
          <p:blipFill>
            <a:blip r:embed="rId8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2" name="Picture 10"/>
            <p:cNvPicPr>
              <a:picLocks noChangeAspect="1" noChangeArrowheads="1"/>
            </p:cNvPicPr>
            <p:nvPr/>
          </p:nvPicPr>
          <p:blipFill>
            <a:blip r:embed="rId9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3" name="Picture 11"/>
            <p:cNvPicPr>
              <a:picLocks noChangeAspect="1" noChangeArrowheads="1"/>
            </p:cNvPicPr>
            <p:nvPr/>
          </p:nvPicPr>
          <p:blipFill>
            <a:blip r:embed="rId10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4" name="Picture 12"/>
            <p:cNvPicPr>
              <a:picLocks noChangeAspect="1" noChangeArrowheads="1"/>
            </p:cNvPicPr>
            <p:nvPr/>
          </p:nvPicPr>
          <p:blipFill>
            <a:blip r:embed="rId11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5" name="Picture 13"/>
            <p:cNvPicPr>
              <a:picLocks noChangeAspect="1" noChangeArrowheads="1"/>
            </p:cNvPicPr>
            <p:nvPr/>
          </p:nvPicPr>
          <p:blipFill>
            <a:blip r:embed="rId12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6" name="Picture 14"/>
            <p:cNvPicPr>
              <a:picLocks noChangeAspect="1" noChangeArrowheads="1"/>
            </p:cNvPicPr>
            <p:nvPr/>
          </p:nvPicPr>
          <p:blipFill>
            <a:blip r:embed="rId13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7" name="Picture 15"/>
            <p:cNvPicPr>
              <a:picLocks noChangeAspect="1" noChangeArrowheads="1"/>
            </p:cNvPicPr>
            <p:nvPr/>
          </p:nvPicPr>
          <p:blipFill>
            <a:blip r:embed="rId14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8" name="Picture 16"/>
            <p:cNvPicPr>
              <a:picLocks noChangeAspect="1" noChangeArrowheads="1"/>
            </p:cNvPicPr>
            <p:nvPr/>
          </p:nvPicPr>
          <p:blipFill>
            <a:blip r:embed="rId15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39" name="Picture 17"/>
            <p:cNvPicPr>
              <a:picLocks noChangeAspect="1" noChangeArrowheads="1"/>
            </p:cNvPicPr>
            <p:nvPr/>
          </p:nvPicPr>
          <p:blipFill>
            <a:blip r:embed="rId16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40" name="Picture 18"/>
            <p:cNvPicPr>
              <a:picLocks noChangeAspect="1" noChangeArrowheads="1"/>
            </p:cNvPicPr>
            <p:nvPr/>
          </p:nvPicPr>
          <p:blipFill>
            <a:blip r:embed="rId17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41" name="Picture 19"/>
            <p:cNvPicPr>
              <a:picLocks noChangeAspect="1" noChangeArrowheads="1"/>
            </p:cNvPicPr>
            <p:nvPr/>
          </p:nvPicPr>
          <p:blipFill>
            <a:blip r:embed="rId18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42" name="Picture 20"/>
            <p:cNvPicPr>
              <a:picLocks noChangeAspect="1" noChangeArrowheads="1"/>
            </p:cNvPicPr>
            <p:nvPr/>
          </p:nvPicPr>
          <p:blipFill>
            <a:blip r:embed="rId19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43" name="Picture 21"/>
            <p:cNvPicPr>
              <a:picLocks noChangeAspect="1" noChangeArrowheads="1"/>
            </p:cNvPicPr>
            <p:nvPr/>
          </p:nvPicPr>
          <p:blipFill>
            <a:blip r:embed="rId20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144" name="Picture 22"/>
            <p:cNvPicPr>
              <a:picLocks noChangeAspect="1" noChangeArrowheads="1"/>
            </p:cNvPicPr>
            <p:nvPr/>
          </p:nvPicPr>
          <p:blipFill>
            <a:blip r:embed="rId21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5495" name="Text Box 23"/>
          <p:cNvSpPr txBox="1">
            <a:spLocks noChangeArrowheads="1"/>
          </p:cNvSpPr>
          <p:nvPr/>
        </p:nvSpPr>
        <p:spPr bwMode="auto">
          <a:xfrm rot="18783801">
            <a:off x="526257" y="913606"/>
            <a:ext cx="2087562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Herança mental</a:t>
            </a:r>
          </a:p>
        </p:txBody>
      </p:sp>
      <p:sp>
        <p:nvSpPr>
          <p:cNvPr id="105496" name="_s1028"/>
          <p:cNvSpPr>
            <a:spLocks noChangeArrowheads="1"/>
          </p:cNvSpPr>
          <p:nvPr/>
        </p:nvSpPr>
        <p:spPr bwMode="auto">
          <a:xfrm rot="13210386" flipH="1">
            <a:off x="1422400" y="134143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90119" name="Picture 27" descr="j0354499"/>
          <p:cNvPicPr>
            <a:picLocks noChangeAspect="1" noChangeArrowheads="1" noCrop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2843213" y="2924175"/>
            <a:ext cx="2881312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5500" name="Text Box 28"/>
          <p:cNvSpPr txBox="1">
            <a:spLocks noChangeArrowheads="1"/>
          </p:cNvSpPr>
          <p:nvPr/>
        </p:nvSpPr>
        <p:spPr bwMode="auto">
          <a:xfrm rot="-523197">
            <a:off x="3709988" y="3644900"/>
            <a:ext cx="1511300" cy="498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60000"/>
              </a:lnSpc>
              <a:spcBef>
                <a:spcPct val="50000"/>
              </a:spcBef>
              <a:defRPr/>
            </a:pPr>
            <a:r>
              <a:rPr lang="pt-BR" sz="18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Idéias dos espíritos superiores</a:t>
            </a:r>
            <a:r>
              <a:rPr lang="pt-BR" sz="1800" b="0" i="1">
                <a:solidFill>
                  <a:schemeClr val="bg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105502" name="Text Box 30"/>
          <p:cNvSpPr txBox="1">
            <a:spLocks noChangeArrowheads="1"/>
          </p:cNvSpPr>
          <p:nvPr/>
        </p:nvSpPr>
        <p:spPr bwMode="auto">
          <a:xfrm>
            <a:off x="2989263" y="5445125"/>
            <a:ext cx="4967287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effectLst>
                  <a:outerShdw blurRad="38100" dist="38100" dir="2700000" algn="tl">
                    <a:srgbClr val="000000"/>
                  </a:outerShdw>
                </a:effectLst>
                <a:latin typeface="ScriptC" pitchFamily="2" charset="0"/>
              </a:rPr>
              <a:t>Consumimos seus elevados                                             pensamentos até hoje</a:t>
            </a:r>
          </a:p>
        </p:txBody>
      </p:sp>
      <p:pic>
        <p:nvPicPr>
          <p:cNvPr id="90122" name="Picture 32" descr="j0353611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7596188" y="2420938"/>
            <a:ext cx="647700" cy="105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505" name="Picture 33" descr="j0353608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8172450" y="1196975"/>
            <a:ext cx="730250" cy="1052513"/>
          </a:xfrm>
          <a:prstGeom prst="rect">
            <a:avLst/>
          </a:prstGeom>
          <a:noFill/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90124" name="WordArt 35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90125" name="Text Box 38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1054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5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95" grpId="0"/>
      <p:bldP spid="105496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9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-26988"/>
            <a:ext cx="8291513" cy="3168651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mtClean="0"/>
              <a:t>Evangelhos:</a:t>
            </a:r>
            <a:br>
              <a:rPr lang="pt-BR" smtClean="0"/>
            </a:br>
            <a:r>
              <a:rPr lang="pt-BR" sz="3200" smtClean="0"/>
              <a:t>Orientação para                                                                  a conduta humana                                                                               </a:t>
            </a:r>
            <a: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por divina reflexão                                                                 das idéias do Mestre</a:t>
            </a:r>
            <a:br>
              <a:rPr lang="pt-BR" sz="32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pt-BR" sz="3200" smtClean="0"/>
          </a:p>
        </p:txBody>
      </p:sp>
      <p:grpSp>
        <p:nvGrpSpPr>
          <p:cNvPr id="91139" name="Group 4"/>
          <p:cNvGrpSpPr>
            <a:grpSpLocks/>
          </p:cNvGrpSpPr>
          <p:nvPr/>
        </p:nvGrpSpPr>
        <p:grpSpPr bwMode="auto">
          <a:xfrm rot="-2782172">
            <a:off x="309563" y="561975"/>
            <a:ext cx="2376487" cy="1484313"/>
            <a:chOff x="480" y="336"/>
            <a:chExt cx="4800" cy="3504"/>
          </a:xfrm>
        </p:grpSpPr>
        <p:pic>
          <p:nvPicPr>
            <p:cNvPr id="91148" name="Picture 5"/>
            <p:cNvPicPr>
              <a:picLocks noChangeAspect="1" noChangeArrowheads="1"/>
            </p:cNvPicPr>
            <p:nvPr/>
          </p:nvPicPr>
          <p:blipFill>
            <a:blip r:embed="rId2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49" name="Picture 6"/>
            <p:cNvPicPr>
              <a:picLocks noChangeAspect="1" noChangeArrowheads="1"/>
            </p:cNvPicPr>
            <p:nvPr/>
          </p:nvPicPr>
          <p:blipFill>
            <a:blip r:embed="rId3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0" name="Picture 7"/>
            <p:cNvPicPr>
              <a:picLocks noChangeAspect="1" noChangeArrowheads="1"/>
            </p:cNvPicPr>
            <p:nvPr/>
          </p:nvPicPr>
          <p:blipFill>
            <a:blip r:embed="rId4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1" name="Picture 8"/>
            <p:cNvPicPr>
              <a:picLocks noChangeAspect="1" noChangeArrowheads="1"/>
            </p:cNvPicPr>
            <p:nvPr/>
          </p:nvPicPr>
          <p:blipFill>
            <a:blip r:embed="rId5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2" name="Picture 9"/>
            <p:cNvPicPr>
              <a:picLocks noChangeAspect="1" noChangeArrowheads="1"/>
            </p:cNvPicPr>
            <p:nvPr/>
          </p:nvPicPr>
          <p:blipFill>
            <a:blip r:embed="rId6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3" name="Picture 10"/>
            <p:cNvPicPr>
              <a:picLocks noChangeAspect="1" noChangeArrowheads="1"/>
            </p:cNvPicPr>
            <p:nvPr/>
          </p:nvPicPr>
          <p:blipFill>
            <a:blip r:embed="rId7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4" name="Picture 11"/>
            <p:cNvPicPr>
              <a:picLocks noChangeAspect="1" noChangeArrowheads="1"/>
            </p:cNvPicPr>
            <p:nvPr/>
          </p:nvPicPr>
          <p:blipFill>
            <a:blip r:embed="rId8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5" name="Picture 12"/>
            <p:cNvPicPr>
              <a:picLocks noChangeAspect="1" noChangeArrowheads="1"/>
            </p:cNvPicPr>
            <p:nvPr/>
          </p:nvPicPr>
          <p:blipFill>
            <a:blip r:embed="rId9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6" name="Picture 13"/>
            <p:cNvPicPr>
              <a:picLocks noChangeAspect="1" noChangeArrowheads="1"/>
            </p:cNvPicPr>
            <p:nvPr/>
          </p:nvPicPr>
          <p:blipFill>
            <a:blip r:embed="rId10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7" name="Picture 14"/>
            <p:cNvPicPr>
              <a:picLocks noChangeAspect="1" noChangeArrowheads="1"/>
            </p:cNvPicPr>
            <p:nvPr/>
          </p:nvPicPr>
          <p:blipFill>
            <a:blip r:embed="rId11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8" name="Picture 15"/>
            <p:cNvPicPr>
              <a:picLocks noChangeAspect="1" noChangeArrowheads="1"/>
            </p:cNvPicPr>
            <p:nvPr/>
          </p:nvPicPr>
          <p:blipFill>
            <a:blip r:embed="rId12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59" name="Picture 16"/>
            <p:cNvPicPr>
              <a:picLocks noChangeAspect="1" noChangeArrowheads="1"/>
            </p:cNvPicPr>
            <p:nvPr/>
          </p:nvPicPr>
          <p:blipFill>
            <a:blip r:embed="rId13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0" name="Picture 17"/>
            <p:cNvPicPr>
              <a:picLocks noChangeAspect="1" noChangeArrowheads="1"/>
            </p:cNvPicPr>
            <p:nvPr/>
          </p:nvPicPr>
          <p:blipFill>
            <a:blip r:embed="rId14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1" name="Picture 18"/>
            <p:cNvPicPr>
              <a:picLocks noChangeAspect="1" noChangeArrowheads="1"/>
            </p:cNvPicPr>
            <p:nvPr/>
          </p:nvPicPr>
          <p:blipFill>
            <a:blip r:embed="rId15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2" name="Picture 19"/>
            <p:cNvPicPr>
              <a:picLocks noChangeAspect="1" noChangeArrowheads="1"/>
            </p:cNvPicPr>
            <p:nvPr/>
          </p:nvPicPr>
          <p:blipFill>
            <a:blip r:embed="rId16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3" name="Picture 20"/>
            <p:cNvPicPr>
              <a:picLocks noChangeAspect="1" noChangeArrowheads="1"/>
            </p:cNvPicPr>
            <p:nvPr/>
          </p:nvPicPr>
          <p:blipFill>
            <a:blip r:embed="rId17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4" name="Picture 21"/>
            <p:cNvPicPr>
              <a:picLocks noChangeAspect="1" noChangeArrowheads="1"/>
            </p:cNvPicPr>
            <p:nvPr/>
          </p:nvPicPr>
          <p:blipFill>
            <a:blip r:embed="rId18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5" name="Picture 22"/>
            <p:cNvPicPr>
              <a:picLocks noChangeAspect="1" noChangeArrowheads="1"/>
            </p:cNvPicPr>
            <p:nvPr/>
          </p:nvPicPr>
          <p:blipFill>
            <a:blip r:embed="rId19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1166" name="Picture 23"/>
            <p:cNvPicPr>
              <a:picLocks noChangeAspect="1" noChangeArrowheads="1"/>
            </p:cNvPicPr>
            <p:nvPr/>
          </p:nvPicPr>
          <p:blipFill>
            <a:blip r:embed="rId20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6520" name="Text Box 24"/>
          <p:cNvSpPr txBox="1">
            <a:spLocks noChangeArrowheads="1"/>
          </p:cNvSpPr>
          <p:nvPr/>
        </p:nvSpPr>
        <p:spPr bwMode="auto">
          <a:xfrm rot="18783801">
            <a:off x="526257" y="913606"/>
            <a:ext cx="2087562" cy="7715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Herança mental</a:t>
            </a:r>
          </a:p>
        </p:txBody>
      </p:sp>
      <p:sp>
        <p:nvSpPr>
          <p:cNvPr id="106521" name="_s1028"/>
          <p:cNvSpPr>
            <a:spLocks noChangeArrowheads="1"/>
          </p:cNvSpPr>
          <p:nvPr/>
        </p:nvSpPr>
        <p:spPr bwMode="auto">
          <a:xfrm rot="13210386" flipH="1">
            <a:off x="1422400" y="1341438"/>
            <a:ext cx="5194300" cy="43148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pic>
        <p:nvPicPr>
          <p:cNvPr id="91142" name="Picture 26" descr="j0354499"/>
          <p:cNvPicPr>
            <a:picLocks noChangeAspect="1" noChangeArrowheads="1" noCrop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2555875" y="2565400"/>
            <a:ext cx="3816350" cy="291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6523" name="Text Box 27"/>
          <p:cNvSpPr txBox="1">
            <a:spLocks noChangeArrowheads="1"/>
          </p:cNvSpPr>
          <p:nvPr/>
        </p:nvSpPr>
        <p:spPr bwMode="auto">
          <a:xfrm>
            <a:off x="6670675" y="4421188"/>
            <a:ext cx="1644650" cy="6651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160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construção do   Reino de Deus entre nós</a:t>
            </a:r>
          </a:p>
        </p:txBody>
      </p:sp>
      <p:pic>
        <p:nvPicPr>
          <p:cNvPr id="106525" name="Picture 29" descr="j0183610[1]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6659563" y="2565400"/>
            <a:ext cx="1665287" cy="1814513"/>
          </a:xfrm>
          <a:prstGeom prst="rect">
            <a:avLst/>
          </a:prstGeom>
          <a:noFill/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</p:pic>
      <p:sp>
        <p:nvSpPr>
          <p:cNvPr id="106526" name="Text Box 30"/>
          <p:cNvSpPr txBox="1">
            <a:spLocks noChangeArrowheads="1"/>
          </p:cNvSpPr>
          <p:nvPr/>
        </p:nvSpPr>
        <p:spPr bwMode="auto">
          <a:xfrm rot="-392787">
            <a:off x="3790950" y="3817938"/>
            <a:ext cx="1644650" cy="25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  <a:defRPr/>
            </a:pPr>
            <a:r>
              <a:rPr lang="pt-BR" sz="2400" b="0" i="1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Amai - vos!</a:t>
            </a:r>
          </a:p>
        </p:txBody>
      </p:sp>
      <p:sp>
        <p:nvSpPr>
          <p:cNvPr id="91146" name="WordArt 31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91147" name="Text Box 32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" dur="100" fill="hold"/>
                                        <p:tgtEl>
                                          <p:spTgt spid="1065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"/>
                            </p:stCondLst>
                            <p:childTnLst>
                              <p:par>
                                <p:cTn id="8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6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20" grpId="0"/>
      <p:bldP spid="106521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107523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164" name="Rectangle 6"/>
          <p:cNvSpPr>
            <a:spLocks noChangeArrowheads="1"/>
          </p:cNvSpPr>
          <p:nvPr/>
        </p:nvSpPr>
        <p:spPr bwMode="auto">
          <a:xfrm>
            <a:off x="971550" y="846138"/>
            <a:ext cx="71294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pt-BR" sz="4000" b="0">
                <a:solidFill>
                  <a:schemeClr val="tx2"/>
                </a:solidFill>
              </a:rPr>
              <a:t>Conhecer é nos Libertar</a:t>
            </a:r>
            <a:br>
              <a:rPr lang="pt-BR" sz="4000" b="0">
                <a:solidFill>
                  <a:schemeClr val="tx2"/>
                </a:solidFill>
              </a:rPr>
            </a:br>
            <a:endParaRPr lang="pt-BR" sz="4000" b="0" i="1">
              <a:solidFill>
                <a:schemeClr val="tx2"/>
              </a:solidFill>
            </a:endParaRPr>
          </a:p>
        </p:txBody>
      </p:sp>
      <p:sp>
        <p:nvSpPr>
          <p:cNvPr id="92165" name="WordArt 7"/>
          <p:cNvSpPr>
            <a:spLocks noChangeArrowheads="1" noChangeShapeType="1" noTextEdit="1"/>
          </p:cNvSpPr>
          <p:nvPr/>
        </p:nvSpPr>
        <p:spPr bwMode="auto">
          <a:xfrm>
            <a:off x="2339975" y="2565400"/>
            <a:ext cx="4465638" cy="2087563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23574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é colocarmo-nos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a caminho de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novos horizontes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na vida  </a:t>
            </a:r>
          </a:p>
        </p:txBody>
      </p:sp>
      <p:sp>
        <p:nvSpPr>
          <p:cNvPr id="107528" name="Oval 8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2167" name="WordArt 9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92168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075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075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075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075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7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7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75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75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22" grpId="0" animBg="1"/>
      <p:bldP spid="107522" grpId="1" animBg="1"/>
      <p:bldP spid="107522" grpId="2" animBg="1"/>
      <p:bldP spid="107523" grpId="0" animBg="1"/>
      <p:bldP spid="107528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8" name="Oval 4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5606" name="Rectangle 6"/>
          <p:cNvSpPr>
            <a:spLocks noChangeArrowheads="1"/>
          </p:cNvSpPr>
          <p:nvPr/>
        </p:nvSpPr>
        <p:spPr bwMode="auto">
          <a:xfrm>
            <a:off x="2916238" y="188913"/>
            <a:ext cx="3887787" cy="143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l">
              <a:lnSpc>
                <a:spcPct val="100000"/>
              </a:lnSpc>
            </a:pPr>
            <a:r>
              <a:rPr lang="pt-BR" sz="4000" b="0" i="1">
                <a:solidFill>
                  <a:schemeClr val="tx2"/>
                </a:solidFill>
              </a:rPr>
              <a:t>Estudar sempre</a:t>
            </a:r>
          </a:p>
        </p:txBody>
      </p:sp>
      <p:sp>
        <p:nvSpPr>
          <p:cNvPr id="25607" name="WordArt 7"/>
          <p:cNvSpPr>
            <a:spLocks noChangeArrowheads="1" noChangeShapeType="1" noTextEdit="1"/>
          </p:cNvSpPr>
          <p:nvPr/>
        </p:nvSpPr>
        <p:spPr bwMode="auto">
          <a:xfrm>
            <a:off x="2627313" y="2420938"/>
            <a:ext cx="3673475" cy="2519362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11407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Para que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nossas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ideias e exemplos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reflitam as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ideias e exemplos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dos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 paladinos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da luz  </a:t>
            </a:r>
          </a:p>
        </p:txBody>
      </p:sp>
      <p:grpSp>
        <p:nvGrpSpPr>
          <p:cNvPr id="25608" name="Group 8"/>
          <p:cNvGrpSpPr>
            <a:grpSpLocks/>
          </p:cNvGrpSpPr>
          <p:nvPr/>
        </p:nvGrpSpPr>
        <p:grpSpPr bwMode="auto">
          <a:xfrm rot="-2782172">
            <a:off x="525463" y="777875"/>
            <a:ext cx="2376487" cy="1484313"/>
            <a:chOff x="480" y="336"/>
            <a:chExt cx="4800" cy="3504"/>
          </a:xfrm>
        </p:grpSpPr>
        <p:pic>
          <p:nvPicPr>
            <p:cNvPr id="25613" name="Picture 9"/>
            <p:cNvPicPr>
              <a:picLocks noChangeAspect="1" noChangeArrowheads="1"/>
            </p:cNvPicPr>
            <p:nvPr/>
          </p:nvPicPr>
          <p:blipFill>
            <a:blip r:embed="rId3"/>
            <a:srcRect l="19000" r="64000" b="84723"/>
            <a:stretch>
              <a:fillRect/>
            </a:stretch>
          </p:blipFill>
          <p:spPr bwMode="auto">
            <a:xfrm>
              <a:off x="1392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4" name="Picture 10"/>
            <p:cNvPicPr>
              <a:picLocks noChangeAspect="1" noChangeArrowheads="1"/>
            </p:cNvPicPr>
            <p:nvPr/>
          </p:nvPicPr>
          <p:blipFill>
            <a:blip r:embed="rId4"/>
            <a:srcRect l="31000" r="52000" b="84723"/>
            <a:stretch>
              <a:fillRect/>
            </a:stretch>
          </p:blipFill>
          <p:spPr bwMode="auto">
            <a:xfrm>
              <a:off x="196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5" name="Picture 11"/>
            <p:cNvPicPr>
              <a:picLocks noChangeAspect="1" noChangeArrowheads="1"/>
            </p:cNvPicPr>
            <p:nvPr/>
          </p:nvPicPr>
          <p:blipFill>
            <a:blip r:embed="rId5"/>
            <a:srcRect l="41000" r="42000" b="84723"/>
            <a:stretch>
              <a:fillRect/>
            </a:stretch>
          </p:blipFill>
          <p:spPr bwMode="auto">
            <a:xfrm>
              <a:off x="244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6" name="Picture 12"/>
            <p:cNvPicPr>
              <a:picLocks noChangeAspect="1" noChangeArrowheads="1"/>
            </p:cNvPicPr>
            <p:nvPr/>
          </p:nvPicPr>
          <p:blipFill>
            <a:blip r:embed="rId6"/>
            <a:srcRect l="50999" r="32001" b="84723"/>
            <a:stretch>
              <a:fillRect/>
            </a:stretch>
          </p:blipFill>
          <p:spPr bwMode="auto">
            <a:xfrm>
              <a:off x="2928" y="384"/>
              <a:ext cx="816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7" name="Picture 13"/>
            <p:cNvPicPr>
              <a:picLocks noChangeAspect="1" noChangeArrowheads="1"/>
            </p:cNvPicPr>
            <p:nvPr/>
          </p:nvPicPr>
          <p:blipFill>
            <a:blip r:embed="rId7"/>
            <a:srcRect l="63000" r="19000" b="84723"/>
            <a:stretch>
              <a:fillRect/>
            </a:stretch>
          </p:blipFill>
          <p:spPr bwMode="auto">
            <a:xfrm>
              <a:off x="3504" y="384"/>
              <a:ext cx="864" cy="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8" name="Picture 14"/>
            <p:cNvPicPr>
              <a:picLocks noChangeAspect="1" noChangeArrowheads="1"/>
            </p:cNvPicPr>
            <p:nvPr/>
          </p:nvPicPr>
          <p:blipFill>
            <a:blip r:embed="rId8"/>
            <a:srcRect l="75999" r="8000" b="72223"/>
            <a:stretch>
              <a:fillRect/>
            </a:stretch>
          </p:blipFill>
          <p:spPr bwMode="auto">
            <a:xfrm>
              <a:off x="4128" y="384"/>
              <a:ext cx="768" cy="9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19" name="Picture 15"/>
            <p:cNvPicPr>
              <a:picLocks noChangeAspect="1" noChangeArrowheads="1"/>
            </p:cNvPicPr>
            <p:nvPr/>
          </p:nvPicPr>
          <p:blipFill>
            <a:blip r:embed="rId9"/>
            <a:srcRect l="7001" t="-1389" r="75999" b="72223"/>
            <a:stretch>
              <a:fillRect/>
            </a:stretch>
          </p:blipFill>
          <p:spPr bwMode="auto">
            <a:xfrm>
              <a:off x="816" y="336"/>
              <a:ext cx="816" cy="1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0" name="Picture 16"/>
            <p:cNvPicPr>
              <a:picLocks noChangeAspect="1" noChangeArrowheads="1"/>
            </p:cNvPicPr>
            <p:nvPr/>
          </p:nvPicPr>
          <p:blipFill>
            <a:blip r:embed="rId10"/>
            <a:srcRect l="2000" t="18056" r="86000" b="51389"/>
            <a:stretch>
              <a:fillRect/>
            </a:stretch>
          </p:blipFill>
          <p:spPr bwMode="auto">
            <a:xfrm>
              <a:off x="576" y="1008"/>
              <a:ext cx="576" cy="10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1" name="Picture 17"/>
            <p:cNvPicPr>
              <a:picLocks noChangeAspect="1" noChangeArrowheads="1"/>
            </p:cNvPicPr>
            <p:nvPr/>
          </p:nvPicPr>
          <p:blipFill>
            <a:blip r:embed="rId11"/>
            <a:srcRect t="38889" r="89999" b="29167"/>
            <a:stretch>
              <a:fillRect/>
            </a:stretch>
          </p:blipFill>
          <p:spPr bwMode="auto">
            <a:xfrm>
              <a:off x="48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2" name="Picture 18"/>
            <p:cNvPicPr>
              <a:picLocks noChangeAspect="1" noChangeArrowheads="1"/>
            </p:cNvPicPr>
            <p:nvPr/>
          </p:nvPicPr>
          <p:blipFill>
            <a:blip r:embed="rId12"/>
            <a:srcRect t="62500" r="84000" b="11111"/>
            <a:stretch>
              <a:fillRect/>
            </a:stretch>
          </p:blipFill>
          <p:spPr bwMode="auto">
            <a:xfrm>
              <a:off x="480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3" name="Picture 19"/>
            <p:cNvPicPr>
              <a:picLocks noChangeAspect="1" noChangeArrowheads="1"/>
            </p:cNvPicPr>
            <p:nvPr/>
          </p:nvPicPr>
          <p:blipFill>
            <a:blip r:embed="rId13"/>
            <a:srcRect l="10001" t="77777" r="72000"/>
            <a:stretch>
              <a:fillRect/>
            </a:stretch>
          </p:blipFill>
          <p:spPr bwMode="auto">
            <a:xfrm>
              <a:off x="960" y="3072"/>
              <a:ext cx="864" cy="7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4" name="Picture 20"/>
            <p:cNvPicPr>
              <a:picLocks noChangeAspect="1" noChangeArrowheads="1"/>
            </p:cNvPicPr>
            <p:nvPr/>
          </p:nvPicPr>
          <p:blipFill>
            <a:blip r:embed="rId14"/>
            <a:srcRect l="22000" t="83333" r="60001"/>
            <a:stretch>
              <a:fillRect/>
            </a:stretch>
          </p:blipFill>
          <p:spPr bwMode="auto">
            <a:xfrm>
              <a:off x="15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5" name="Picture 21"/>
            <p:cNvPicPr>
              <a:picLocks noChangeAspect="1" noChangeArrowheads="1"/>
            </p:cNvPicPr>
            <p:nvPr/>
          </p:nvPicPr>
          <p:blipFill>
            <a:blip r:embed="rId15"/>
            <a:srcRect l="35001" t="83334" r="47000"/>
            <a:stretch>
              <a:fillRect/>
            </a:stretch>
          </p:blipFill>
          <p:spPr bwMode="auto">
            <a:xfrm>
              <a:off x="21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6" name="Picture 22"/>
            <p:cNvPicPr>
              <a:picLocks noChangeAspect="1" noChangeArrowheads="1"/>
            </p:cNvPicPr>
            <p:nvPr/>
          </p:nvPicPr>
          <p:blipFill>
            <a:blip r:embed="rId16"/>
            <a:srcRect l="47000" t="83334" r="35001"/>
            <a:stretch>
              <a:fillRect/>
            </a:stretch>
          </p:blipFill>
          <p:spPr bwMode="auto">
            <a:xfrm>
              <a:off x="2736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7" name="Picture 23"/>
            <p:cNvPicPr>
              <a:picLocks noChangeAspect="1" noChangeArrowheads="1"/>
            </p:cNvPicPr>
            <p:nvPr/>
          </p:nvPicPr>
          <p:blipFill>
            <a:blip r:embed="rId17"/>
            <a:srcRect l="60001" t="83333" r="22000"/>
            <a:stretch>
              <a:fillRect/>
            </a:stretch>
          </p:blipFill>
          <p:spPr bwMode="auto">
            <a:xfrm>
              <a:off x="3360" y="3264"/>
              <a:ext cx="864" cy="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8" name="Picture 24"/>
            <p:cNvPicPr>
              <a:picLocks noChangeAspect="1" noChangeArrowheads="1"/>
            </p:cNvPicPr>
            <p:nvPr/>
          </p:nvPicPr>
          <p:blipFill>
            <a:blip r:embed="rId18"/>
            <a:srcRect l="72000" t="77777" r="11000" b="2779"/>
            <a:stretch>
              <a:fillRect/>
            </a:stretch>
          </p:blipFill>
          <p:spPr bwMode="auto">
            <a:xfrm>
              <a:off x="3936" y="3072"/>
              <a:ext cx="816" cy="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29" name="Picture 25"/>
            <p:cNvPicPr>
              <a:picLocks noChangeAspect="1" noChangeArrowheads="1"/>
            </p:cNvPicPr>
            <p:nvPr/>
          </p:nvPicPr>
          <p:blipFill>
            <a:blip r:embed="rId19"/>
            <a:srcRect l="83000" t="62500" r="999" b="11111"/>
            <a:stretch>
              <a:fillRect/>
            </a:stretch>
          </p:blipFill>
          <p:spPr bwMode="auto">
            <a:xfrm>
              <a:off x="4464" y="2544"/>
              <a:ext cx="768" cy="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30" name="Picture 26"/>
            <p:cNvPicPr>
              <a:picLocks noChangeAspect="1" noChangeArrowheads="1"/>
            </p:cNvPicPr>
            <p:nvPr/>
          </p:nvPicPr>
          <p:blipFill>
            <a:blip r:embed="rId20"/>
            <a:srcRect l="89999" t="38889" b="29167"/>
            <a:stretch>
              <a:fillRect/>
            </a:stretch>
          </p:blipFill>
          <p:spPr bwMode="auto">
            <a:xfrm>
              <a:off x="4800" y="1728"/>
              <a:ext cx="48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31" name="Picture 27"/>
            <p:cNvPicPr>
              <a:picLocks noChangeAspect="1" noChangeArrowheads="1"/>
            </p:cNvPicPr>
            <p:nvPr/>
          </p:nvPicPr>
          <p:blipFill>
            <a:blip r:embed="rId21"/>
            <a:srcRect l="85001" t="16667" r="2000" b="51389"/>
            <a:stretch>
              <a:fillRect/>
            </a:stretch>
          </p:blipFill>
          <p:spPr bwMode="auto">
            <a:xfrm>
              <a:off x="4560" y="960"/>
              <a:ext cx="624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8573" name="_s1028"/>
          <p:cNvSpPr>
            <a:spLocks noChangeArrowheads="1"/>
          </p:cNvSpPr>
          <p:nvPr/>
        </p:nvSpPr>
        <p:spPr bwMode="auto">
          <a:xfrm rot="13210386" flipH="1">
            <a:off x="900113" y="476250"/>
            <a:ext cx="2573337" cy="2587625"/>
          </a:xfrm>
          <a:custGeom>
            <a:avLst/>
            <a:gdLst>
              <a:gd name="G0" fmla="+- 6754 0 0"/>
              <a:gd name="G1" fmla="+- 6105 0 0"/>
              <a:gd name="G2" fmla="+- 21600 0 6105"/>
              <a:gd name="G3" fmla="+- 10800 0 6105"/>
              <a:gd name="G4" fmla="+- 21600 0 6754"/>
              <a:gd name="G5" fmla="*/ G4 G3 10800"/>
              <a:gd name="G6" fmla="+- 21600 0 G5"/>
              <a:gd name="T0" fmla="*/ 6754 w 21600"/>
              <a:gd name="T1" fmla="*/ 0 h 21600"/>
              <a:gd name="T2" fmla="*/ 0 w 21600"/>
              <a:gd name="T3" fmla="*/ 10800 h 21600"/>
              <a:gd name="T4" fmla="*/ 6754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6754" y="0"/>
                </a:moveTo>
                <a:lnTo>
                  <a:pt x="6754" y="6105"/>
                </a:lnTo>
                <a:lnTo>
                  <a:pt x="3375" y="6105"/>
                </a:lnTo>
                <a:lnTo>
                  <a:pt x="3375" y="15495"/>
                </a:lnTo>
                <a:lnTo>
                  <a:pt x="6754" y="15495"/>
                </a:lnTo>
                <a:lnTo>
                  <a:pt x="6754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6105"/>
                </a:moveTo>
                <a:lnTo>
                  <a:pt x="1350" y="15495"/>
                </a:lnTo>
                <a:lnTo>
                  <a:pt x="2700" y="15495"/>
                </a:lnTo>
                <a:lnTo>
                  <a:pt x="2700" y="6105"/>
                </a:lnTo>
                <a:close/>
              </a:path>
              <a:path w="21600" h="21600">
                <a:moveTo>
                  <a:pt x="0" y="6105"/>
                </a:moveTo>
                <a:lnTo>
                  <a:pt x="0" y="15495"/>
                </a:lnTo>
                <a:lnTo>
                  <a:pt x="675" y="15495"/>
                </a:lnTo>
                <a:lnTo>
                  <a:pt x="675" y="6105"/>
                </a:lnTo>
                <a:close/>
              </a:path>
            </a:pathLst>
          </a:custGeom>
          <a:solidFill>
            <a:schemeClr val="hlink">
              <a:alpha val="2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rot="10800000" wrap="none" lIns="49916" tIns="24958" rIns="49916" bIns="24958" anchor="ctr"/>
          <a:lstStyle/>
          <a:p>
            <a:pPr>
              <a:defRPr/>
            </a:pPr>
            <a:endParaRPr lang="pt-BR" sz="25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08590" name="Text Box 46"/>
          <p:cNvSpPr txBox="1">
            <a:spLocks noChangeArrowheads="1"/>
          </p:cNvSpPr>
          <p:nvPr/>
        </p:nvSpPr>
        <p:spPr bwMode="auto">
          <a:xfrm rot="18783801">
            <a:off x="745332" y="991394"/>
            <a:ext cx="2089150" cy="9159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pt-BR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pt-BR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NOSSO</a:t>
            </a:r>
          </a:p>
          <a:p>
            <a:pPr>
              <a:lnSpc>
                <a:spcPct val="50000"/>
              </a:lnSpc>
              <a:spcBef>
                <a:spcPct val="50000"/>
              </a:spcBef>
              <a:defRPr/>
            </a:pPr>
            <a:r>
              <a:rPr lang="pt-BR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DEVER </a:t>
            </a:r>
          </a:p>
        </p:txBody>
      </p:sp>
      <p:graphicFrame>
        <p:nvGraphicFramePr>
          <p:cNvPr id="108591" name="Organization Chart 2"/>
          <p:cNvGraphicFramePr>
            <a:graphicFrameLocks/>
          </p:cNvGraphicFramePr>
          <p:nvPr>
            <p:ph/>
          </p:nvPr>
        </p:nvGraphicFramePr>
        <p:xfrm>
          <a:off x="3276600" y="765175"/>
          <a:ext cx="2376488" cy="1492250"/>
        </p:xfrm>
        <a:graphic>
          <a:graphicData uri="http://schemas.openxmlformats.org/drawingml/2006/compatibility">
            <com:legacyDrawing xmlns:com="http://schemas.openxmlformats.org/drawingml/2006/compatibility" spid="_x0000_s25602"/>
          </a:graphicData>
        </a:graphic>
      </p:graphicFrame>
      <p:sp>
        <p:nvSpPr>
          <p:cNvPr id="25611" name="WordArt 59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chemeClr val="hlink"/>
                </a:solidFill>
                <a:latin typeface="Arial"/>
                <a:cs typeface="Arial"/>
              </a:rPr>
              <a:t>Instrução</a:t>
            </a:r>
          </a:p>
        </p:txBody>
      </p:sp>
      <p:sp>
        <p:nvSpPr>
          <p:cNvPr id="25612" name="Text Box 6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pt-BR" sz="3600" b="0"/>
              <a:t>4º</a:t>
            </a:r>
            <a:r>
              <a:rPr lang="pt-BR" sz="4400" b="0"/>
              <a:t> </a:t>
            </a:r>
            <a:r>
              <a:rPr lang="pt-BR" sz="1800" b="0"/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6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" fill="hold"/>
                                        <p:tgtEl>
                                          <p:spTgt spid="1085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00"/>
                            </p:stCondLst>
                            <p:childTnLst>
                              <p:par>
                                <p:cTn id="13" presetID="9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8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00"/>
                            </p:stCondLst>
                            <p:childTnLst>
                              <p:par>
                                <p:cTn id="17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085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48" grpId="0" animBg="1"/>
      <p:bldP spid="108573" grpId="0" animBg="1"/>
      <p:bldP spid="108590" grpId="0"/>
      <p:bldDgm spid="10859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5291138" y="5229225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 dirty="0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pt-BR" sz="4400" i="1" dirty="0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Educação</a:t>
            </a:r>
            <a:endParaRPr lang="pt-BR" sz="2400" i="1" dirty="0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67591" name="AutoShape 7"/>
          <p:cNvSpPr>
            <a:spLocks noChangeArrowheads="1"/>
          </p:cNvSpPr>
          <p:nvPr/>
        </p:nvSpPr>
        <p:spPr bwMode="auto">
          <a:xfrm>
            <a:off x="179388" y="260350"/>
            <a:ext cx="468312" cy="431800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7592" name="AutoShape 8"/>
          <p:cNvSpPr>
            <a:spLocks noChangeArrowheads="1"/>
          </p:cNvSpPr>
          <p:nvPr/>
        </p:nvSpPr>
        <p:spPr bwMode="auto">
          <a:xfrm rot="220020">
            <a:off x="179388" y="188913"/>
            <a:ext cx="436562" cy="5048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fol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7593" name="AutoShape 9"/>
          <p:cNvSpPr>
            <a:spLocks noChangeArrowheads="1"/>
          </p:cNvSpPr>
          <p:nvPr/>
        </p:nvSpPr>
        <p:spPr bwMode="auto">
          <a:xfrm rot="1112661">
            <a:off x="179388" y="188913"/>
            <a:ext cx="393700" cy="430212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67594" name="Text Box 10"/>
          <p:cNvSpPr txBox="1">
            <a:spLocks noChangeArrowheads="1"/>
          </p:cNvSpPr>
          <p:nvPr/>
        </p:nvSpPr>
        <p:spPr bwMode="auto">
          <a:xfrm>
            <a:off x="8316913" y="5589588"/>
            <a:ext cx="792162" cy="1036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5º</a:t>
            </a:r>
            <a:r>
              <a:rPr lang="pt-BR" sz="44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675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675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675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675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675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675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" fill="hold"/>
                                        <p:tgtEl>
                                          <p:spTgt spid="67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675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6759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1" grpId="0" animBg="1"/>
      <p:bldP spid="67591" grpId="1" animBg="1"/>
      <p:bldP spid="67591" grpId="2" animBg="1"/>
      <p:bldP spid="67592" grpId="0" animBg="1"/>
      <p:bldP spid="67592" grpId="1" animBg="1"/>
      <p:bldP spid="67592" grpId="2" animBg="1"/>
      <p:bldP spid="67593" grpId="0" animBg="1"/>
      <p:bldP spid="67593" grpId="1" animBg="1"/>
      <p:bldP spid="67593" grpId="2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WordArt 9"/>
          <p:cNvSpPr>
            <a:spLocks noChangeArrowheads="1" noChangeShapeType="1" noTextEdit="1"/>
          </p:cNvSpPr>
          <p:nvPr/>
        </p:nvSpPr>
        <p:spPr bwMode="auto">
          <a:xfrm>
            <a:off x="2339975" y="2565400"/>
            <a:ext cx="4438650" cy="1295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Right">
                <a:rot lat="19799998" lon="0" rev="0"/>
              </a:camera>
              <a:lightRig rig="legacyFlat4" dir="t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1" name="Oval 7"/>
          <p:cNvSpPr>
            <a:spLocks noChangeArrowheads="1"/>
          </p:cNvSpPr>
          <p:nvPr/>
        </p:nvSpPr>
        <p:spPr bwMode="auto">
          <a:xfrm>
            <a:off x="1692275" y="2609850"/>
            <a:ext cx="4392613" cy="424815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Como se Apresenta</a:t>
            </a: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0" y="1916113"/>
            <a:ext cx="2700338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O JUGO DOS INSTINTOS</a:t>
            </a: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5572132" y="1844675"/>
            <a:ext cx="3571868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ENTRE                           AS ILUSÕES                  DA INTELIGÊNCIA</a:t>
            </a:r>
          </a:p>
        </p:txBody>
      </p:sp>
      <p:sp>
        <p:nvSpPr>
          <p:cNvPr id="16390" name="Oval 6"/>
          <p:cNvSpPr>
            <a:spLocks noChangeArrowheads="1"/>
          </p:cNvSpPr>
          <p:nvPr/>
        </p:nvSpPr>
        <p:spPr bwMode="auto">
          <a:xfrm>
            <a:off x="2771775" y="2276475"/>
            <a:ext cx="576263" cy="57626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392" name="Oval 8"/>
          <p:cNvSpPr>
            <a:spLocks noChangeArrowheads="1"/>
          </p:cNvSpPr>
          <p:nvPr/>
        </p:nvSpPr>
        <p:spPr bwMode="auto">
          <a:xfrm>
            <a:off x="3500430" y="1428736"/>
            <a:ext cx="2232025" cy="21605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393" name="Text Box 9"/>
          <p:cNvSpPr txBox="1">
            <a:spLocks noChangeArrowheads="1"/>
          </p:cNvSpPr>
          <p:nvPr/>
        </p:nvSpPr>
        <p:spPr bwMode="auto">
          <a:xfrm>
            <a:off x="4857753" y="3857628"/>
            <a:ext cx="4286247" cy="16435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COMO BRILHANTE PRECIOSO RETRATANDO                         A GLÓRIA DIVINA</a:t>
            </a:r>
          </a:p>
        </p:txBody>
      </p:sp>
      <p:pic>
        <p:nvPicPr>
          <p:cNvPr id="56329" name="Picture 10" descr="j023624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700338" y="2349500"/>
            <a:ext cx="762000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330" name="Picture 11" descr="j0284168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071934" y="1857364"/>
            <a:ext cx="990600" cy="952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331" name="Picture 19" descr="j0183140"/>
          <p:cNvPicPr>
            <a:picLocks noChangeAspect="1" noChangeArrowheads="1"/>
          </p:cNvPicPr>
          <p:nvPr/>
        </p:nvPicPr>
        <p:blipFill>
          <a:blip r:embed="rId4">
            <a:lum bright="52000" contrast="-70000"/>
          </a:blip>
          <a:srcRect/>
          <a:stretch>
            <a:fillRect/>
          </a:stretch>
        </p:blipFill>
        <p:spPr bwMode="auto">
          <a:xfrm>
            <a:off x="3276600" y="3789363"/>
            <a:ext cx="1306513" cy="1822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404" name="Oval 20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6405" name="Text Box 21"/>
          <p:cNvSpPr txBox="1">
            <a:spLocks noChangeArrowheads="1"/>
          </p:cNvSpPr>
          <p:nvPr/>
        </p:nvSpPr>
        <p:spPr bwMode="auto">
          <a:xfrm>
            <a:off x="7072330" y="5929330"/>
            <a:ext cx="1785918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63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63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63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63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63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63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6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63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63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63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163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" dur="500" fill="hold"/>
                                        <p:tgtEl>
                                          <p:spTgt spid="163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91" grpId="0" animBg="1"/>
      <p:bldP spid="16391" grpId="1" animBg="1"/>
      <p:bldP spid="16391" grpId="2" animBg="1"/>
      <p:bldP spid="16390" grpId="0" animBg="1"/>
      <p:bldP spid="16390" grpId="1" animBg="1"/>
      <p:bldP spid="16390" grpId="2" animBg="1"/>
      <p:bldP spid="16392" grpId="0" animBg="1"/>
      <p:bldP spid="16392" grpId="1" animBg="1"/>
      <p:bldP spid="16392" grpId="2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1" name="Rectangle 3"/>
          <p:cNvSpPr>
            <a:spLocks noGrp="1" noChangeArrowheads="1"/>
          </p:cNvSpPr>
          <p:nvPr>
            <p:ph type="title"/>
          </p:nvPr>
        </p:nvSpPr>
        <p:spPr>
          <a:xfrm>
            <a:off x="1908175" y="2636838"/>
            <a:ext cx="5329238" cy="3024187"/>
          </a:xfrm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pt-BR" sz="2400" smtClean="0"/>
              <a:t>Não significa:</a:t>
            </a:r>
            <a:r>
              <a:rPr lang="pt-BR" sz="28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  </a:t>
            </a:r>
            <a:br>
              <a:rPr lang="pt-BR" sz="28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Relevo individual                               na imaginária                        “Corte Celeste”</a:t>
            </a:r>
            <a:b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2800" i="1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após a morte...</a:t>
            </a:r>
            <a:r>
              <a:rPr lang="pt-BR" sz="28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28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pt-BR" sz="2800" smtClean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4693" name="Rectangle 5"/>
          <p:cNvSpPr>
            <a:spLocks noChangeArrowheads="1"/>
          </p:cNvSpPr>
          <p:nvPr/>
        </p:nvSpPr>
        <p:spPr bwMode="auto">
          <a:xfrm>
            <a:off x="1331913" y="476250"/>
            <a:ext cx="6408737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“Brilhe vossa luz...”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                               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JESUS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-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Mateus 5:16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/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4696" name="AutoShape 8"/>
          <p:cNvSpPr>
            <a:spLocks noChangeArrowheads="1"/>
          </p:cNvSpPr>
          <p:nvPr/>
        </p:nvSpPr>
        <p:spPr bwMode="auto">
          <a:xfrm rot="1112661">
            <a:off x="3924300" y="1341438"/>
            <a:ext cx="974725" cy="792162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5237" name="WordArt 9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146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146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6" grpId="0" animBg="1"/>
      <p:bldP spid="114696" grpId="1" animBg="1"/>
      <p:bldP spid="114696" grpId="2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>
          <a:xfrm>
            <a:off x="5580063" y="0"/>
            <a:ext cx="3563937" cy="5876925"/>
          </a:xfrm>
        </p:spPr>
        <p:txBody>
          <a:bodyPr/>
          <a:lstStyle/>
          <a:p>
            <a:pPr eaLnBrk="1" hangingPunct="1"/>
            <a:r>
              <a:rPr lang="pt-BR" sz="3600" smtClean="0"/>
              <a:t/>
            </a:r>
            <a:br>
              <a:rPr lang="pt-BR" sz="3600" smtClean="0"/>
            </a:br>
            <a:r>
              <a:rPr lang="pt-BR" sz="3600" smtClean="0"/>
              <a:t>...NA           EVOLUÇÃO PLANETÁRIA</a:t>
            </a:r>
            <a:br>
              <a:rPr lang="pt-BR" sz="3600" smtClean="0"/>
            </a:br>
            <a:r>
              <a:rPr lang="pt-BR" sz="3600" smtClean="0"/>
              <a:t/>
            </a:r>
            <a:br>
              <a:rPr lang="pt-BR" sz="3600" smtClean="0"/>
            </a:br>
            <a:r>
              <a:rPr lang="pt-BR" sz="3600" smtClean="0"/>
              <a:t/>
            </a:r>
            <a:br>
              <a:rPr lang="pt-BR" sz="3600" smtClean="0"/>
            </a:br>
            <a:r>
              <a:rPr lang="pt-BR" sz="3600" smtClean="0"/>
              <a:t> O                              Mestre Divino </a:t>
            </a:r>
            <a:br>
              <a:rPr lang="pt-BR" sz="3600" smtClean="0"/>
            </a:br>
            <a:r>
              <a:rPr lang="pt-BR" sz="3600" smtClean="0"/>
              <a:t> é nossa                      Divina Luz</a:t>
            </a:r>
            <a:br>
              <a:rPr lang="pt-BR" sz="3600" smtClean="0"/>
            </a:br>
            <a:r>
              <a:rPr lang="pt-BR" sz="3600" smtClean="0"/>
              <a:t/>
            </a:r>
            <a:br>
              <a:rPr lang="pt-BR" sz="3600" smtClean="0"/>
            </a:br>
            <a:endParaRPr lang="pt-BR" sz="3600" smtClean="0"/>
          </a:p>
        </p:txBody>
      </p:sp>
      <p:pic>
        <p:nvPicPr>
          <p:cNvPr id="96259" name="Picture 4" descr="Jesus Over The World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350" y="0"/>
            <a:ext cx="56007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3669" name="AutoShape 5"/>
          <p:cNvSpPr>
            <a:spLocks noChangeArrowheads="1"/>
          </p:cNvSpPr>
          <p:nvPr/>
        </p:nvSpPr>
        <p:spPr bwMode="auto">
          <a:xfrm rot="5400000">
            <a:off x="359569" y="369094"/>
            <a:ext cx="4392613" cy="4752975"/>
          </a:xfrm>
          <a:prstGeom prst="star32">
            <a:avLst>
              <a:gd name="adj" fmla="val 0"/>
            </a:avLst>
          </a:prstGeom>
          <a:solidFill>
            <a:srgbClr val="CC0099"/>
          </a:solidFill>
          <a:ln w="3175">
            <a:solidFill>
              <a:schemeClr val="tx1"/>
            </a:solidFill>
            <a:miter lim="800000"/>
            <a:headEnd/>
            <a:tailEnd/>
          </a:ln>
          <a:effectLst>
            <a:outerShdw dist="148106" dir="19742175" algn="ctr" rotWithShape="0">
              <a:srgbClr val="FFFF0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3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6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0" name="AutoShape 10"/>
          <p:cNvSpPr>
            <a:spLocks noChangeArrowheads="1"/>
          </p:cNvSpPr>
          <p:nvPr/>
        </p:nvSpPr>
        <p:spPr bwMode="auto">
          <a:xfrm>
            <a:off x="1476375" y="1484313"/>
            <a:ext cx="6192838" cy="50133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051050" y="2781300"/>
            <a:ext cx="5111750" cy="23637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Em todas</a:t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as condições</a:t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Em todos </a:t>
            </a:r>
            <a:b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pt-BR" sz="320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os dias.</a:t>
            </a:r>
          </a:p>
        </p:txBody>
      </p:sp>
      <p:sp>
        <p:nvSpPr>
          <p:cNvPr id="20486" name="Rectangle 6"/>
          <p:cNvSpPr>
            <a:spLocks noChangeArrowheads="1"/>
          </p:cNvSpPr>
          <p:nvPr/>
        </p:nvSpPr>
        <p:spPr bwMode="auto">
          <a:xfrm>
            <a:off x="1331913" y="44450"/>
            <a:ext cx="6408737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Onde se aplica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“Brilhe vossa luz...”?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JESUS </a:t>
            </a: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-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Mateus 5:16</a:t>
            </a:r>
          </a:p>
        </p:txBody>
      </p:sp>
      <p:sp>
        <p:nvSpPr>
          <p:cNvPr id="20491" name="AutoShape 11"/>
          <p:cNvSpPr>
            <a:spLocks noChangeArrowheads="1"/>
          </p:cNvSpPr>
          <p:nvPr/>
        </p:nvSpPr>
        <p:spPr bwMode="auto">
          <a:xfrm rot="220020">
            <a:off x="2339975" y="2205038"/>
            <a:ext cx="4465638" cy="3644900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fol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20492" name="AutoShape 12"/>
          <p:cNvSpPr>
            <a:spLocks noChangeArrowheads="1"/>
          </p:cNvSpPr>
          <p:nvPr/>
        </p:nvSpPr>
        <p:spPr bwMode="auto">
          <a:xfrm rot="1112661">
            <a:off x="3203575" y="2852738"/>
            <a:ext cx="2738438" cy="227647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>
            <a:outerShdw dist="35921" dir="2700000" algn="ctr" rotWithShape="0">
              <a:schemeClr val="hlink"/>
            </a:outerShdw>
          </a:effectLst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97287" name="WordArt 13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204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204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204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204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204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204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" fill="hold"/>
                                        <p:tgtEl>
                                          <p:spTgt spid="204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204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204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0" grpId="0" animBg="1"/>
      <p:bldP spid="20490" grpId="1" animBg="1"/>
      <p:bldP spid="20490" grpId="2" animBg="1"/>
      <p:bldP spid="20491" grpId="0" animBg="1"/>
      <p:bldP spid="20491" grpId="1" animBg="1"/>
      <p:bldP spid="20491" grpId="2" animBg="1"/>
      <p:bldP spid="20492" grpId="0" animBg="1"/>
      <p:bldP spid="20492" grpId="1" animBg="1"/>
      <p:bldP spid="20492" grpId="2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z="4000" smtClean="0"/>
              <a:t>A ciência atual reconhece a presença da luz em toda a parte</a:t>
            </a:r>
          </a:p>
        </p:txBody>
      </p:sp>
      <p:pic>
        <p:nvPicPr>
          <p:cNvPr id="98307" name="Picture 4" descr="j0354516"/>
          <p:cNvPicPr>
            <a:picLocks noChangeAspect="1" noChangeArrowheads="1" noCrop="1"/>
          </p:cNvPicPr>
          <p:nvPr/>
        </p:nvPicPr>
        <p:blipFill>
          <a:blip r:embed="rId2">
            <a:lum bright="80000"/>
          </a:blip>
          <a:srcRect/>
          <a:stretch>
            <a:fillRect/>
          </a:stretch>
        </p:blipFill>
        <p:spPr bwMode="auto">
          <a:xfrm rot="-2255010">
            <a:off x="1547813" y="3068638"/>
            <a:ext cx="1949450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308" name="Picture 5" descr="j0219085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79838" y="2565400"/>
            <a:ext cx="2981325" cy="302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8309" name="WordArt 22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363913" y="2435225"/>
            <a:ext cx="2414587" cy="3657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99331" name="Rectangle 3"/>
          <p:cNvSpPr>
            <a:spLocks noGrp="1" noChangeArrowheads="1"/>
          </p:cNvSpPr>
          <p:nvPr>
            <p:ph type="title"/>
          </p:nvPr>
        </p:nvSpPr>
        <p:spPr>
          <a:xfrm>
            <a:off x="827088" y="836613"/>
            <a:ext cx="4608512" cy="3671887"/>
          </a:xfrm>
        </p:spPr>
        <p:txBody>
          <a:bodyPr/>
          <a:lstStyle/>
          <a:p>
            <a:pPr algn="l" eaLnBrk="1" hangingPunct="1"/>
            <a:r>
              <a:rPr lang="pt-BR" sz="2400" smtClean="0"/>
              <a:t>é estruturado em partículas que se atraem e se repelem                   com o efeito                                                de microscópicas                                                         explosões                                                    de luz</a:t>
            </a:r>
          </a:p>
        </p:txBody>
      </p:sp>
      <p:sp>
        <p:nvSpPr>
          <p:cNvPr id="116744" name="AutoShape 8"/>
          <p:cNvSpPr>
            <a:spLocks noChangeArrowheads="1"/>
          </p:cNvSpPr>
          <p:nvPr/>
        </p:nvSpPr>
        <p:spPr bwMode="auto">
          <a:xfrm>
            <a:off x="4643438" y="3787775"/>
            <a:ext cx="2736850" cy="1081088"/>
          </a:xfrm>
          <a:prstGeom prst="leftArrow">
            <a:avLst>
              <a:gd name="adj1" fmla="val 50000"/>
              <a:gd name="adj2" fmla="val 63289"/>
            </a:avLst>
          </a:prstGeom>
          <a:solidFill>
            <a:schemeClr val="hlink">
              <a:alpha val="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99333" name="Picture 4" descr="j035451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127542">
            <a:off x="6373019" y="4147344"/>
            <a:ext cx="4365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6745" name="Rectangle 9"/>
          <p:cNvSpPr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4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corpo humano</a:t>
            </a:r>
          </a:p>
        </p:txBody>
      </p:sp>
      <p:sp>
        <p:nvSpPr>
          <p:cNvPr id="99335" name="WordArt 10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4" name="Picture 2" descr="j0234673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>
            <a:off x="539750" y="1484313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8787" name="Oval 3"/>
          <p:cNvSpPr>
            <a:spLocks noChangeArrowheads="1"/>
          </p:cNvSpPr>
          <p:nvPr/>
        </p:nvSpPr>
        <p:spPr bwMode="auto">
          <a:xfrm>
            <a:off x="4067175" y="1557338"/>
            <a:ext cx="863600" cy="1150937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  <a:scene3d>
            <a:camera prst="legacyPerspectiveTopRight">
              <a:rot lat="20999999" lon="30000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8788" name="Oval 4"/>
          <p:cNvSpPr>
            <a:spLocks noChangeArrowheads="1"/>
          </p:cNvSpPr>
          <p:nvPr/>
        </p:nvSpPr>
        <p:spPr bwMode="auto">
          <a:xfrm>
            <a:off x="1835150" y="1773238"/>
            <a:ext cx="719138" cy="720725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  <a:scene3d>
            <a:camera prst="legacyPerspectiveTopRight">
              <a:rot lat="20999999" lon="0" rev="0"/>
            </a:camera>
            <a:lightRig rig="legacyFlat1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18789" name="Picture 5" descr="j0280748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717925" y="1557338"/>
            <a:ext cx="1223963" cy="1150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8790" name="Rectangle 6"/>
          <p:cNvSpPr>
            <a:spLocks noChangeArrowheads="1"/>
          </p:cNvSpPr>
          <p:nvPr/>
        </p:nvSpPr>
        <p:spPr bwMode="auto">
          <a:xfrm>
            <a:off x="827088" y="333375"/>
            <a:ext cx="36734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Neste império da energia</a:t>
            </a:r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4572000" y="496888"/>
            <a:ext cx="3959225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OS RAIOS MENTAIS CONDICIONAM OS ELEMENTOS EM QUE A VIDA SE MANIFESTA</a:t>
            </a:r>
          </a:p>
        </p:txBody>
      </p:sp>
      <p:sp>
        <p:nvSpPr>
          <p:cNvPr id="118792" name="AutoShape 8"/>
          <p:cNvSpPr>
            <a:spLocks noChangeArrowheads="1"/>
          </p:cNvSpPr>
          <p:nvPr/>
        </p:nvSpPr>
        <p:spPr bwMode="auto">
          <a:xfrm>
            <a:off x="2987675" y="2924175"/>
            <a:ext cx="1944688" cy="18002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8793" name="AutoShape 9"/>
          <p:cNvSpPr>
            <a:spLocks noChangeArrowheads="1"/>
          </p:cNvSpPr>
          <p:nvPr/>
        </p:nvSpPr>
        <p:spPr bwMode="auto">
          <a:xfrm>
            <a:off x="179388" y="2420938"/>
            <a:ext cx="2952750" cy="24479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8794" name="AutoShape 10"/>
          <p:cNvSpPr>
            <a:spLocks noChangeArrowheads="1"/>
          </p:cNvSpPr>
          <p:nvPr/>
        </p:nvSpPr>
        <p:spPr bwMode="auto">
          <a:xfrm>
            <a:off x="3779838" y="3068638"/>
            <a:ext cx="3671887" cy="3240087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8795" name="AutoShape 11"/>
          <p:cNvSpPr>
            <a:spLocks noChangeArrowheads="1"/>
          </p:cNvSpPr>
          <p:nvPr/>
        </p:nvSpPr>
        <p:spPr bwMode="auto">
          <a:xfrm>
            <a:off x="2195513" y="4292600"/>
            <a:ext cx="1511300" cy="15843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8796" name="AutoShape 12"/>
          <p:cNvSpPr>
            <a:spLocks noChangeArrowheads="1"/>
          </p:cNvSpPr>
          <p:nvPr/>
        </p:nvSpPr>
        <p:spPr bwMode="auto">
          <a:xfrm>
            <a:off x="684213" y="1700213"/>
            <a:ext cx="865187" cy="936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18797" name="Picture 13" descr="j0236334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526213" y="1844675"/>
            <a:ext cx="638175" cy="19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8798" name="Picture 14" descr="j0354516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908175" y="1844675"/>
            <a:ext cx="628650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8800" name="AutoShape 16"/>
          <p:cNvSpPr>
            <a:spLocks noChangeArrowheads="1"/>
          </p:cNvSpPr>
          <p:nvPr/>
        </p:nvSpPr>
        <p:spPr bwMode="auto">
          <a:xfrm>
            <a:off x="323850" y="1196975"/>
            <a:ext cx="1584325" cy="172720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>
              <a:alpha val="59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0368" name="WordArt 17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118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118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8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1187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100"/>
                            </p:stCondLst>
                            <p:childTnLst>
                              <p:par>
                                <p:cTn id="13" presetID="32" presetClass="emph" presetSubtype="0" repeatCount="indefinite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100" fill="hold"/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" dur="100" fill="hold"/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87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100"/>
                            </p:stCondLst>
                            <p:childTnLst>
                              <p:par>
                                <p:cTn id="24" presetID="23" presetClass="entr" presetSubtype="16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600"/>
                            </p:stCondLst>
                            <p:childTnLst>
                              <p:par>
                                <p:cTn id="29" presetID="23" presetClass="entr" presetSubtype="16" repeatCount="indefinite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1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1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1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100" fill="hold"/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87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23" presetClass="entr" presetSubtype="16" repeatCount="indefinite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100"/>
                            </p:stCondLst>
                            <p:childTnLst>
                              <p:par>
                                <p:cTn id="50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1187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40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187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1700"/>
                            </p:stCondLst>
                            <p:childTnLst>
                              <p:par>
                                <p:cTn id="56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57" dur="2000" fill="hold"/>
                                        <p:tgtEl>
                                          <p:spTgt spid="1187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4000"/>
                            </p:stCondLst>
                            <p:childTnLst>
                              <p:par>
                                <p:cTn id="59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187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87" grpId="0" animBg="1"/>
      <p:bldP spid="118788" grpId="0" animBg="1"/>
      <p:bldP spid="118792" grpId="0" animBg="1"/>
      <p:bldP spid="118793" grpId="0" animBg="1"/>
      <p:bldP spid="118794" grpId="0" animBg="1"/>
      <p:bldP spid="118795" grpId="0" animBg="1"/>
      <p:bldP spid="118796" grpId="0" animBg="1"/>
      <p:bldP spid="118800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t-BR" smtClean="0"/>
              <a:t>O pensamento</a:t>
            </a:r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16013" y="1600200"/>
            <a:ext cx="6985000" cy="4525963"/>
          </a:xfrm>
        </p:spPr>
        <p:txBody>
          <a:bodyPr/>
          <a:lstStyle/>
          <a:p>
            <a:pPr eaLnBrk="1" hangingPunct="1"/>
            <a:r>
              <a:rPr lang="pt-BR" sz="2800" smtClean="0"/>
              <a:t>É força criativa</a:t>
            </a:r>
          </a:p>
          <a:p>
            <a:pPr eaLnBrk="1" hangingPunct="1"/>
            <a:r>
              <a:rPr lang="pt-BR" sz="2800" smtClean="0"/>
              <a:t>Exterioriza-se por meio de ondas sutís</a:t>
            </a:r>
          </a:p>
          <a:p>
            <a:pPr eaLnBrk="1" hangingPunct="1"/>
            <a:r>
              <a:rPr lang="pt-BR" sz="2800" smtClean="0"/>
              <a:t>É tão mensurável como o fóton</a:t>
            </a:r>
            <a:endParaRPr lang="pt-BR" sz="2400" i="1" smtClean="0"/>
          </a:p>
        </p:txBody>
      </p:sp>
      <p:sp>
        <p:nvSpPr>
          <p:cNvPr id="117764" name="AutoShape 4"/>
          <p:cNvSpPr>
            <a:spLocks noChangeArrowheads="1"/>
          </p:cNvSpPr>
          <p:nvPr/>
        </p:nvSpPr>
        <p:spPr bwMode="auto">
          <a:xfrm>
            <a:off x="3478213" y="3187700"/>
            <a:ext cx="2201862" cy="1952625"/>
          </a:xfrm>
          <a:prstGeom prst="star32">
            <a:avLst>
              <a:gd name="adj" fmla="val 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7765" name="AutoShape 5"/>
          <p:cNvSpPr>
            <a:spLocks noChangeArrowheads="1"/>
          </p:cNvSpPr>
          <p:nvPr/>
        </p:nvSpPr>
        <p:spPr bwMode="auto">
          <a:xfrm>
            <a:off x="2627313" y="2420938"/>
            <a:ext cx="4032250" cy="3600450"/>
          </a:xfrm>
          <a:custGeom>
            <a:avLst/>
            <a:gdLst>
              <a:gd name="G0" fmla="+- 5400 0 0"/>
              <a:gd name="G1" fmla="+- 21600 0 5400"/>
              <a:gd name="G2" fmla="+- 21600 0 5400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5400" y="10800"/>
                </a:moveTo>
                <a:cubicBezTo>
                  <a:pt x="5400" y="13782"/>
                  <a:pt x="7818" y="16200"/>
                  <a:pt x="10800" y="16200"/>
                </a:cubicBezTo>
                <a:cubicBezTo>
                  <a:pt x="13782" y="16200"/>
                  <a:pt x="16200" y="13782"/>
                  <a:pt x="16200" y="10800"/>
                </a:cubicBezTo>
                <a:cubicBezTo>
                  <a:pt x="16200" y="7818"/>
                  <a:pt x="13782" y="5400"/>
                  <a:pt x="10800" y="5400"/>
                </a:cubicBezTo>
                <a:cubicBezTo>
                  <a:pt x="7818" y="5400"/>
                  <a:pt x="5400" y="7818"/>
                  <a:pt x="5400" y="10800"/>
                </a:cubicBezTo>
                <a:close/>
              </a:path>
            </a:pathLst>
          </a:custGeom>
          <a:solidFill>
            <a:schemeClr val="accent1">
              <a:alpha val="59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/>
        </p:nvSpPr>
        <p:spPr bwMode="auto">
          <a:xfrm>
            <a:off x="5435600" y="3429000"/>
            <a:ext cx="2808288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pt-BR" sz="2400" i="1">
                <a:solidFill>
                  <a:srgbClr val="FFE70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SUSTENTA                              OS PULSOS FULGURANTES DA CRIAÇÃO</a:t>
            </a:r>
          </a:p>
        </p:txBody>
      </p:sp>
      <p:sp>
        <p:nvSpPr>
          <p:cNvPr id="101383" name="WordArt 8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117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117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"/>
                            </p:stCondLst>
                            <p:childTnLst>
                              <p:par>
                                <p:cTn id="10" presetID="8" presetClass="emph" presetSubtype="0" repeatCount="indefinite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1177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4" grpId="0" animBg="1"/>
      <p:bldP spid="1177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7" name="Oval 3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72712" name="Oval 8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2710" name="Rectangle 6"/>
          <p:cNvSpPr>
            <a:spLocks noChangeArrowheads="1"/>
          </p:cNvSpPr>
          <p:nvPr/>
        </p:nvSpPr>
        <p:spPr bwMode="auto">
          <a:xfrm>
            <a:off x="1609725" y="476250"/>
            <a:ext cx="598646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mente humana é um espelho de luz</a:t>
            </a:r>
            <a:endParaRPr lang="pt-BR" sz="4000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2405" name="WordArt 14"/>
          <p:cNvSpPr>
            <a:spLocks noChangeArrowheads="1" noChangeShapeType="1" noTextEdit="1"/>
          </p:cNvSpPr>
          <p:nvPr/>
        </p:nvSpPr>
        <p:spPr bwMode="auto">
          <a:xfrm>
            <a:off x="2339975" y="4365625"/>
            <a:ext cx="4537075" cy="1873250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33333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Emitindo e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Assimilando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Raios </a:t>
            </a:r>
          </a:p>
        </p:txBody>
      </p:sp>
      <p:sp>
        <p:nvSpPr>
          <p:cNvPr id="72724" name="AutoShape 20"/>
          <p:cNvSpPr>
            <a:spLocks noChangeArrowheads="1"/>
          </p:cNvSpPr>
          <p:nvPr/>
        </p:nvSpPr>
        <p:spPr bwMode="auto">
          <a:xfrm>
            <a:off x="1476375" y="1484313"/>
            <a:ext cx="6192838" cy="50133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2407" name="WordArt 21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27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27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727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7270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7271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500" fill="hold"/>
                                        <p:tgtEl>
                                          <p:spTgt spid="727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7272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7272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7" grpId="0" animBg="1"/>
      <p:bldP spid="72707" grpId="1" animBg="1"/>
      <p:bldP spid="72707" grpId="2" animBg="1"/>
      <p:bldP spid="72712" grpId="0" animBg="1"/>
      <p:bldP spid="72724" grpId="0" animBg="1"/>
      <p:bldP spid="72724" grpId="1" animBg="1"/>
      <p:bldP spid="72724" grpId="2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119811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9813" name="Rectangle 5"/>
          <p:cNvSpPr>
            <a:spLocks noChangeArrowheads="1"/>
          </p:cNvSpPr>
          <p:nvPr/>
        </p:nvSpPr>
        <p:spPr bwMode="auto">
          <a:xfrm>
            <a:off x="0" y="-26988"/>
            <a:ext cx="8675688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Espelho de luz                                                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que jaz mais ou menos prisioneiro                     nas sombras da ignorância</a:t>
            </a:r>
          </a:p>
        </p:txBody>
      </p:sp>
      <p:sp>
        <p:nvSpPr>
          <p:cNvPr id="103429" name="WordArt 6"/>
          <p:cNvSpPr>
            <a:spLocks noChangeArrowheads="1" noChangeShapeType="1" noTextEdit="1"/>
          </p:cNvSpPr>
          <p:nvPr/>
        </p:nvSpPr>
        <p:spPr bwMode="auto">
          <a:xfrm>
            <a:off x="2916238" y="5229225"/>
            <a:ext cx="3313112" cy="1295400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21694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Como pedra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preciosa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no cascalho</a:t>
            </a:r>
          </a:p>
        </p:txBody>
      </p:sp>
      <p:sp>
        <p:nvSpPr>
          <p:cNvPr id="119815" name="AutoShape 7"/>
          <p:cNvSpPr>
            <a:spLocks noChangeArrowheads="1"/>
          </p:cNvSpPr>
          <p:nvPr/>
        </p:nvSpPr>
        <p:spPr bwMode="auto">
          <a:xfrm>
            <a:off x="3924300" y="3284538"/>
            <a:ext cx="1223963" cy="1296987"/>
          </a:xfrm>
          <a:prstGeom prst="cloudCallout">
            <a:avLst>
              <a:gd name="adj1" fmla="val 101750"/>
              <a:gd name="adj2" fmla="val 3366"/>
            </a:avLst>
          </a:prstGeom>
          <a:solidFill>
            <a:schemeClr val="bg2">
              <a:alpha val="56000"/>
            </a:schemeClr>
          </a:solidFill>
          <a:ln w="9525">
            <a:solidFill>
              <a:srgbClr val="004C4A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3431" name="WordArt 8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198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198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198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198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119811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198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198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0" grpId="0" animBg="1"/>
      <p:bldP spid="119810" grpId="1" animBg="1"/>
      <p:bldP spid="119810" grpId="2" animBg="1"/>
      <p:bldP spid="119811" grpId="0" animBg="1"/>
      <p:bldP spid="119815" grpId="0" animBg="1"/>
      <p:bldP spid="119815" grpId="1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Oval 2"/>
          <p:cNvSpPr>
            <a:spLocks noChangeArrowheads="1"/>
          </p:cNvSpPr>
          <p:nvPr/>
        </p:nvSpPr>
        <p:spPr bwMode="auto">
          <a:xfrm>
            <a:off x="2771775" y="2205038"/>
            <a:ext cx="3671888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121859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1861" name="Rectangle 5"/>
          <p:cNvSpPr>
            <a:spLocks noChangeArrowheads="1"/>
          </p:cNvSpPr>
          <p:nvPr/>
        </p:nvSpPr>
        <p:spPr bwMode="auto">
          <a:xfrm>
            <a:off x="539750" y="331788"/>
            <a:ext cx="7993063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retratar a irradiação celeste      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 lançar de si mesmo                                                     o próprio brilho...</a:t>
            </a:r>
          </a:p>
        </p:txBody>
      </p:sp>
      <p:sp>
        <p:nvSpPr>
          <p:cNvPr id="104453" name="WordArt 6"/>
          <p:cNvSpPr>
            <a:spLocks noChangeArrowheads="1" noChangeShapeType="1" noTextEdit="1"/>
          </p:cNvSpPr>
          <p:nvPr/>
        </p:nvSpPr>
        <p:spPr bwMode="auto">
          <a:xfrm>
            <a:off x="1979613" y="3860800"/>
            <a:ext cx="5184775" cy="280987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28134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Precisa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trabalhar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para desfazer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o laço das trevas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</a:t>
            </a:r>
          </a:p>
        </p:txBody>
      </p:sp>
      <p:sp>
        <p:nvSpPr>
          <p:cNvPr id="121864" name="AutoShape 8"/>
          <p:cNvSpPr>
            <a:spLocks noChangeArrowheads="1"/>
          </p:cNvSpPr>
          <p:nvPr/>
        </p:nvSpPr>
        <p:spPr bwMode="auto">
          <a:xfrm>
            <a:off x="4067175" y="3213100"/>
            <a:ext cx="1225550" cy="1223963"/>
          </a:xfrm>
          <a:prstGeom prst="cloudCallout">
            <a:avLst>
              <a:gd name="adj1" fmla="val 133681"/>
              <a:gd name="adj2" fmla="val 11088"/>
            </a:avLst>
          </a:prstGeom>
          <a:solidFill>
            <a:schemeClr val="bg2">
              <a:alpha val="34000"/>
            </a:schemeClr>
          </a:solidFill>
          <a:ln w="9525">
            <a:solidFill>
              <a:srgbClr val="006866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4455" name="WordArt 10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  <p:pic>
        <p:nvPicPr>
          <p:cNvPr id="104456" name="Picture 11" descr="j0318175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3995738" y="2928938"/>
            <a:ext cx="1179512" cy="122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18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18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218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2185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121859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218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218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58" grpId="0" animBg="1"/>
      <p:bldP spid="121858" grpId="1" animBg="1"/>
      <p:bldP spid="121858" grpId="2" animBg="1"/>
      <p:bldP spid="121859" grpId="0" animBg="1"/>
      <p:bldP spid="121864" grpId="0" animBg="1"/>
      <p:bldP spid="121864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AutoShape 2"/>
          <p:cNvSpPr>
            <a:spLocks noChangeArrowheads="1"/>
          </p:cNvSpPr>
          <p:nvPr/>
        </p:nvSpPr>
        <p:spPr bwMode="auto">
          <a:xfrm>
            <a:off x="2339975" y="1844675"/>
            <a:ext cx="4464050" cy="4321175"/>
          </a:xfrm>
          <a:prstGeom prst="star32">
            <a:avLst>
              <a:gd name="adj" fmla="val 49042"/>
            </a:avLst>
          </a:prstGeom>
          <a:gradFill rotWithShape="1">
            <a:gsLst>
              <a:gs pos="0">
                <a:srgbClr val="DCEBF5">
                  <a:alpha val="59000"/>
                </a:srgbClr>
              </a:gs>
              <a:gs pos="4000">
                <a:srgbClr val="83A7C3">
                  <a:alpha val="54280"/>
                </a:srgbClr>
              </a:gs>
              <a:gs pos="6500">
                <a:srgbClr val="768FB9">
                  <a:alpha val="51330"/>
                </a:srgbClr>
              </a:gs>
              <a:gs pos="10501">
                <a:srgbClr val="83A7C3">
                  <a:alpha val="46609"/>
                </a:srgbClr>
              </a:gs>
              <a:gs pos="26000">
                <a:srgbClr val="FFFFFF">
                  <a:alpha val="28320"/>
                </a:srgbClr>
              </a:gs>
              <a:gs pos="28000">
                <a:srgbClr val="9C6563">
                  <a:alpha val="25960"/>
                </a:srgbClr>
              </a:gs>
              <a:gs pos="29000">
                <a:srgbClr val="80302D">
                  <a:alpha val="24780"/>
                </a:srgbClr>
              </a:gs>
              <a:gs pos="35501">
                <a:srgbClr val="C0524E">
                  <a:alpha val="17109"/>
                </a:srgbClr>
              </a:gs>
              <a:gs pos="47000">
                <a:srgbClr val="EBDAD4">
                  <a:alpha val="3540"/>
                </a:srgbClr>
              </a:gs>
              <a:gs pos="50000">
                <a:srgbClr val="55261C">
                  <a:alpha val="0"/>
                </a:srgbClr>
              </a:gs>
              <a:gs pos="53000">
                <a:srgbClr val="EBDAD4">
                  <a:alpha val="3540"/>
                </a:srgbClr>
              </a:gs>
              <a:gs pos="64500">
                <a:srgbClr val="C0524E">
                  <a:alpha val="17109"/>
                </a:srgbClr>
              </a:gs>
              <a:gs pos="71000">
                <a:srgbClr val="80302D">
                  <a:alpha val="24780"/>
                </a:srgbClr>
              </a:gs>
              <a:gs pos="72000">
                <a:srgbClr val="9C6563">
                  <a:alpha val="25960"/>
                </a:srgbClr>
              </a:gs>
              <a:gs pos="74000">
                <a:srgbClr val="FFFFFF">
                  <a:alpha val="28320"/>
                </a:srgbClr>
              </a:gs>
              <a:gs pos="89500">
                <a:srgbClr val="83A7C3">
                  <a:alpha val="46609"/>
                </a:srgbClr>
              </a:gs>
              <a:gs pos="93500">
                <a:srgbClr val="768FB9">
                  <a:alpha val="51330"/>
                </a:srgbClr>
              </a:gs>
              <a:gs pos="96000">
                <a:srgbClr val="83A7C3">
                  <a:alpha val="54280"/>
                </a:srgbClr>
              </a:gs>
              <a:gs pos="100000">
                <a:srgbClr val="DCEBF5">
                  <a:alpha val="5900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5" name="Oval 5"/>
          <p:cNvSpPr>
            <a:spLocks noChangeArrowheads="1"/>
          </p:cNvSpPr>
          <p:nvPr/>
        </p:nvSpPr>
        <p:spPr bwMode="auto">
          <a:xfrm>
            <a:off x="4140200" y="3573463"/>
            <a:ext cx="865188" cy="863600"/>
          </a:xfrm>
          <a:prstGeom prst="ellipse">
            <a:avLst/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6" name="Line 6"/>
          <p:cNvSpPr>
            <a:spLocks noChangeShapeType="1"/>
          </p:cNvSpPr>
          <p:nvPr/>
        </p:nvSpPr>
        <p:spPr bwMode="auto">
          <a:xfrm rot="2695801" flipV="1">
            <a:off x="2683401" y="2999320"/>
            <a:ext cx="1071562" cy="152400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0" y="1557338"/>
            <a:ext cx="2771775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FAIXA EVOLUTIVA EM QUE PODEMOS OPERAR</a:t>
            </a:r>
          </a:p>
        </p:txBody>
      </p:sp>
      <p:sp>
        <p:nvSpPr>
          <p:cNvPr id="5128" name="Line 8"/>
          <p:cNvSpPr>
            <a:spLocks noChangeShapeType="1"/>
          </p:cNvSpPr>
          <p:nvPr/>
        </p:nvSpPr>
        <p:spPr bwMode="auto">
          <a:xfrm rot="20673877" flipV="1">
            <a:off x="2947042" y="4687759"/>
            <a:ext cx="904875" cy="258762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29" name="Text Box 9"/>
          <p:cNvSpPr txBox="1">
            <a:spLocks noChangeArrowheads="1"/>
          </p:cNvSpPr>
          <p:nvPr/>
        </p:nvSpPr>
        <p:spPr bwMode="auto">
          <a:xfrm>
            <a:off x="0" y="5157788"/>
            <a:ext cx="3214677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CONHECIMENTO ADQUIRIDO</a:t>
            </a:r>
          </a:p>
        </p:txBody>
      </p:sp>
      <p:sp>
        <p:nvSpPr>
          <p:cNvPr id="5130" name="Line 10"/>
          <p:cNvSpPr>
            <a:spLocks noChangeShapeType="1"/>
          </p:cNvSpPr>
          <p:nvPr/>
        </p:nvSpPr>
        <p:spPr bwMode="auto">
          <a:xfrm rot="10243084" flipV="1">
            <a:off x="5602108" y="2698490"/>
            <a:ext cx="720725" cy="430212"/>
          </a:xfrm>
          <a:prstGeom prst="line">
            <a:avLst/>
          </a:prstGeom>
          <a:noFill/>
          <a:ln w="5715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31" name="Text Box 11"/>
          <p:cNvSpPr txBox="1">
            <a:spLocks noChangeArrowheads="1"/>
          </p:cNvSpPr>
          <p:nvPr/>
        </p:nvSpPr>
        <p:spPr bwMode="auto">
          <a:xfrm>
            <a:off x="5857884" y="1341438"/>
            <a:ext cx="3286115" cy="16435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CAMPO                         DA NOSSA  CONSCIÊNCIA DESPERTA</a:t>
            </a:r>
          </a:p>
        </p:txBody>
      </p:sp>
      <p:sp>
        <p:nvSpPr>
          <p:cNvPr id="5135" name="Rectangle 15"/>
          <p:cNvSpPr>
            <a:spLocks noChangeArrowheads="1"/>
          </p:cNvSpPr>
          <p:nvPr/>
        </p:nvSpPr>
        <p:spPr bwMode="auto">
          <a:xfrm>
            <a:off x="457200" y="4445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Interpretação da Mente</a:t>
            </a:r>
          </a:p>
        </p:txBody>
      </p:sp>
      <p:sp>
        <p:nvSpPr>
          <p:cNvPr id="5138" name="Oval 18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5139" name="Text Box 19"/>
          <p:cNvSpPr txBox="1">
            <a:spLocks noChangeArrowheads="1"/>
          </p:cNvSpPr>
          <p:nvPr/>
        </p:nvSpPr>
        <p:spPr bwMode="auto">
          <a:xfrm>
            <a:off x="7000892" y="5729288"/>
            <a:ext cx="2143108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5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5125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51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7" name="AutoShape 7"/>
          <p:cNvSpPr>
            <a:spLocks noChangeArrowheads="1"/>
          </p:cNvSpPr>
          <p:nvPr/>
        </p:nvSpPr>
        <p:spPr bwMode="auto">
          <a:xfrm>
            <a:off x="1476375" y="1484313"/>
            <a:ext cx="6192838" cy="50133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891" name="AutoShape 11"/>
          <p:cNvSpPr>
            <a:spLocks noChangeArrowheads="1"/>
          </p:cNvSpPr>
          <p:nvPr/>
        </p:nvSpPr>
        <p:spPr bwMode="auto">
          <a:xfrm rot="276786">
            <a:off x="1474788" y="1511300"/>
            <a:ext cx="6192837" cy="50133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892" name="AutoShape 12"/>
          <p:cNvSpPr>
            <a:spLocks noChangeArrowheads="1"/>
          </p:cNvSpPr>
          <p:nvPr/>
        </p:nvSpPr>
        <p:spPr bwMode="auto">
          <a:xfrm rot="590629">
            <a:off x="1476375" y="1511300"/>
            <a:ext cx="6192838" cy="5013325"/>
          </a:xfrm>
          <a:prstGeom prst="star32">
            <a:avLst>
              <a:gd name="adj" fmla="val 0"/>
            </a:avLst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2889" name="Rectangle 9"/>
          <p:cNvSpPr>
            <a:spLocks noChangeArrowheads="1"/>
          </p:cNvSpPr>
          <p:nvPr/>
        </p:nvSpPr>
        <p:spPr bwMode="auto">
          <a:xfrm>
            <a:off x="1331913" y="115888"/>
            <a:ext cx="6480175" cy="288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“Brilhe vossa luz...”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Significa:                                                      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 potencial do nosso espírito            deve fulgir                                                 em sua grandeza plena</a:t>
            </a:r>
          </a:p>
        </p:txBody>
      </p:sp>
      <p:sp>
        <p:nvSpPr>
          <p:cNvPr id="105478" name="WordArt 10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  <p:sp>
        <p:nvSpPr>
          <p:cNvPr id="105479" name="WordArt 6"/>
          <p:cNvSpPr>
            <a:spLocks noChangeArrowheads="1" noChangeShapeType="1" noTextEdit="1"/>
          </p:cNvSpPr>
          <p:nvPr/>
        </p:nvSpPr>
        <p:spPr bwMode="auto">
          <a:xfrm>
            <a:off x="1979613" y="2276475"/>
            <a:ext cx="5184775" cy="280987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33333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Feito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que só a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EDUCAÇÃO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propicia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1228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228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228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" fill="hold"/>
                                        <p:tgtEl>
                                          <p:spTgt spid="1228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500" fill="hold"/>
                                        <p:tgtEl>
                                          <p:spTgt spid="1228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1228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" fill="hold"/>
                                        <p:tgtEl>
                                          <p:spTgt spid="1228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228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1228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87" grpId="0" animBg="1"/>
      <p:bldP spid="122887" grpId="1" animBg="1"/>
      <p:bldP spid="122887" grpId="2" animBg="1"/>
      <p:bldP spid="122891" grpId="0" animBg="1"/>
      <p:bldP spid="122891" grpId="1" animBg="1"/>
      <p:bldP spid="122891" grpId="2" animBg="1"/>
      <p:bldP spid="122892" grpId="0" animBg="1"/>
      <p:bldP spid="122892" grpId="1" animBg="1"/>
      <p:bldP spid="122892" grpId="2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76803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6804" name="AutoShape 4"/>
          <p:cNvSpPr>
            <a:spLocks noChangeArrowheads="1"/>
          </p:cNvSpPr>
          <p:nvPr/>
        </p:nvSpPr>
        <p:spPr bwMode="auto">
          <a:xfrm>
            <a:off x="466725" y="2060575"/>
            <a:ext cx="8208963" cy="2952750"/>
          </a:xfrm>
          <a:custGeom>
            <a:avLst/>
            <a:gdLst>
              <a:gd name="T0" fmla="*/ 10860 w 21600"/>
              <a:gd name="T1" fmla="*/ 2187 h 21600"/>
              <a:gd name="T2" fmla="*/ 2928 w 21600"/>
              <a:gd name="T3" fmla="*/ 10800 h 21600"/>
              <a:gd name="T4" fmla="*/ 10860 w 21600"/>
              <a:gd name="T5" fmla="*/ 21600 h 21600"/>
              <a:gd name="T6" fmla="*/ 18672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chemeClr val="hlink">
              <a:alpha val="25000"/>
            </a:schemeClr>
          </a:solidFill>
          <a:ln w="38100" cap="rnd" cmpd="dbl" algn="ctr">
            <a:noFill/>
            <a:prstDash val="sysDot"/>
            <a:miter lim="800000"/>
            <a:headEnd/>
            <a:tailEnd/>
          </a:ln>
          <a:effectLst>
            <a:outerShdw dist="45791" dir="3378596" algn="ctr" rotWithShape="0">
              <a:srgbClr val="808080"/>
            </a:outerShdw>
          </a:effectLst>
        </p:spPr>
        <p:txBody>
          <a:bodyPr wrap="none" lIns="4588" tIns="2295" rIns="4588" bIns="2295" anchor="ctr"/>
          <a:lstStyle/>
          <a:p>
            <a:pPr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</a:p>
          <a:p>
            <a:pPr>
              <a:defRPr/>
            </a:pPr>
            <a:endParaRPr lang="pt-BR" sz="32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sz="32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 sz="32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        </a:t>
            </a: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INTELIGÊNCIA    E    BONDADE ?        </a:t>
            </a: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SABER  E    VIRTUDE ?         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</a:t>
            </a: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6806" name="Rectangle 6"/>
          <p:cNvSpPr>
            <a:spLocks noChangeArrowheads="1"/>
          </p:cNvSpPr>
          <p:nvPr/>
        </p:nvSpPr>
        <p:spPr bwMode="auto">
          <a:xfrm>
            <a:off x="971550" y="260350"/>
            <a:ext cx="7200900" cy="2079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EDUCAÇÃO:                               como conseguir?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endParaRPr lang="pt-BR" sz="3200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76808" name="Oval 8"/>
          <p:cNvSpPr>
            <a:spLocks noChangeArrowheads="1"/>
          </p:cNvSpPr>
          <p:nvPr/>
        </p:nvSpPr>
        <p:spPr bwMode="auto">
          <a:xfrm>
            <a:off x="1979613" y="1771650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6503" name="WordArt 9"/>
          <p:cNvSpPr>
            <a:spLocks noChangeArrowheads="1" noChangeShapeType="1" noTextEdit="1"/>
          </p:cNvSpPr>
          <p:nvPr/>
        </p:nvSpPr>
        <p:spPr bwMode="auto">
          <a:xfrm>
            <a:off x="2339975" y="4076700"/>
            <a:ext cx="4608513" cy="15843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17032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Não-só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à força de Instrução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imposta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de fora para dentro  </a:t>
            </a:r>
          </a:p>
        </p:txBody>
      </p:sp>
      <p:sp>
        <p:nvSpPr>
          <p:cNvPr id="106504" name="WordArt 10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68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68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768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7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68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68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7680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2" grpId="0" animBg="1"/>
      <p:bldP spid="76802" grpId="1" animBg="1"/>
      <p:bldP spid="76802" grpId="2" animBg="1"/>
      <p:bldP spid="76803" grpId="0" animBg="1"/>
      <p:bldP spid="76804" grpId="0" animBg="1"/>
      <p:bldP spid="76808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Oval 2"/>
          <p:cNvSpPr>
            <a:spLocks noChangeArrowheads="1"/>
          </p:cNvSpPr>
          <p:nvPr/>
        </p:nvSpPr>
        <p:spPr bwMode="auto">
          <a:xfrm>
            <a:off x="2700338" y="2205038"/>
            <a:ext cx="3671887" cy="352901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  <p:sp>
        <p:nvSpPr>
          <p:cNvPr id="123907" name="Oval 3"/>
          <p:cNvSpPr>
            <a:spLocks noChangeArrowheads="1"/>
          </p:cNvSpPr>
          <p:nvPr/>
        </p:nvSpPr>
        <p:spPr bwMode="auto">
          <a:xfrm>
            <a:off x="1979613" y="1844675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898525" y="188913"/>
            <a:ext cx="7345363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EDUCAÇÃO</a:t>
            </a:r>
            <a:b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só se consegue:</a:t>
            </a:r>
          </a:p>
        </p:txBody>
      </p:sp>
      <p:sp>
        <p:nvSpPr>
          <p:cNvPr id="123911" name="Oval 7"/>
          <p:cNvSpPr>
            <a:spLocks noChangeArrowheads="1"/>
          </p:cNvSpPr>
          <p:nvPr/>
        </p:nvSpPr>
        <p:spPr bwMode="auto">
          <a:xfrm>
            <a:off x="1979613" y="1771650"/>
            <a:ext cx="5040312" cy="4321175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7526" name="WordArt 8"/>
          <p:cNvSpPr>
            <a:spLocks noChangeArrowheads="1" noChangeShapeType="1" noTextEdit="1"/>
          </p:cNvSpPr>
          <p:nvPr/>
        </p:nvSpPr>
        <p:spPr bwMode="auto">
          <a:xfrm>
            <a:off x="1187450" y="1844675"/>
            <a:ext cx="6696075" cy="24479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17032"/>
              </a:avLst>
            </a:prstTxWarp>
          </a:bodyPr>
          <a:lstStyle/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Com a consciente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"Adesão da Vontade"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consagrando-se ao bem por si própria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sem constrangimentos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de qualquer natureza </a:t>
            </a:r>
          </a:p>
          <a:p>
            <a:r>
              <a:rPr lang="pt-BR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</a:t>
            </a:r>
          </a:p>
        </p:txBody>
      </p:sp>
      <p:sp>
        <p:nvSpPr>
          <p:cNvPr id="107527" name="WordArt 22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  <p:sp>
        <p:nvSpPr>
          <p:cNvPr id="123928" name="AutoShape 24"/>
          <p:cNvSpPr>
            <a:spLocks noChangeArrowheads="1"/>
          </p:cNvSpPr>
          <p:nvPr/>
        </p:nvSpPr>
        <p:spPr bwMode="auto">
          <a:xfrm rot="21590499" flipH="1">
            <a:off x="4211638" y="4435475"/>
            <a:ext cx="647700" cy="936625"/>
          </a:xfrm>
          <a:prstGeom prst="moon">
            <a:avLst>
              <a:gd name="adj" fmla="val 22167"/>
            </a:avLst>
          </a:prstGeom>
          <a:solidFill>
            <a:srgbClr val="006866">
              <a:alpha val="62000"/>
            </a:srgbClr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600000" rev="0"/>
            </a:camera>
            <a:lightRig rig="legacyFlat3" dir="b"/>
          </a:scene3d>
          <a:sp3d extrusionH="36306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VONTADE:</a:t>
            </a: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Eu quero!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39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39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" fill="hold"/>
                                        <p:tgtEl>
                                          <p:spTgt spid="1239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239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3" presetClass="entr" presetSubtype="32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3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3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23911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123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6" grpId="0" animBg="1"/>
      <p:bldP spid="123906" grpId="1" animBg="1"/>
      <p:bldP spid="123906" grpId="2" animBg="1"/>
      <p:bldP spid="123907" grpId="0" animBg="1"/>
      <p:bldP spid="123911" grpId="0" animBg="1"/>
      <p:bldP spid="12392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5" name="WordArt 7"/>
          <p:cNvSpPr>
            <a:spLocks noChangeArrowheads="1" noChangeShapeType="1" noTextEdit="1"/>
          </p:cNvSpPr>
          <p:nvPr/>
        </p:nvSpPr>
        <p:spPr bwMode="auto">
          <a:xfrm>
            <a:off x="900113" y="2492375"/>
            <a:ext cx="2016125" cy="11525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20542"/>
              </a:avLst>
            </a:prstTxWarp>
            <a:scene3d>
              <a:camera prst="legacyPerspectiveBottomLeft">
                <a:rot lat="0" lon="1799999" rev="0"/>
              </a:camera>
              <a:lightRig rig="legacyFlat4" dir="t"/>
            </a:scene3d>
            <a:sp3d extrusionH="3630600" prstMaterial="legacyMetal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 Reflete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a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Vida Gloriosa </a:t>
            </a:r>
          </a:p>
        </p:txBody>
      </p:sp>
      <p:sp>
        <p:nvSpPr>
          <p:cNvPr id="73766" name="WordArt 38"/>
          <p:cNvSpPr>
            <a:spLocks noChangeArrowheads="1" noChangeShapeType="1" noTextEdit="1"/>
          </p:cNvSpPr>
          <p:nvPr/>
        </p:nvSpPr>
        <p:spPr bwMode="auto">
          <a:xfrm>
            <a:off x="6084888" y="2563813"/>
            <a:ext cx="2016125" cy="1152525"/>
          </a:xfrm>
          <a:prstGeom prst="rect">
            <a:avLst/>
          </a:prstGeom>
        </p:spPr>
        <p:txBody>
          <a:bodyPr wrap="none" fromWordArt="1">
            <a:prstTxWarp prst="textCanDown">
              <a:avLst>
                <a:gd name="adj" fmla="val 20542"/>
              </a:avLst>
            </a:prstTxWarp>
            <a:scene3d>
              <a:camera prst="legacyPerspectiveBottomLeft">
                <a:rot lat="0" lon="20999997" rev="0"/>
              </a:camera>
              <a:lightRig rig="legacyFlat2" dir="b"/>
            </a:scene3d>
            <a:sp3d extrusionH="3630600" prstMaterial="legacyMetal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Reflete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beleza </a:t>
            </a:r>
          </a:p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 e sublimação </a:t>
            </a:r>
          </a:p>
        </p:txBody>
      </p:sp>
      <p:sp>
        <p:nvSpPr>
          <p:cNvPr id="73736" name="AutoShape 8"/>
          <p:cNvSpPr>
            <a:spLocks noChangeArrowheads="1"/>
          </p:cNvSpPr>
          <p:nvPr/>
        </p:nvSpPr>
        <p:spPr bwMode="auto">
          <a:xfrm rot="21590499" flipH="1">
            <a:off x="4284663" y="0"/>
            <a:ext cx="144462" cy="647700"/>
          </a:xfrm>
          <a:prstGeom prst="moon">
            <a:avLst>
              <a:gd name="adj" fmla="val 22167"/>
            </a:avLst>
          </a:prstGeom>
          <a:solidFill>
            <a:srgbClr val="006866">
              <a:alpha val="62000"/>
            </a:srgbClr>
          </a:solidFill>
          <a:ln w="9525">
            <a:noFill/>
            <a:miter lim="800000"/>
            <a:headEnd/>
            <a:tailEnd/>
          </a:ln>
          <a:effectLst/>
          <a:scene3d>
            <a:camera prst="legacyPerspectiveTopRight">
              <a:rot lat="20699999" lon="600000" rev="0"/>
            </a:camera>
            <a:lightRig rig="legacyFlat3" dir="b"/>
          </a:scene3d>
          <a:sp3d extrusionH="1801800" prstMaterial="legacyMatte">
            <a:bevelT w="13500" h="13500" prst="angle"/>
            <a:bevelB w="13500" h="13500" prst="angle"/>
            <a:extrusionClr>
              <a:schemeClr val="accent2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  </a:t>
            </a: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08549" name="Picture 31" descr="j0234734"/>
          <p:cNvPicPr>
            <a:picLocks noChangeAspect="1" noChangeArrowheads="1" noCrop="1"/>
          </p:cNvPicPr>
          <p:nvPr/>
        </p:nvPicPr>
        <p:blipFill>
          <a:blip r:embed="rId2">
            <a:lum contrast="58000"/>
          </a:blip>
          <a:srcRect/>
          <a:stretch>
            <a:fillRect/>
          </a:stretch>
        </p:blipFill>
        <p:spPr bwMode="auto">
          <a:xfrm>
            <a:off x="2951163" y="3003550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8550" name="Picture 33" descr="j0234673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59338" y="2938463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3734" name="Rectangle 6"/>
          <p:cNvSpPr>
            <a:spLocks noChangeArrowheads="1"/>
          </p:cNvSpPr>
          <p:nvPr/>
        </p:nvSpPr>
        <p:spPr bwMode="auto">
          <a:xfrm>
            <a:off x="503238" y="115888"/>
            <a:ext cx="8172450" cy="172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 VONTADE </a:t>
            </a:r>
            <a:b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consagrada ao Bem </a:t>
            </a:r>
            <a:b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</a:br>
            <a:r>
              <a:rPr lang="pt-BR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</a:t>
            </a: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sem constrangimento)</a:t>
            </a:r>
            <a:b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Pode: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73762" name="Text Box 34"/>
          <p:cNvSpPr txBox="1">
            <a:spLocks noChangeArrowheads="1"/>
          </p:cNvSpPr>
          <p:nvPr/>
        </p:nvSpPr>
        <p:spPr bwMode="auto">
          <a:xfrm>
            <a:off x="2555875" y="1935163"/>
            <a:ext cx="1655763" cy="9890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libertar e polir o coração</a:t>
            </a:r>
          </a:p>
        </p:txBody>
      </p:sp>
      <p:sp>
        <p:nvSpPr>
          <p:cNvPr id="73763" name="Text Box 35"/>
          <p:cNvSpPr txBox="1">
            <a:spLocks noChangeArrowheads="1"/>
          </p:cNvSpPr>
          <p:nvPr/>
        </p:nvSpPr>
        <p:spPr bwMode="auto">
          <a:xfrm>
            <a:off x="2339975" y="4298950"/>
            <a:ext cx="1873250" cy="19383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r">
              <a:lnSpc>
                <a:spcPct val="80000"/>
              </a:lnSpc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Nele plasmando </a:t>
            </a:r>
          </a:p>
          <a:p>
            <a:pPr algn="r">
              <a:lnSpc>
                <a:spcPct val="80000"/>
              </a:lnSpc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face cristalina</a:t>
            </a:r>
          </a:p>
          <a:p>
            <a:pPr algn="r">
              <a:lnSpc>
                <a:spcPct val="80000"/>
              </a:lnSpc>
              <a:defRPr/>
            </a:pPr>
            <a:r>
              <a:rPr lang="pt-BR" sz="2400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da alma</a:t>
            </a:r>
          </a:p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endParaRPr lang="pt-BR" sz="2400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3764" name="Text Box 36"/>
          <p:cNvSpPr txBox="1">
            <a:spLocks noChangeArrowheads="1"/>
          </p:cNvSpPr>
          <p:nvPr/>
        </p:nvSpPr>
        <p:spPr bwMode="auto">
          <a:xfrm>
            <a:off x="4786313" y="1571625"/>
            <a:ext cx="1655762" cy="13176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transformar o                   cérebro...</a:t>
            </a:r>
          </a:p>
        </p:txBody>
      </p:sp>
      <p:sp>
        <p:nvSpPr>
          <p:cNvPr id="73765" name="Text Box 37"/>
          <p:cNvSpPr txBox="1">
            <a:spLocks noChangeArrowheads="1"/>
          </p:cNvSpPr>
          <p:nvPr/>
        </p:nvSpPr>
        <p:spPr bwMode="auto">
          <a:xfrm>
            <a:off x="4859338" y="4198938"/>
            <a:ext cx="1800225" cy="16462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4588" tIns="2295" rIns="4588" bIns="2295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Em                            preciosa usina                            de energia superior</a:t>
            </a:r>
          </a:p>
        </p:txBody>
      </p:sp>
      <p:sp>
        <p:nvSpPr>
          <p:cNvPr id="108556" name="WordArt 39"/>
          <p:cNvSpPr>
            <a:spLocks noChangeArrowheads="1" noChangeShapeType="1" noTextEdit="1"/>
          </p:cNvSpPr>
          <p:nvPr/>
        </p:nvSpPr>
        <p:spPr bwMode="auto">
          <a:xfrm rot="-2414451">
            <a:off x="107950" y="549275"/>
            <a:ext cx="1403350" cy="4318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"/>
              <a:lightRig rig="legacyFlat2" dir="b"/>
            </a:scene3d>
            <a:sp3d extrusionH="8874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Educação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73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73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70" decel="100000"/>
                                        <p:tgtEl>
                                          <p:spTgt spid="737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770" decel="100000"/>
                                        <p:tgtEl>
                                          <p:spTgt spid="7373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4" dur="770" fill="hold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8" presetID="5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70" decel="100000"/>
                                        <p:tgtEl>
                                          <p:spTgt spid="737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770" decel="100000"/>
                                        <p:tgtEl>
                                          <p:spTgt spid="7376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6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3" dur="770" fill="hold"/>
                                        <p:tgtEl>
                                          <p:spTgt spid="73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5" dur="770" fill="hold"/>
                                        <p:tgtEl>
                                          <p:spTgt spid="73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3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7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28" dur="indefinite"/>
                                        <p:tgtEl>
                                          <p:spTgt spid="7376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9" dur="indefinite"/>
                                        <p:tgtEl>
                                          <p:spTgt spid="73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1" dur="indefinite"/>
                                        <p:tgtEl>
                                          <p:spTgt spid="7373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2" dur="indefinite"/>
                                        <p:tgtEl>
                                          <p:spTgt spid="73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5" grpId="0" animBg="1"/>
      <p:bldP spid="73735" grpId="1" animBg="1"/>
      <p:bldP spid="73766" grpId="0" animBg="1"/>
      <p:bldP spid="73766" grpId="1" animBg="1"/>
      <p:bldP spid="73736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3059113" y="1628775"/>
            <a:ext cx="1008062" cy="1439863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1218930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685800" y="2635250"/>
            <a:ext cx="7772400" cy="1470025"/>
          </a:xfrm>
        </p:spPr>
        <p:txBody>
          <a:bodyPr/>
          <a:lstStyle/>
          <a:p>
            <a:pPr eaLnBrk="1" hangingPunct="1"/>
            <a:r>
              <a:rPr lang="pt-BR" smtClean="0"/>
              <a:t>Pensamento e Vida</a:t>
            </a:r>
          </a:p>
        </p:txBody>
      </p:sp>
      <p:pic>
        <p:nvPicPr>
          <p:cNvPr id="67588" name="Picture 4" descr="Saiba mais sobre Pensamento e Vid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7675" y="1568450"/>
            <a:ext cx="952500" cy="1428750"/>
          </a:xfrm>
          <a:prstGeom prst="rect">
            <a:avLst/>
          </a:prstGeom>
          <a:noFill/>
          <a:effectLst>
            <a:outerShdw dist="152928" dir="2498012" algn="ctr" rotWithShape="0">
              <a:schemeClr val="folHlink">
                <a:alpha val="50000"/>
              </a:schemeClr>
            </a:outerShdw>
          </a:effectLst>
        </p:spPr>
      </p:pic>
      <p:sp>
        <p:nvSpPr>
          <p:cNvPr id="67589" name="Rectangle 5"/>
          <p:cNvSpPr>
            <a:spLocks noChangeArrowheads="1"/>
          </p:cNvSpPr>
          <p:nvPr/>
        </p:nvSpPr>
        <p:spPr bwMode="auto">
          <a:xfrm>
            <a:off x="4859338" y="3716338"/>
            <a:ext cx="331311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45791" dir="2021404" algn="ctr" rotWithShape="0">
              <a:schemeClr val="folHlink"/>
            </a:outerShdw>
          </a:effectLst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Cap. </a:t>
            </a:r>
            <a:r>
              <a:rPr lang="pt-BR" sz="4400" i="1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6                        Fé</a:t>
            </a:r>
            <a:endParaRPr lang="pt-BR" sz="2400" i="1">
              <a:solidFill>
                <a:srgbClr val="CC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0" name="Text Box 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  <p:sp>
        <p:nvSpPr>
          <p:cNvPr id="110595" name="WordArt 9"/>
          <p:cNvSpPr>
            <a:spLocks noChangeArrowheads="1" noChangeShapeType="1" noTextEdit="1"/>
          </p:cNvSpPr>
          <p:nvPr/>
        </p:nvSpPr>
        <p:spPr bwMode="auto">
          <a:xfrm>
            <a:off x="3563938" y="3286125"/>
            <a:ext cx="2016125" cy="719138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TopRight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00" name="AutoShape 4"/>
          <p:cNvSpPr>
            <a:spLocks noChangeArrowheads="1"/>
          </p:cNvSpPr>
          <p:nvPr/>
        </p:nvSpPr>
        <p:spPr bwMode="auto">
          <a:xfrm>
            <a:off x="611188" y="1484313"/>
            <a:ext cx="2592387" cy="2303462"/>
          </a:xfrm>
          <a:prstGeom prst="star32">
            <a:avLst>
              <a:gd name="adj" fmla="val 50000"/>
            </a:avLst>
          </a:prstGeom>
          <a:noFill/>
          <a:ln w="9525" cap="rnd">
            <a:solidFill>
              <a:schemeClr val="tx1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BEM</a:t>
            </a:r>
          </a:p>
          <a:p>
            <a:pPr>
              <a:defRPr/>
            </a:pPr>
            <a:r>
              <a:rPr lang="pt-BR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ETERNO</a:t>
            </a: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 i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132102" name="AutoShape 6"/>
          <p:cNvSpPr>
            <a:spLocks noChangeArrowheads="1"/>
          </p:cNvSpPr>
          <p:nvPr/>
        </p:nvSpPr>
        <p:spPr bwMode="auto">
          <a:xfrm rot="-999851">
            <a:off x="1187450" y="2133600"/>
            <a:ext cx="1457325" cy="1384300"/>
          </a:xfrm>
          <a:prstGeom prst="star32">
            <a:avLst>
              <a:gd name="adj" fmla="val 16856"/>
            </a:avLst>
          </a:prstGeom>
          <a:solidFill>
            <a:schemeClr val="tx2">
              <a:alpha val="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Bem</a:t>
            </a:r>
          </a:p>
        </p:txBody>
      </p:sp>
      <p:sp>
        <p:nvSpPr>
          <p:cNvPr id="132099" name="AutoShape 3"/>
          <p:cNvSpPr>
            <a:spLocks noChangeArrowheads="1"/>
          </p:cNvSpPr>
          <p:nvPr/>
        </p:nvSpPr>
        <p:spPr bwMode="auto">
          <a:xfrm rot="-999851">
            <a:off x="1116013" y="2133600"/>
            <a:ext cx="1584325" cy="1439863"/>
          </a:xfrm>
          <a:prstGeom prst="star32">
            <a:avLst>
              <a:gd name="adj" fmla="val 50000"/>
            </a:avLst>
          </a:prstGeom>
          <a:solidFill>
            <a:schemeClr val="tx2">
              <a:alpha val="8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pt-BR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buscando</a:t>
            </a:r>
          </a:p>
        </p:txBody>
      </p:sp>
      <p:sp>
        <p:nvSpPr>
          <p:cNvPr id="132101" name="Oval 5"/>
          <p:cNvSpPr>
            <a:spLocks noChangeArrowheads="1"/>
          </p:cNvSpPr>
          <p:nvPr/>
        </p:nvSpPr>
        <p:spPr bwMode="auto">
          <a:xfrm>
            <a:off x="3563938" y="5084763"/>
            <a:ext cx="1368425" cy="1368425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7001">
                <a:srgbClr val="E6E6E6"/>
              </a:gs>
              <a:gs pos="32001">
                <a:srgbClr val="7D8496"/>
              </a:gs>
              <a:gs pos="47000">
                <a:srgbClr val="E6E6E6"/>
              </a:gs>
              <a:gs pos="85001">
                <a:srgbClr val="7D8496"/>
              </a:gs>
              <a:gs pos="100000">
                <a:srgbClr val="E6E6E6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solidFill>
                <a:srgbClr val="0033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11622" name="Rectangle 10"/>
          <p:cNvSpPr>
            <a:spLocks noGrp="1" noChangeArrowheads="1"/>
          </p:cNvSpPr>
          <p:nvPr>
            <p:ph type="title"/>
          </p:nvPr>
        </p:nvSpPr>
        <p:spPr>
          <a:xfrm>
            <a:off x="5003800" y="0"/>
            <a:ext cx="3563938" cy="6858000"/>
          </a:xfrm>
          <a:noFill/>
        </p:spPr>
        <p:txBody>
          <a:bodyPr/>
          <a:lstStyle/>
          <a:p>
            <a:pPr eaLnBrk="1" hangingPunct="1"/>
            <a:r>
              <a:rPr lang="pt-BR" sz="3200" smtClean="0"/>
              <a:t>PARA ENCONTRAR                    O BEM </a:t>
            </a:r>
            <a:br>
              <a:rPr lang="pt-BR" sz="3200" smtClean="0"/>
            </a:br>
            <a:r>
              <a:rPr lang="pt-BR" sz="3200" smtClean="0"/>
              <a:t/>
            </a:r>
            <a:br>
              <a:rPr lang="pt-BR" sz="3200" smtClean="0"/>
            </a:br>
            <a:r>
              <a:rPr lang="pt-BR" sz="3200" smtClean="0"/>
              <a:t>Não basta admitir sua existência                               </a:t>
            </a:r>
            <a:br>
              <a:rPr lang="pt-BR" sz="3200" smtClean="0"/>
            </a:br>
            <a:r>
              <a:rPr lang="pt-BR" sz="3200" smtClean="0"/>
              <a:t/>
            </a:r>
            <a:br>
              <a:rPr lang="pt-BR" sz="3200" smtClean="0"/>
            </a:br>
            <a:r>
              <a:rPr lang="pt-BR" sz="3200" smtClean="0"/>
              <a:t>É indispensável buscá-lo com perseverança             e fervor</a:t>
            </a:r>
          </a:p>
        </p:txBody>
      </p:sp>
      <p:sp>
        <p:nvSpPr>
          <p:cNvPr id="132107" name="Text Box 11"/>
          <p:cNvSpPr txBox="1">
            <a:spLocks noChangeArrowheads="1"/>
          </p:cNvSpPr>
          <p:nvPr/>
        </p:nvSpPr>
        <p:spPr bwMode="auto">
          <a:xfrm>
            <a:off x="8243888" y="188913"/>
            <a:ext cx="792162" cy="823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321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321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13210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132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132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99 0.4511 L -5.55556E-7 -8.67052E-7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320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-2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0" presetClass="path" presetSubtype="0" repeatCount="indefinite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8.67052E-7 L 0.2599 0.44069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32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" y="2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0" grpId="0" animBg="1"/>
      <p:bldP spid="132100" grpId="1" animBg="1"/>
      <p:bldP spid="132102" grpId="0" animBg="1"/>
      <p:bldP spid="132099" grpId="0" animBg="1"/>
      <p:bldP spid="132101" grpId="0" animBg="1"/>
      <p:bldP spid="132101" grpId="1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1763713" y="692150"/>
            <a:ext cx="5338762" cy="1143000"/>
          </a:xfrm>
        </p:spPr>
        <p:txBody>
          <a:bodyPr/>
          <a:lstStyle/>
          <a:p>
            <a:pPr algn="r" eaLnBrk="1" hangingPunct="1"/>
            <a:r>
              <a:rPr lang="pt-BR" sz="4000" smtClean="0"/>
              <a:t>Para que a lâmpada                                  </a:t>
            </a:r>
            <a:r>
              <a:rPr lang="pt-BR" sz="3200" i="1" smtClean="0"/>
              <a:t>ilumine o aposento...</a:t>
            </a:r>
          </a:p>
        </p:txBody>
      </p:sp>
      <p:pic>
        <p:nvPicPr>
          <p:cNvPr id="112643" name="Picture 5" descr="j028309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84213" y="1773238"/>
            <a:ext cx="2082800" cy="180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2644" name="Picture 4" descr="j036525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2771775" y="2060575"/>
            <a:ext cx="13843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2645" name="Picture 6" descr="j030978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40200" y="4487863"/>
            <a:ext cx="1368425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646" name="WordArt 12"/>
          <p:cNvSpPr>
            <a:spLocks noChangeArrowheads="1" noChangeShapeType="1" noTextEdit="1"/>
          </p:cNvSpPr>
          <p:nvPr/>
        </p:nvSpPr>
        <p:spPr bwMode="auto">
          <a:xfrm rot="-1981432">
            <a:off x="755650" y="10525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33134" name="Line 14"/>
          <p:cNvSpPr>
            <a:spLocks noChangeShapeType="1"/>
          </p:cNvSpPr>
          <p:nvPr/>
        </p:nvSpPr>
        <p:spPr bwMode="auto">
          <a:xfrm>
            <a:off x="3924300" y="3213100"/>
            <a:ext cx="1368425" cy="1728788"/>
          </a:xfrm>
          <a:prstGeom prst="line">
            <a:avLst/>
          </a:prstGeom>
          <a:noFill/>
          <a:ln w="19050">
            <a:solidFill>
              <a:srgbClr val="004442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35" name="Line 15"/>
          <p:cNvSpPr>
            <a:spLocks noChangeShapeType="1"/>
          </p:cNvSpPr>
          <p:nvPr/>
        </p:nvSpPr>
        <p:spPr bwMode="auto">
          <a:xfrm>
            <a:off x="3851275" y="3213100"/>
            <a:ext cx="1368425" cy="1728788"/>
          </a:xfrm>
          <a:prstGeom prst="line">
            <a:avLst/>
          </a:prstGeom>
          <a:noFill/>
          <a:ln w="19050">
            <a:solidFill>
              <a:srgbClr val="004442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3131" name="Rectangle 11"/>
          <p:cNvSpPr>
            <a:spLocks noChangeArrowheads="1"/>
          </p:cNvSpPr>
          <p:nvPr/>
        </p:nvSpPr>
        <p:spPr bwMode="auto">
          <a:xfrm>
            <a:off x="3851275" y="2276475"/>
            <a:ext cx="5113338" cy="2160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Recorremos a fios condutores que lhe transportem a força,                        desde a usina                                 até nossa casa. </a:t>
            </a:r>
          </a:p>
        </p:txBody>
      </p:sp>
      <p:sp>
        <p:nvSpPr>
          <p:cNvPr id="133136" name="Text Box 1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33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133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>
          <a:xfrm>
            <a:off x="2411413" y="836613"/>
            <a:ext cx="6275387" cy="1143000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pt-BR" sz="4000" smtClean="0"/>
              <a:t>Para que a imagem                                                   </a:t>
            </a:r>
            <a:r>
              <a:rPr lang="pt-BR" sz="3200" i="1" smtClean="0"/>
              <a:t>se fixe na execução do retrato</a:t>
            </a:r>
            <a:r>
              <a:rPr lang="pt-BR" sz="4000" i="1" smtClean="0"/>
              <a:t>...</a:t>
            </a:r>
          </a:p>
        </p:txBody>
      </p:sp>
      <p:pic>
        <p:nvPicPr>
          <p:cNvPr id="113667" name="Picture 4" descr="j023636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76375" y="2420938"/>
            <a:ext cx="1628775" cy="1535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4149" name="Rectangle 5"/>
          <p:cNvSpPr>
            <a:spLocks noChangeArrowheads="1"/>
          </p:cNvSpPr>
          <p:nvPr/>
        </p:nvSpPr>
        <p:spPr bwMode="auto">
          <a:xfrm>
            <a:off x="3419475" y="2420938"/>
            <a:ext cx="5113338" cy="216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preciso que a emulsão gelatinosa sensibilize a placa que a recebe. </a:t>
            </a:r>
          </a:p>
        </p:txBody>
      </p:sp>
      <p:sp>
        <p:nvSpPr>
          <p:cNvPr id="113669" name="WordArt 6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34151" name="Text Box 7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9" name="Rectangle 3"/>
          <p:cNvSpPr>
            <a:spLocks noChangeArrowheads="1"/>
          </p:cNvSpPr>
          <p:nvPr/>
        </p:nvSpPr>
        <p:spPr bwMode="auto">
          <a:xfrm>
            <a:off x="3132138" y="1700213"/>
            <a:ext cx="5113337" cy="2160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indispensável                   disciplinado remoinho eletrônico que lhe transporte as ondulações </a:t>
            </a:r>
          </a:p>
        </p:txBody>
      </p:sp>
      <p:sp>
        <p:nvSpPr>
          <p:cNvPr id="114691" name="WordArt 4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pic>
        <p:nvPicPr>
          <p:cNvPr id="114692" name="Picture 5" descr="j020537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3203575" y="3932238"/>
            <a:ext cx="20161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4693" name="Picture 6" descr="j0356586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2224088" y="4022725"/>
            <a:ext cx="112395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4694" name="Picture 7" descr="j0309709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flipH="1">
            <a:off x="5148263" y="3930650"/>
            <a:ext cx="2159000" cy="158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7224" name="Rectangle 8"/>
          <p:cNvSpPr>
            <a:spLocks noChangeArrowheads="1"/>
          </p:cNvSpPr>
          <p:nvPr/>
        </p:nvSpPr>
        <p:spPr bwMode="auto">
          <a:xfrm>
            <a:off x="2124075" y="630238"/>
            <a:ext cx="684053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Para transmitir a voz                                     </a:t>
            </a:r>
            <a:r>
              <a:rPr lang="pt-BR" sz="32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de um continente a outro...</a:t>
            </a:r>
          </a:p>
        </p:txBody>
      </p:sp>
      <p:sp>
        <p:nvSpPr>
          <p:cNvPr id="137226" name="Text Box 1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AutoShape 3"/>
          <p:cNvSpPr>
            <a:spLocks noChangeArrowheads="1"/>
          </p:cNvSpPr>
          <p:nvPr/>
        </p:nvSpPr>
        <p:spPr bwMode="auto">
          <a:xfrm>
            <a:off x="2124075" y="1844675"/>
            <a:ext cx="4752975" cy="4321175"/>
          </a:xfrm>
          <a:prstGeom prst="star32">
            <a:avLst>
              <a:gd name="adj" fmla="val 49361"/>
            </a:avLst>
          </a:prstGeom>
          <a:gradFill rotWithShape="1">
            <a:gsLst>
              <a:gs pos="0">
                <a:srgbClr val="55261C">
                  <a:alpha val="0"/>
                </a:srgbClr>
              </a:gs>
              <a:gs pos="3000">
                <a:srgbClr val="EBDAD4">
                  <a:alpha val="6000"/>
                </a:srgbClr>
              </a:gs>
              <a:gs pos="14499">
                <a:srgbClr val="C0524E">
                  <a:alpha val="28999"/>
                </a:srgbClr>
              </a:gs>
              <a:gs pos="21000">
                <a:srgbClr val="80302D">
                  <a:alpha val="42000"/>
                </a:srgbClr>
              </a:gs>
              <a:gs pos="22000">
                <a:srgbClr val="9C6563">
                  <a:alpha val="44000"/>
                </a:srgbClr>
              </a:gs>
              <a:gs pos="24000">
                <a:srgbClr val="FFFFFF">
                  <a:alpha val="48000"/>
                </a:srgbClr>
              </a:gs>
              <a:gs pos="39500">
                <a:srgbClr val="83A7C3">
                  <a:alpha val="78999"/>
                </a:srgbClr>
              </a:gs>
              <a:gs pos="43500">
                <a:srgbClr val="768FB9">
                  <a:alpha val="87000"/>
                </a:srgbClr>
              </a:gs>
              <a:gs pos="46000">
                <a:srgbClr val="83A7C3">
                  <a:alpha val="92000"/>
                </a:srgbClr>
              </a:gs>
              <a:gs pos="50000">
                <a:srgbClr val="DCEBF5"/>
              </a:gs>
              <a:gs pos="54000">
                <a:srgbClr val="83A7C3">
                  <a:alpha val="92000"/>
                </a:srgbClr>
              </a:gs>
              <a:gs pos="56500">
                <a:srgbClr val="768FB9">
                  <a:alpha val="87000"/>
                </a:srgbClr>
              </a:gs>
              <a:gs pos="60501">
                <a:srgbClr val="83A7C3">
                  <a:alpha val="78999"/>
                </a:srgbClr>
              </a:gs>
              <a:gs pos="76000">
                <a:srgbClr val="FFFFFF">
                  <a:alpha val="48000"/>
                </a:srgbClr>
              </a:gs>
              <a:gs pos="78000">
                <a:srgbClr val="9C6563">
                  <a:alpha val="44000"/>
                </a:srgbClr>
              </a:gs>
              <a:gs pos="79000">
                <a:srgbClr val="80302D">
                  <a:alpha val="42000"/>
                </a:srgbClr>
              </a:gs>
              <a:gs pos="85501">
                <a:srgbClr val="C0524E">
                  <a:alpha val="28999"/>
                </a:srgbClr>
              </a:gs>
              <a:gs pos="97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8196" name="AutoShape 4"/>
          <p:cNvSpPr>
            <a:spLocks noChangeArrowheads="1"/>
          </p:cNvSpPr>
          <p:nvPr/>
        </p:nvSpPr>
        <p:spPr bwMode="auto">
          <a:xfrm>
            <a:off x="4138613" y="3644900"/>
            <a:ext cx="865187" cy="863600"/>
          </a:xfrm>
          <a:prstGeom prst="star32">
            <a:avLst>
              <a:gd name="adj" fmla="val 48347"/>
            </a:avLst>
          </a:prstGeom>
          <a:gradFill rotWithShape="1">
            <a:gsLst>
              <a:gs pos="0">
                <a:srgbClr val="DCEBF5"/>
              </a:gs>
              <a:gs pos="8000">
                <a:srgbClr val="83A7C3">
                  <a:alpha val="92000"/>
                </a:srgbClr>
              </a:gs>
              <a:gs pos="13000">
                <a:srgbClr val="768FB9">
                  <a:alpha val="87000"/>
                </a:srgbClr>
              </a:gs>
              <a:gs pos="21001">
                <a:srgbClr val="83A7C3">
                  <a:alpha val="78999"/>
                </a:srgbClr>
              </a:gs>
              <a:gs pos="52000">
                <a:srgbClr val="FFFFFF">
                  <a:alpha val="48000"/>
                </a:srgbClr>
              </a:gs>
              <a:gs pos="56000">
                <a:srgbClr val="9C6563">
                  <a:alpha val="44000"/>
                </a:srgbClr>
              </a:gs>
              <a:gs pos="58000">
                <a:srgbClr val="80302D">
                  <a:alpha val="42000"/>
                </a:srgbClr>
              </a:gs>
              <a:gs pos="71001">
                <a:srgbClr val="C0524E">
                  <a:alpha val="28999"/>
                </a:srgbClr>
              </a:gs>
              <a:gs pos="94000">
                <a:srgbClr val="EBDAD4">
                  <a:alpha val="6000"/>
                </a:srgbClr>
              </a:gs>
              <a:gs pos="100000">
                <a:srgbClr val="55261C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8200" name="Rectangle 8"/>
          <p:cNvSpPr>
            <a:spLocks noChangeArrowheads="1"/>
          </p:cNvSpPr>
          <p:nvPr/>
        </p:nvSpPr>
        <p:spPr bwMode="auto">
          <a:xfrm>
            <a:off x="1908175" y="476250"/>
            <a:ext cx="5410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Sua face = O coração </a:t>
            </a:r>
          </a:p>
        </p:txBody>
      </p:sp>
      <p:sp>
        <p:nvSpPr>
          <p:cNvPr id="8202" name="Oval 10"/>
          <p:cNvSpPr>
            <a:spLocks noChangeArrowheads="1"/>
          </p:cNvSpPr>
          <p:nvPr/>
        </p:nvSpPr>
        <p:spPr bwMode="auto">
          <a:xfrm>
            <a:off x="3419475" y="2997200"/>
            <a:ext cx="2232025" cy="2160588"/>
          </a:xfrm>
          <a:prstGeom prst="ellipse">
            <a:avLst/>
          </a:prstGeom>
          <a:solidFill>
            <a:srgbClr val="006866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58378" name="Picture 12" descr="j0234734"/>
          <p:cNvPicPr>
            <a:picLocks noChangeAspect="1" noChangeArrowheads="1" noCrop="1"/>
          </p:cNvPicPr>
          <p:nvPr/>
        </p:nvPicPr>
        <p:blipFill>
          <a:blip r:embed="rId2">
            <a:lum contrast="58000"/>
          </a:blip>
          <a:srcRect/>
          <a:stretch>
            <a:fillRect/>
          </a:stretch>
        </p:blipFill>
        <p:spPr bwMode="auto">
          <a:xfrm>
            <a:off x="3924300" y="3429000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06" name="Oval 14"/>
          <p:cNvSpPr>
            <a:spLocks noChangeAspect="1" noChangeArrowheads="1"/>
          </p:cNvSpPr>
          <p:nvPr/>
        </p:nvSpPr>
        <p:spPr bwMode="auto">
          <a:xfrm>
            <a:off x="107950" y="117475"/>
            <a:ext cx="1008063" cy="1008063"/>
          </a:xfrm>
          <a:prstGeom prst="ellipse">
            <a:avLst/>
          </a:prstGeom>
          <a:gradFill rotWithShape="0">
            <a:gsLst>
              <a:gs pos="0">
                <a:srgbClr val="FFFFFF"/>
              </a:gs>
              <a:gs pos="7001">
                <a:srgbClr val="E6E6E6">
                  <a:alpha val="92999"/>
                </a:srgbClr>
              </a:gs>
              <a:gs pos="32001">
                <a:srgbClr val="7D8496">
                  <a:alpha val="67999"/>
                </a:srgbClr>
              </a:gs>
              <a:gs pos="47000">
                <a:srgbClr val="E6E6E6">
                  <a:alpha val="53000"/>
                </a:srgbClr>
              </a:gs>
              <a:gs pos="85001">
                <a:srgbClr val="7D8496">
                  <a:alpha val="14999"/>
                </a:srgbClr>
              </a:gs>
              <a:gs pos="100000">
                <a:srgbClr val="E6E6E6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3175">
            <a:solidFill>
              <a:schemeClr val="accent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pt-BR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8207" name="Text Box 15"/>
          <p:cNvSpPr txBox="1">
            <a:spLocks noChangeArrowheads="1"/>
          </p:cNvSpPr>
          <p:nvPr/>
        </p:nvSpPr>
        <p:spPr bwMode="auto">
          <a:xfrm>
            <a:off x="7000892" y="5729288"/>
            <a:ext cx="2143108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1º</a:t>
            </a:r>
            <a:r>
              <a:rPr lang="pt-BR" sz="4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19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82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82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autoRev="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8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02" grpId="0" animBg="1"/>
      <p:bldP spid="8202" grpId="1" animBg="1"/>
      <p:bldP spid="8202" grpId="2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6" name="Rectangle 4"/>
          <p:cNvSpPr>
            <a:spLocks noChangeArrowheads="1"/>
          </p:cNvSpPr>
          <p:nvPr/>
        </p:nvSpPr>
        <p:spPr bwMode="auto">
          <a:xfrm>
            <a:off x="2266950" y="1844675"/>
            <a:ext cx="2520950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(Comparável:)</a:t>
            </a:r>
          </a:p>
        </p:txBody>
      </p:sp>
      <p:sp>
        <p:nvSpPr>
          <p:cNvPr id="115715" name="WordArt 5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pic>
        <p:nvPicPr>
          <p:cNvPr id="115716" name="Picture 8" descr="j0205378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flipH="1">
            <a:off x="5005388" y="2854325"/>
            <a:ext cx="20161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5717" name="Picture 7" descr="j0309709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6950075" y="2852738"/>
            <a:ext cx="2159000" cy="158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5718" name="Picture 10" descr="j0309786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116013" y="3263900"/>
            <a:ext cx="1368425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6203" name="Line 11"/>
          <p:cNvSpPr>
            <a:spLocks noChangeShapeType="1"/>
          </p:cNvSpPr>
          <p:nvPr/>
        </p:nvSpPr>
        <p:spPr bwMode="auto">
          <a:xfrm>
            <a:off x="900113" y="1989138"/>
            <a:ext cx="1368425" cy="1728787"/>
          </a:xfrm>
          <a:prstGeom prst="line">
            <a:avLst/>
          </a:prstGeom>
          <a:noFill/>
          <a:ln w="19050">
            <a:solidFill>
              <a:srgbClr val="004442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6204" name="Line 12"/>
          <p:cNvSpPr>
            <a:spLocks noChangeShapeType="1"/>
          </p:cNvSpPr>
          <p:nvPr/>
        </p:nvSpPr>
        <p:spPr bwMode="auto">
          <a:xfrm>
            <a:off x="827088" y="1989138"/>
            <a:ext cx="1368425" cy="1728787"/>
          </a:xfrm>
          <a:prstGeom prst="line">
            <a:avLst/>
          </a:prstGeom>
          <a:noFill/>
          <a:ln w="19050">
            <a:solidFill>
              <a:srgbClr val="004442"/>
            </a:solidFill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15721" name="Picture 13" descr="j0236369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987675" y="2997200"/>
            <a:ext cx="1628775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6206" name="Rectangle 14"/>
          <p:cNvSpPr>
            <a:spLocks noChangeArrowheads="1"/>
          </p:cNvSpPr>
          <p:nvPr/>
        </p:nvSpPr>
        <p:spPr bwMode="auto">
          <a:xfrm>
            <a:off x="2843213" y="4508500"/>
            <a:ext cx="2376487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À  placa fixadora ...                                                   </a:t>
            </a:r>
          </a:p>
        </p:txBody>
      </p:sp>
      <p:sp>
        <p:nvSpPr>
          <p:cNvPr id="136207" name="Rectangle 15"/>
          <p:cNvSpPr>
            <a:spLocks noChangeArrowheads="1"/>
          </p:cNvSpPr>
          <p:nvPr/>
        </p:nvSpPr>
        <p:spPr bwMode="auto">
          <a:xfrm>
            <a:off x="1042988" y="4508500"/>
            <a:ext cx="2376487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Ao fio                     condutor ...                                                   </a:t>
            </a:r>
          </a:p>
        </p:txBody>
      </p:sp>
      <p:sp>
        <p:nvSpPr>
          <p:cNvPr id="136208" name="Rectangle 16"/>
          <p:cNvSpPr>
            <a:spLocks noChangeArrowheads="1"/>
          </p:cNvSpPr>
          <p:nvPr/>
        </p:nvSpPr>
        <p:spPr bwMode="auto">
          <a:xfrm>
            <a:off x="4932363" y="4508500"/>
            <a:ext cx="2376487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À disciplina                     eletrônica ...                                                   </a:t>
            </a:r>
          </a:p>
        </p:txBody>
      </p:sp>
      <p:sp>
        <p:nvSpPr>
          <p:cNvPr id="136211" name="Rectangle 19"/>
          <p:cNvSpPr>
            <a:spLocks noChangeArrowheads="1"/>
          </p:cNvSpPr>
          <p:nvPr/>
        </p:nvSpPr>
        <p:spPr bwMode="auto">
          <a:xfrm>
            <a:off x="2303463" y="404813"/>
            <a:ext cx="6840537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Não podemos plasmar realização alguma sem </a:t>
            </a:r>
            <a:r>
              <a:rPr lang="pt-BR" sz="4000" i="1" u="sng">
                <a:solidFill>
                  <a:srgbClr val="CC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atitude positiva de confiança</a:t>
            </a: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</a:t>
            </a:r>
          </a:p>
        </p:txBody>
      </p:sp>
      <p:sp>
        <p:nvSpPr>
          <p:cNvPr id="136209" name="Rectangle 17"/>
          <p:cNvSpPr>
            <a:spLocks noChangeArrowheads="1"/>
          </p:cNvSpPr>
          <p:nvPr/>
        </p:nvSpPr>
        <p:spPr bwMode="auto">
          <a:xfrm>
            <a:off x="2268538" y="1349375"/>
            <a:ext cx="68405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 i="1" u="sng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atitude positiva de confiança</a:t>
            </a:r>
            <a:r>
              <a:rPr lang="pt-BR" sz="4000">
                <a:solidFill>
                  <a:srgbClr val="FB0F3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.</a:t>
            </a:r>
          </a:p>
        </p:txBody>
      </p:sp>
      <p:sp>
        <p:nvSpPr>
          <p:cNvPr id="136212" name="Text Box 2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136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136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362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362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362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09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75" name="Rectangle 11"/>
          <p:cNvSpPr>
            <a:spLocks noChangeArrowheads="1"/>
          </p:cNvSpPr>
          <p:nvPr/>
        </p:nvSpPr>
        <p:spPr bwMode="auto">
          <a:xfrm>
            <a:off x="2627313" y="3211513"/>
            <a:ext cx="3816350" cy="2305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em tudo:                       seres e coisas</a:t>
            </a:r>
            <a:endParaRPr lang="pt-BR" sz="4000">
              <a:solidFill>
                <a:srgbClr val="FB0F3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66" name="Rectangle 2"/>
          <p:cNvSpPr>
            <a:spLocks noChangeArrowheads="1"/>
          </p:cNvSpPr>
          <p:nvPr/>
        </p:nvSpPr>
        <p:spPr bwMode="auto">
          <a:xfrm>
            <a:off x="2303463" y="619125"/>
            <a:ext cx="6840537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Mas como exprimir a fé? </a:t>
            </a:r>
          </a:p>
        </p:txBody>
      </p:sp>
      <p:sp>
        <p:nvSpPr>
          <p:cNvPr id="139267" name="Rectangle 3"/>
          <p:cNvSpPr>
            <a:spLocks noChangeArrowheads="1"/>
          </p:cNvSpPr>
          <p:nvPr/>
        </p:nvSpPr>
        <p:spPr bwMode="auto">
          <a:xfrm>
            <a:off x="1042988" y="1770063"/>
            <a:ext cx="3384550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 força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                     que nasce com a própria alma. </a:t>
            </a:r>
          </a:p>
        </p:txBody>
      </p:sp>
      <p:sp>
        <p:nvSpPr>
          <p:cNvPr id="116741" name="WordArt 4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39272" name="Rectangle 8"/>
          <p:cNvSpPr>
            <a:spLocks noChangeArrowheads="1"/>
          </p:cNvSpPr>
          <p:nvPr/>
        </p:nvSpPr>
        <p:spPr bwMode="auto">
          <a:xfrm>
            <a:off x="2411413" y="3213100"/>
            <a:ext cx="4321175" cy="9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Palpita ou Vibra</a:t>
            </a:r>
            <a:endParaRPr lang="pt-BR" sz="4000">
              <a:solidFill>
                <a:srgbClr val="FB0F3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74" name="Rectangle 10"/>
          <p:cNvSpPr>
            <a:spLocks noChangeArrowheads="1"/>
          </p:cNvSpPr>
          <p:nvPr/>
        </p:nvSpPr>
        <p:spPr bwMode="auto">
          <a:xfrm>
            <a:off x="4643438" y="1771650"/>
            <a:ext cx="3529012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certeza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instintiva 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Sabedoria                        de Deus. </a:t>
            </a:r>
          </a:p>
        </p:txBody>
      </p:sp>
      <p:sp>
        <p:nvSpPr>
          <p:cNvPr id="139282" name="Freeform 18"/>
          <p:cNvSpPr>
            <a:spLocks/>
          </p:cNvSpPr>
          <p:nvPr/>
        </p:nvSpPr>
        <p:spPr bwMode="auto">
          <a:xfrm>
            <a:off x="2411413" y="4005263"/>
            <a:ext cx="4321175" cy="1524000"/>
          </a:xfrm>
          <a:custGeom>
            <a:avLst/>
            <a:gdLst/>
            <a:ahLst/>
            <a:cxnLst>
              <a:cxn ang="0">
                <a:pos x="1317" y="859"/>
              </a:cxn>
              <a:cxn ang="0">
                <a:pos x="1418" y="850"/>
              </a:cxn>
              <a:cxn ang="0">
                <a:pos x="1472" y="749"/>
              </a:cxn>
              <a:cxn ang="0">
                <a:pos x="1500" y="667"/>
              </a:cxn>
              <a:cxn ang="0">
                <a:pos x="1527" y="338"/>
              </a:cxn>
              <a:cxn ang="0">
                <a:pos x="1509" y="192"/>
              </a:cxn>
              <a:cxn ang="0">
                <a:pos x="1354" y="128"/>
              </a:cxn>
              <a:cxn ang="0">
                <a:pos x="1162" y="109"/>
              </a:cxn>
              <a:cxn ang="0">
                <a:pos x="768" y="73"/>
              </a:cxn>
              <a:cxn ang="0">
                <a:pos x="522" y="36"/>
              </a:cxn>
              <a:cxn ang="0">
                <a:pos x="174" y="27"/>
              </a:cxn>
              <a:cxn ang="0">
                <a:pos x="64" y="119"/>
              </a:cxn>
              <a:cxn ang="0">
                <a:pos x="19" y="210"/>
              </a:cxn>
              <a:cxn ang="0">
                <a:pos x="10" y="247"/>
              </a:cxn>
              <a:cxn ang="0">
                <a:pos x="0" y="274"/>
              </a:cxn>
              <a:cxn ang="0">
                <a:pos x="37" y="475"/>
              </a:cxn>
              <a:cxn ang="0">
                <a:pos x="74" y="649"/>
              </a:cxn>
              <a:cxn ang="0">
                <a:pos x="128" y="731"/>
              </a:cxn>
              <a:cxn ang="0">
                <a:pos x="275" y="859"/>
              </a:cxn>
              <a:cxn ang="0">
                <a:pos x="512" y="941"/>
              </a:cxn>
              <a:cxn ang="0">
                <a:pos x="750" y="960"/>
              </a:cxn>
              <a:cxn ang="0">
                <a:pos x="915" y="951"/>
              </a:cxn>
              <a:cxn ang="0">
                <a:pos x="933" y="932"/>
              </a:cxn>
              <a:cxn ang="0">
                <a:pos x="1107" y="914"/>
              </a:cxn>
              <a:cxn ang="0">
                <a:pos x="1308" y="877"/>
              </a:cxn>
              <a:cxn ang="0">
                <a:pos x="1317" y="859"/>
              </a:cxn>
            </a:cxnLst>
            <a:rect l="0" t="0" r="r" b="b"/>
            <a:pathLst>
              <a:path w="1534" h="960">
                <a:moveTo>
                  <a:pt x="1317" y="859"/>
                </a:moveTo>
                <a:cubicBezTo>
                  <a:pt x="1351" y="856"/>
                  <a:pt x="1386" y="860"/>
                  <a:pt x="1418" y="850"/>
                </a:cubicBezTo>
                <a:cubicBezTo>
                  <a:pt x="1435" y="845"/>
                  <a:pt x="1448" y="774"/>
                  <a:pt x="1472" y="749"/>
                </a:cubicBezTo>
                <a:cubicBezTo>
                  <a:pt x="1482" y="722"/>
                  <a:pt x="1500" y="667"/>
                  <a:pt x="1500" y="667"/>
                </a:cubicBezTo>
                <a:cubicBezTo>
                  <a:pt x="1505" y="541"/>
                  <a:pt x="1505" y="452"/>
                  <a:pt x="1527" y="338"/>
                </a:cubicBezTo>
                <a:cubicBezTo>
                  <a:pt x="1523" y="289"/>
                  <a:pt x="1534" y="234"/>
                  <a:pt x="1509" y="192"/>
                </a:cubicBezTo>
                <a:cubicBezTo>
                  <a:pt x="1475" y="134"/>
                  <a:pt x="1415" y="133"/>
                  <a:pt x="1354" y="128"/>
                </a:cubicBezTo>
                <a:cubicBezTo>
                  <a:pt x="1182" y="113"/>
                  <a:pt x="1292" y="127"/>
                  <a:pt x="1162" y="109"/>
                </a:cubicBezTo>
                <a:cubicBezTo>
                  <a:pt x="1035" y="47"/>
                  <a:pt x="931" y="78"/>
                  <a:pt x="768" y="73"/>
                </a:cubicBezTo>
                <a:cubicBezTo>
                  <a:pt x="692" y="48"/>
                  <a:pt x="600" y="42"/>
                  <a:pt x="522" y="36"/>
                </a:cubicBezTo>
                <a:cubicBezTo>
                  <a:pt x="410" y="0"/>
                  <a:pt x="289" y="8"/>
                  <a:pt x="174" y="27"/>
                </a:cubicBezTo>
                <a:cubicBezTo>
                  <a:pt x="114" y="47"/>
                  <a:pt x="122" y="98"/>
                  <a:pt x="64" y="119"/>
                </a:cubicBezTo>
                <a:cubicBezTo>
                  <a:pt x="53" y="152"/>
                  <a:pt x="31" y="177"/>
                  <a:pt x="19" y="210"/>
                </a:cubicBezTo>
                <a:cubicBezTo>
                  <a:pt x="15" y="222"/>
                  <a:pt x="14" y="235"/>
                  <a:pt x="10" y="247"/>
                </a:cubicBezTo>
                <a:cubicBezTo>
                  <a:pt x="7" y="256"/>
                  <a:pt x="3" y="265"/>
                  <a:pt x="0" y="274"/>
                </a:cubicBezTo>
                <a:cubicBezTo>
                  <a:pt x="12" y="342"/>
                  <a:pt x="15" y="409"/>
                  <a:pt x="37" y="475"/>
                </a:cubicBezTo>
                <a:cubicBezTo>
                  <a:pt x="46" y="530"/>
                  <a:pt x="51" y="598"/>
                  <a:pt x="74" y="649"/>
                </a:cubicBezTo>
                <a:cubicBezTo>
                  <a:pt x="75" y="652"/>
                  <a:pt x="118" y="716"/>
                  <a:pt x="128" y="731"/>
                </a:cubicBezTo>
                <a:cubicBezTo>
                  <a:pt x="170" y="794"/>
                  <a:pt x="197" y="840"/>
                  <a:pt x="275" y="859"/>
                </a:cubicBezTo>
                <a:cubicBezTo>
                  <a:pt x="355" y="900"/>
                  <a:pt x="421" y="930"/>
                  <a:pt x="512" y="941"/>
                </a:cubicBezTo>
                <a:cubicBezTo>
                  <a:pt x="599" y="933"/>
                  <a:pt x="665" y="932"/>
                  <a:pt x="750" y="960"/>
                </a:cubicBezTo>
                <a:cubicBezTo>
                  <a:pt x="805" y="957"/>
                  <a:pt x="861" y="959"/>
                  <a:pt x="915" y="951"/>
                </a:cubicBezTo>
                <a:cubicBezTo>
                  <a:pt x="924" y="950"/>
                  <a:pt x="925" y="935"/>
                  <a:pt x="933" y="932"/>
                </a:cubicBezTo>
                <a:cubicBezTo>
                  <a:pt x="987" y="911"/>
                  <a:pt x="1049" y="918"/>
                  <a:pt x="1107" y="914"/>
                </a:cubicBezTo>
                <a:cubicBezTo>
                  <a:pt x="1169" y="893"/>
                  <a:pt x="1243" y="887"/>
                  <a:pt x="1308" y="877"/>
                </a:cubicBezTo>
                <a:cubicBezTo>
                  <a:pt x="1328" y="846"/>
                  <a:pt x="1334" y="842"/>
                  <a:pt x="1317" y="859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84" name="Freeform 20"/>
          <p:cNvSpPr>
            <a:spLocks/>
          </p:cNvSpPr>
          <p:nvPr/>
        </p:nvSpPr>
        <p:spPr bwMode="auto">
          <a:xfrm>
            <a:off x="2411413" y="4005263"/>
            <a:ext cx="4321175" cy="1524000"/>
          </a:xfrm>
          <a:custGeom>
            <a:avLst/>
            <a:gdLst/>
            <a:ahLst/>
            <a:cxnLst>
              <a:cxn ang="0">
                <a:pos x="1317" y="859"/>
              </a:cxn>
              <a:cxn ang="0">
                <a:pos x="1418" y="850"/>
              </a:cxn>
              <a:cxn ang="0">
                <a:pos x="1472" y="749"/>
              </a:cxn>
              <a:cxn ang="0">
                <a:pos x="1500" y="667"/>
              </a:cxn>
              <a:cxn ang="0">
                <a:pos x="1527" y="338"/>
              </a:cxn>
              <a:cxn ang="0">
                <a:pos x="1509" y="192"/>
              </a:cxn>
              <a:cxn ang="0">
                <a:pos x="1354" y="128"/>
              </a:cxn>
              <a:cxn ang="0">
                <a:pos x="1162" y="109"/>
              </a:cxn>
              <a:cxn ang="0">
                <a:pos x="768" y="73"/>
              </a:cxn>
              <a:cxn ang="0">
                <a:pos x="522" y="36"/>
              </a:cxn>
              <a:cxn ang="0">
                <a:pos x="174" y="27"/>
              </a:cxn>
              <a:cxn ang="0">
                <a:pos x="64" y="119"/>
              </a:cxn>
              <a:cxn ang="0">
                <a:pos x="19" y="210"/>
              </a:cxn>
              <a:cxn ang="0">
                <a:pos x="10" y="247"/>
              </a:cxn>
              <a:cxn ang="0">
                <a:pos x="0" y="274"/>
              </a:cxn>
              <a:cxn ang="0">
                <a:pos x="37" y="475"/>
              </a:cxn>
              <a:cxn ang="0">
                <a:pos x="74" y="649"/>
              </a:cxn>
              <a:cxn ang="0">
                <a:pos x="128" y="731"/>
              </a:cxn>
              <a:cxn ang="0">
                <a:pos x="275" y="859"/>
              </a:cxn>
              <a:cxn ang="0">
                <a:pos x="512" y="941"/>
              </a:cxn>
              <a:cxn ang="0">
                <a:pos x="750" y="960"/>
              </a:cxn>
              <a:cxn ang="0">
                <a:pos x="915" y="951"/>
              </a:cxn>
              <a:cxn ang="0">
                <a:pos x="933" y="932"/>
              </a:cxn>
              <a:cxn ang="0">
                <a:pos x="1107" y="914"/>
              </a:cxn>
              <a:cxn ang="0">
                <a:pos x="1308" y="877"/>
              </a:cxn>
              <a:cxn ang="0">
                <a:pos x="1317" y="859"/>
              </a:cxn>
            </a:cxnLst>
            <a:rect l="0" t="0" r="r" b="b"/>
            <a:pathLst>
              <a:path w="1534" h="960">
                <a:moveTo>
                  <a:pt x="1317" y="859"/>
                </a:moveTo>
                <a:cubicBezTo>
                  <a:pt x="1351" y="856"/>
                  <a:pt x="1386" y="860"/>
                  <a:pt x="1418" y="850"/>
                </a:cubicBezTo>
                <a:cubicBezTo>
                  <a:pt x="1435" y="845"/>
                  <a:pt x="1448" y="774"/>
                  <a:pt x="1472" y="749"/>
                </a:cubicBezTo>
                <a:cubicBezTo>
                  <a:pt x="1482" y="722"/>
                  <a:pt x="1500" y="667"/>
                  <a:pt x="1500" y="667"/>
                </a:cubicBezTo>
                <a:cubicBezTo>
                  <a:pt x="1505" y="541"/>
                  <a:pt x="1505" y="452"/>
                  <a:pt x="1527" y="338"/>
                </a:cubicBezTo>
                <a:cubicBezTo>
                  <a:pt x="1523" y="289"/>
                  <a:pt x="1534" y="234"/>
                  <a:pt x="1509" y="192"/>
                </a:cubicBezTo>
                <a:cubicBezTo>
                  <a:pt x="1475" y="134"/>
                  <a:pt x="1415" y="133"/>
                  <a:pt x="1354" y="128"/>
                </a:cubicBezTo>
                <a:cubicBezTo>
                  <a:pt x="1182" y="113"/>
                  <a:pt x="1292" y="127"/>
                  <a:pt x="1162" y="109"/>
                </a:cubicBezTo>
                <a:cubicBezTo>
                  <a:pt x="1035" y="47"/>
                  <a:pt x="931" y="78"/>
                  <a:pt x="768" y="73"/>
                </a:cubicBezTo>
                <a:cubicBezTo>
                  <a:pt x="692" y="48"/>
                  <a:pt x="600" y="42"/>
                  <a:pt x="522" y="36"/>
                </a:cubicBezTo>
                <a:cubicBezTo>
                  <a:pt x="410" y="0"/>
                  <a:pt x="289" y="8"/>
                  <a:pt x="174" y="27"/>
                </a:cubicBezTo>
                <a:cubicBezTo>
                  <a:pt x="114" y="47"/>
                  <a:pt x="122" y="98"/>
                  <a:pt x="64" y="119"/>
                </a:cubicBezTo>
                <a:cubicBezTo>
                  <a:pt x="53" y="152"/>
                  <a:pt x="31" y="177"/>
                  <a:pt x="19" y="210"/>
                </a:cubicBezTo>
                <a:cubicBezTo>
                  <a:pt x="15" y="222"/>
                  <a:pt x="14" y="235"/>
                  <a:pt x="10" y="247"/>
                </a:cubicBezTo>
                <a:cubicBezTo>
                  <a:pt x="7" y="256"/>
                  <a:pt x="3" y="265"/>
                  <a:pt x="0" y="274"/>
                </a:cubicBezTo>
                <a:cubicBezTo>
                  <a:pt x="12" y="342"/>
                  <a:pt x="15" y="409"/>
                  <a:pt x="37" y="475"/>
                </a:cubicBezTo>
                <a:cubicBezTo>
                  <a:pt x="46" y="530"/>
                  <a:pt x="51" y="598"/>
                  <a:pt x="74" y="649"/>
                </a:cubicBezTo>
                <a:cubicBezTo>
                  <a:pt x="75" y="652"/>
                  <a:pt x="118" y="716"/>
                  <a:pt x="128" y="731"/>
                </a:cubicBezTo>
                <a:cubicBezTo>
                  <a:pt x="170" y="794"/>
                  <a:pt x="197" y="840"/>
                  <a:pt x="275" y="859"/>
                </a:cubicBezTo>
                <a:cubicBezTo>
                  <a:pt x="355" y="900"/>
                  <a:pt x="421" y="930"/>
                  <a:pt x="512" y="941"/>
                </a:cubicBezTo>
                <a:cubicBezTo>
                  <a:pt x="599" y="933"/>
                  <a:pt x="665" y="932"/>
                  <a:pt x="750" y="960"/>
                </a:cubicBezTo>
                <a:cubicBezTo>
                  <a:pt x="805" y="957"/>
                  <a:pt x="861" y="959"/>
                  <a:pt x="915" y="951"/>
                </a:cubicBezTo>
                <a:cubicBezTo>
                  <a:pt x="924" y="950"/>
                  <a:pt x="925" y="935"/>
                  <a:pt x="933" y="932"/>
                </a:cubicBezTo>
                <a:cubicBezTo>
                  <a:pt x="987" y="911"/>
                  <a:pt x="1049" y="918"/>
                  <a:pt x="1107" y="914"/>
                </a:cubicBezTo>
                <a:cubicBezTo>
                  <a:pt x="1169" y="893"/>
                  <a:pt x="1243" y="887"/>
                  <a:pt x="1308" y="877"/>
                </a:cubicBezTo>
                <a:cubicBezTo>
                  <a:pt x="1328" y="846"/>
                  <a:pt x="1334" y="842"/>
                  <a:pt x="1317" y="859"/>
                </a:cubicBezTo>
                <a:close/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88" name="Rectangle 24"/>
          <p:cNvSpPr>
            <a:spLocks noChangeArrowheads="1"/>
          </p:cNvSpPr>
          <p:nvPr/>
        </p:nvSpPr>
        <p:spPr bwMode="auto">
          <a:xfrm>
            <a:off x="4643438" y="1343025"/>
            <a:ext cx="3529012" cy="151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certeza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instintiva</a:t>
            </a:r>
            <a:endParaRPr lang="pt-BR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89" name="Rectangle 25"/>
          <p:cNvSpPr>
            <a:spLocks noChangeArrowheads="1"/>
          </p:cNvSpPr>
          <p:nvPr/>
        </p:nvSpPr>
        <p:spPr bwMode="auto">
          <a:xfrm>
            <a:off x="3130550" y="1341438"/>
            <a:ext cx="3529013" cy="151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</a:t>
            </a:r>
            <a:r>
              <a:rPr lang="pt-BR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pt-BR" i="1">
                <a:solidFill>
                  <a:srgbClr val="00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força</a:t>
            </a:r>
            <a:endParaRPr lang="pt-BR" i="1">
              <a:solidFill>
                <a:srgbClr val="CC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9290" name="Text Box 26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392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392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392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600"/>
                            </p:stCondLst>
                            <p:childTnLst>
                              <p:par>
                                <p:cTn id="11" presetID="2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000"/>
                                        <p:tgtEl>
                                          <p:spTgt spid="139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600"/>
                            </p:stCondLst>
                            <p:childTnLst>
                              <p:par>
                                <p:cTn id="1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1392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360"/>
                            </p:stCondLst>
                            <p:childTnLst>
                              <p:par>
                                <p:cTn id="21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1392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72" grpId="0"/>
      <p:bldP spid="139284" grpId="0" animBg="1"/>
      <p:bldP spid="139288" grpId="0"/>
      <p:bldP spid="139289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3" name="Rectangle 13"/>
          <p:cNvSpPr>
            <a:spLocks noChangeArrowheads="1"/>
          </p:cNvSpPr>
          <p:nvPr/>
        </p:nvSpPr>
        <p:spPr bwMode="auto">
          <a:xfrm>
            <a:off x="2195513" y="620713"/>
            <a:ext cx="6840537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Como exprimi-la? </a:t>
            </a:r>
          </a:p>
        </p:txBody>
      </p:sp>
      <p:sp>
        <p:nvSpPr>
          <p:cNvPr id="117763" name="WordArt 3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38254" name="Rectangle 14"/>
          <p:cNvSpPr>
            <a:spLocks noChangeArrowheads="1"/>
          </p:cNvSpPr>
          <p:nvPr/>
        </p:nvSpPr>
        <p:spPr bwMode="auto">
          <a:xfrm>
            <a:off x="2771775" y="1628775"/>
            <a:ext cx="4752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Fé vibra em tudo!</a:t>
            </a:r>
            <a:endParaRPr lang="pt-BR" sz="4000">
              <a:solidFill>
                <a:srgbClr val="FB0F3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17765" name="Picture 28" descr="Quarzo_Rosa_India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811463" y="2492375"/>
            <a:ext cx="3344862" cy="339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8270" name="Freeform 30"/>
          <p:cNvSpPr>
            <a:spLocks/>
          </p:cNvSpPr>
          <p:nvPr/>
        </p:nvSpPr>
        <p:spPr bwMode="auto">
          <a:xfrm>
            <a:off x="3675063" y="2540000"/>
            <a:ext cx="968375" cy="1249363"/>
          </a:xfrm>
          <a:custGeom>
            <a:avLst/>
            <a:gdLst/>
            <a:ahLst/>
            <a:cxnLst>
              <a:cxn ang="0">
                <a:pos x="113" y="503"/>
              </a:cxn>
              <a:cxn ang="0">
                <a:pos x="232" y="466"/>
              </a:cxn>
              <a:cxn ang="0">
                <a:pos x="241" y="439"/>
              </a:cxn>
              <a:cxn ang="0">
                <a:pos x="268" y="457"/>
              </a:cxn>
              <a:cxn ang="0">
                <a:pos x="351" y="466"/>
              </a:cxn>
              <a:cxn ang="0">
                <a:pos x="360" y="439"/>
              </a:cxn>
              <a:cxn ang="0">
                <a:pos x="369" y="393"/>
              </a:cxn>
              <a:cxn ang="0">
                <a:pos x="387" y="448"/>
              </a:cxn>
              <a:cxn ang="0">
                <a:pos x="417" y="448"/>
              </a:cxn>
              <a:cxn ang="0">
                <a:pos x="436" y="485"/>
              </a:cxn>
              <a:cxn ang="0">
                <a:pos x="442" y="329"/>
              </a:cxn>
              <a:cxn ang="0">
                <a:pos x="427" y="475"/>
              </a:cxn>
              <a:cxn ang="0">
                <a:pos x="479" y="229"/>
              </a:cxn>
              <a:cxn ang="0">
                <a:pos x="460" y="174"/>
              </a:cxn>
              <a:cxn ang="0">
                <a:pos x="314" y="46"/>
              </a:cxn>
              <a:cxn ang="0">
                <a:pos x="131" y="0"/>
              </a:cxn>
              <a:cxn ang="0">
                <a:pos x="40" y="46"/>
              </a:cxn>
              <a:cxn ang="0">
                <a:pos x="40" y="402"/>
              </a:cxn>
              <a:cxn ang="0">
                <a:pos x="104" y="411"/>
              </a:cxn>
              <a:cxn ang="0">
                <a:pos x="95" y="439"/>
              </a:cxn>
              <a:cxn ang="0">
                <a:pos x="67" y="430"/>
              </a:cxn>
              <a:cxn ang="0">
                <a:pos x="76" y="457"/>
              </a:cxn>
              <a:cxn ang="0">
                <a:pos x="113" y="512"/>
              </a:cxn>
              <a:cxn ang="0">
                <a:pos x="113" y="503"/>
              </a:cxn>
            </a:cxnLst>
            <a:rect l="0" t="0" r="r" b="b"/>
            <a:pathLst>
              <a:path w="496" h="575">
                <a:moveTo>
                  <a:pt x="113" y="503"/>
                </a:moveTo>
                <a:cubicBezTo>
                  <a:pt x="153" y="490"/>
                  <a:pt x="192" y="479"/>
                  <a:pt x="232" y="466"/>
                </a:cubicBezTo>
                <a:cubicBezTo>
                  <a:pt x="235" y="457"/>
                  <a:pt x="232" y="441"/>
                  <a:pt x="241" y="439"/>
                </a:cubicBezTo>
                <a:cubicBezTo>
                  <a:pt x="251" y="436"/>
                  <a:pt x="257" y="454"/>
                  <a:pt x="268" y="457"/>
                </a:cubicBezTo>
                <a:cubicBezTo>
                  <a:pt x="295" y="464"/>
                  <a:pt x="323" y="463"/>
                  <a:pt x="351" y="466"/>
                </a:cubicBezTo>
                <a:cubicBezTo>
                  <a:pt x="354" y="457"/>
                  <a:pt x="358" y="448"/>
                  <a:pt x="360" y="439"/>
                </a:cubicBezTo>
                <a:cubicBezTo>
                  <a:pt x="364" y="424"/>
                  <a:pt x="354" y="388"/>
                  <a:pt x="369" y="393"/>
                </a:cubicBezTo>
                <a:cubicBezTo>
                  <a:pt x="387" y="399"/>
                  <a:pt x="387" y="448"/>
                  <a:pt x="387" y="448"/>
                </a:cubicBezTo>
                <a:cubicBezTo>
                  <a:pt x="390" y="421"/>
                  <a:pt x="405" y="473"/>
                  <a:pt x="417" y="448"/>
                </a:cubicBezTo>
                <a:cubicBezTo>
                  <a:pt x="437" y="408"/>
                  <a:pt x="465" y="575"/>
                  <a:pt x="436" y="485"/>
                </a:cubicBezTo>
                <a:cubicBezTo>
                  <a:pt x="445" y="479"/>
                  <a:pt x="432" y="333"/>
                  <a:pt x="442" y="329"/>
                </a:cubicBezTo>
                <a:cubicBezTo>
                  <a:pt x="460" y="321"/>
                  <a:pt x="427" y="475"/>
                  <a:pt x="427" y="475"/>
                </a:cubicBezTo>
                <a:cubicBezTo>
                  <a:pt x="441" y="432"/>
                  <a:pt x="496" y="267"/>
                  <a:pt x="479" y="229"/>
                </a:cubicBezTo>
                <a:cubicBezTo>
                  <a:pt x="471" y="211"/>
                  <a:pt x="473" y="188"/>
                  <a:pt x="460" y="174"/>
                </a:cubicBezTo>
                <a:cubicBezTo>
                  <a:pt x="415" y="126"/>
                  <a:pt x="379" y="68"/>
                  <a:pt x="314" y="46"/>
                </a:cubicBezTo>
                <a:cubicBezTo>
                  <a:pt x="254" y="3"/>
                  <a:pt x="205" y="7"/>
                  <a:pt x="131" y="0"/>
                </a:cubicBezTo>
                <a:cubicBezTo>
                  <a:pt x="87" y="9"/>
                  <a:pt x="70" y="14"/>
                  <a:pt x="40" y="46"/>
                </a:cubicBezTo>
                <a:cubicBezTo>
                  <a:pt x="0" y="161"/>
                  <a:pt x="0" y="282"/>
                  <a:pt x="40" y="402"/>
                </a:cubicBezTo>
                <a:cubicBezTo>
                  <a:pt x="62" y="395"/>
                  <a:pt x="85" y="380"/>
                  <a:pt x="104" y="411"/>
                </a:cubicBezTo>
                <a:cubicBezTo>
                  <a:pt x="109" y="419"/>
                  <a:pt x="98" y="430"/>
                  <a:pt x="95" y="439"/>
                </a:cubicBezTo>
                <a:cubicBezTo>
                  <a:pt x="86" y="436"/>
                  <a:pt x="74" y="423"/>
                  <a:pt x="67" y="430"/>
                </a:cubicBezTo>
                <a:cubicBezTo>
                  <a:pt x="60" y="437"/>
                  <a:pt x="71" y="449"/>
                  <a:pt x="76" y="457"/>
                </a:cubicBezTo>
                <a:cubicBezTo>
                  <a:pt x="87" y="476"/>
                  <a:pt x="101" y="494"/>
                  <a:pt x="113" y="512"/>
                </a:cubicBezTo>
                <a:cubicBezTo>
                  <a:pt x="115" y="514"/>
                  <a:pt x="113" y="506"/>
                  <a:pt x="113" y="503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38251" name="Rectangle 11"/>
          <p:cNvSpPr>
            <a:spLocks noChangeArrowheads="1"/>
          </p:cNvSpPr>
          <p:nvPr/>
        </p:nvSpPr>
        <p:spPr bwMode="auto">
          <a:xfrm>
            <a:off x="5867400" y="2492375"/>
            <a:ext cx="1728788" cy="33845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lnSpc>
                <a:spcPct val="110000"/>
              </a:lnSpc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Mostra-se no cristal fraturado que se recompõe, humilde...                                                   </a:t>
            </a:r>
          </a:p>
        </p:txBody>
      </p:sp>
      <p:sp>
        <p:nvSpPr>
          <p:cNvPr id="138274" name="Text Box 34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9000"/>
                                        <p:tgtEl>
                                          <p:spTgt spid="138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8999"/>
                                          </p:stCondLst>
                                        </p:cTn>
                                        <p:tgtEl>
                                          <p:spTgt spid="138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9" dur="indefinite"/>
                                        <p:tgtEl>
                                          <p:spTgt spid="13827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75"/>
                                      </p:to>
                                    </p:set>
                                    <p:animEffect filter="image" prLst="opacity: 0.75">
                                      <p:cBhvr rctx="IE">
                                        <p:cTn id="10" dur="indefinite"/>
                                        <p:tgtEl>
                                          <p:spTgt spid="138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70" grpId="0" animBg="1"/>
      <p:bldP spid="138270" grpId="1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ChangeArrowheads="1"/>
          </p:cNvSpPr>
          <p:nvPr/>
        </p:nvSpPr>
        <p:spPr bwMode="auto">
          <a:xfrm>
            <a:off x="2195513" y="620713"/>
            <a:ext cx="6840537" cy="143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Como exprimi-la? </a:t>
            </a:r>
          </a:p>
        </p:txBody>
      </p:sp>
      <p:sp>
        <p:nvSpPr>
          <p:cNvPr id="118787" name="WordArt 3"/>
          <p:cNvSpPr>
            <a:spLocks noChangeArrowheads="1" noChangeShapeType="1" noTextEdit="1"/>
          </p:cNvSpPr>
          <p:nvPr/>
        </p:nvSpPr>
        <p:spPr bwMode="auto">
          <a:xfrm rot="-1784693">
            <a:off x="1116013" y="1341438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0292" name="Rectangle 4"/>
          <p:cNvSpPr>
            <a:spLocks noChangeArrowheads="1"/>
          </p:cNvSpPr>
          <p:nvPr/>
        </p:nvSpPr>
        <p:spPr bwMode="auto">
          <a:xfrm>
            <a:off x="5148263" y="3141663"/>
            <a:ext cx="2519362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Revela-se na árvore decepada que se refaz, entregando-se às Leis da Natureza ...                                                    </a:t>
            </a:r>
          </a:p>
        </p:txBody>
      </p:sp>
      <p:sp>
        <p:nvSpPr>
          <p:cNvPr id="140293" name="Rectangle 5"/>
          <p:cNvSpPr>
            <a:spLocks noChangeArrowheads="1"/>
          </p:cNvSpPr>
          <p:nvPr/>
        </p:nvSpPr>
        <p:spPr bwMode="auto">
          <a:xfrm>
            <a:off x="3132138" y="1422400"/>
            <a:ext cx="47529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 i="1">
                <a:solidFill>
                  <a:srgbClr val="FB0F3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 Fé vibra em tudo!</a:t>
            </a:r>
            <a:endParaRPr lang="pt-BR" sz="4000">
              <a:solidFill>
                <a:srgbClr val="FB0F3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118790" name="Picture 8" descr="j0297041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38388" y="2492375"/>
            <a:ext cx="2809875" cy="280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7" name="Freeform 9"/>
          <p:cNvSpPr>
            <a:spLocks/>
          </p:cNvSpPr>
          <p:nvPr/>
        </p:nvSpPr>
        <p:spPr bwMode="auto">
          <a:xfrm>
            <a:off x="4008438" y="3062288"/>
            <a:ext cx="1063625" cy="942975"/>
          </a:xfrm>
          <a:custGeom>
            <a:avLst/>
            <a:gdLst/>
            <a:ahLst/>
            <a:cxnLst>
              <a:cxn ang="0">
                <a:pos x="227" y="28"/>
              </a:cxn>
              <a:cxn ang="0">
                <a:pos x="154" y="293"/>
              </a:cxn>
              <a:cxn ang="0">
                <a:pos x="168" y="300"/>
              </a:cxn>
              <a:cxn ang="0">
                <a:pos x="150" y="336"/>
              </a:cxn>
              <a:cxn ang="0">
                <a:pos x="138" y="309"/>
              </a:cxn>
              <a:cxn ang="0">
                <a:pos x="176" y="384"/>
              </a:cxn>
              <a:cxn ang="0">
                <a:pos x="6" y="422"/>
              </a:cxn>
              <a:cxn ang="0">
                <a:pos x="159" y="491"/>
              </a:cxn>
              <a:cxn ang="0">
                <a:pos x="200" y="501"/>
              </a:cxn>
              <a:cxn ang="0">
                <a:pos x="123" y="555"/>
              </a:cxn>
              <a:cxn ang="0">
                <a:pos x="273" y="563"/>
              </a:cxn>
              <a:cxn ang="0">
                <a:pos x="133" y="544"/>
              </a:cxn>
              <a:cxn ang="0">
                <a:pos x="337" y="443"/>
              </a:cxn>
              <a:cxn ang="0">
                <a:pos x="565" y="466"/>
              </a:cxn>
              <a:cxn ang="0">
                <a:pos x="602" y="302"/>
              </a:cxn>
              <a:cxn ang="0">
                <a:pos x="629" y="302"/>
              </a:cxn>
              <a:cxn ang="0">
                <a:pos x="611" y="156"/>
              </a:cxn>
              <a:cxn ang="0">
                <a:pos x="592" y="28"/>
              </a:cxn>
              <a:cxn ang="0">
                <a:pos x="410" y="18"/>
              </a:cxn>
              <a:cxn ang="0">
                <a:pos x="346" y="37"/>
              </a:cxn>
              <a:cxn ang="0">
                <a:pos x="291" y="46"/>
              </a:cxn>
              <a:cxn ang="0">
                <a:pos x="190" y="219"/>
              </a:cxn>
              <a:cxn ang="0">
                <a:pos x="218" y="171"/>
              </a:cxn>
              <a:cxn ang="0">
                <a:pos x="163" y="220"/>
              </a:cxn>
              <a:cxn ang="0">
                <a:pos x="218" y="160"/>
              </a:cxn>
              <a:cxn ang="0">
                <a:pos x="227" y="28"/>
              </a:cxn>
            </a:cxnLst>
            <a:rect l="0" t="0" r="r" b="b"/>
            <a:pathLst>
              <a:path w="670" h="594">
                <a:moveTo>
                  <a:pt x="227" y="28"/>
                </a:moveTo>
                <a:cubicBezTo>
                  <a:pt x="240" y="80"/>
                  <a:pt x="141" y="241"/>
                  <a:pt x="154" y="293"/>
                </a:cubicBezTo>
                <a:cubicBezTo>
                  <a:pt x="117" y="274"/>
                  <a:pt x="166" y="289"/>
                  <a:pt x="168" y="300"/>
                </a:cubicBezTo>
                <a:cubicBezTo>
                  <a:pt x="170" y="314"/>
                  <a:pt x="153" y="322"/>
                  <a:pt x="150" y="336"/>
                </a:cubicBezTo>
                <a:cubicBezTo>
                  <a:pt x="144" y="371"/>
                  <a:pt x="141" y="273"/>
                  <a:pt x="138" y="309"/>
                </a:cubicBezTo>
                <a:cubicBezTo>
                  <a:pt x="146" y="313"/>
                  <a:pt x="167" y="381"/>
                  <a:pt x="176" y="384"/>
                </a:cubicBezTo>
                <a:cubicBezTo>
                  <a:pt x="190" y="389"/>
                  <a:pt x="11" y="403"/>
                  <a:pt x="6" y="422"/>
                </a:cubicBezTo>
                <a:cubicBezTo>
                  <a:pt x="0" y="446"/>
                  <a:pt x="159" y="491"/>
                  <a:pt x="159" y="491"/>
                </a:cubicBezTo>
                <a:cubicBezTo>
                  <a:pt x="185" y="496"/>
                  <a:pt x="176" y="486"/>
                  <a:pt x="200" y="501"/>
                </a:cubicBezTo>
                <a:cubicBezTo>
                  <a:pt x="238" y="527"/>
                  <a:pt x="37" y="594"/>
                  <a:pt x="123" y="555"/>
                </a:cubicBezTo>
                <a:cubicBezTo>
                  <a:pt x="129" y="567"/>
                  <a:pt x="269" y="550"/>
                  <a:pt x="273" y="563"/>
                </a:cubicBezTo>
                <a:cubicBezTo>
                  <a:pt x="281" y="586"/>
                  <a:pt x="133" y="544"/>
                  <a:pt x="133" y="544"/>
                </a:cubicBezTo>
                <a:cubicBezTo>
                  <a:pt x="139" y="551"/>
                  <a:pt x="298" y="432"/>
                  <a:pt x="337" y="443"/>
                </a:cubicBezTo>
                <a:cubicBezTo>
                  <a:pt x="409" y="430"/>
                  <a:pt x="521" y="489"/>
                  <a:pt x="565" y="466"/>
                </a:cubicBezTo>
                <a:cubicBezTo>
                  <a:pt x="582" y="456"/>
                  <a:pt x="589" y="320"/>
                  <a:pt x="602" y="302"/>
                </a:cubicBezTo>
                <a:cubicBezTo>
                  <a:pt x="648" y="244"/>
                  <a:pt x="608" y="387"/>
                  <a:pt x="629" y="302"/>
                </a:cubicBezTo>
                <a:cubicBezTo>
                  <a:pt x="670" y="224"/>
                  <a:pt x="604" y="253"/>
                  <a:pt x="611" y="156"/>
                </a:cubicBezTo>
                <a:cubicBezTo>
                  <a:pt x="602" y="98"/>
                  <a:pt x="623" y="67"/>
                  <a:pt x="592" y="28"/>
                </a:cubicBezTo>
                <a:cubicBezTo>
                  <a:pt x="541" y="4"/>
                  <a:pt x="456" y="0"/>
                  <a:pt x="410" y="18"/>
                </a:cubicBezTo>
                <a:cubicBezTo>
                  <a:pt x="369" y="19"/>
                  <a:pt x="366" y="32"/>
                  <a:pt x="346" y="37"/>
                </a:cubicBezTo>
                <a:cubicBezTo>
                  <a:pt x="353" y="65"/>
                  <a:pt x="321" y="21"/>
                  <a:pt x="291" y="46"/>
                </a:cubicBezTo>
                <a:cubicBezTo>
                  <a:pt x="284" y="54"/>
                  <a:pt x="198" y="223"/>
                  <a:pt x="190" y="219"/>
                </a:cubicBezTo>
                <a:cubicBezTo>
                  <a:pt x="192" y="208"/>
                  <a:pt x="291" y="231"/>
                  <a:pt x="218" y="171"/>
                </a:cubicBezTo>
                <a:cubicBezTo>
                  <a:pt x="211" y="162"/>
                  <a:pt x="171" y="213"/>
                  <a:pt x="163" y="220"/>
                </a:cubicBezTo>
                <a:cubicBezTo>
                  <a:pt x="145" y="234"/>
                  <a:pt x="236" y="143"/>
                  <a:pt x="218" y="160"/>
                </a:cubicBezTo>
                <a:cubicBezTo>
                  <a:pt x="217" y="162"/>
                  <a:pt x="224" y="28"/>
                  <a:pt x="227" y="28"/>
                </a:cubicBezTo>
                <a:close/>
              </a:path>
            </a:pathLst>
          </a:custGeom>
          <a:solidFill>
            <a:srgbClr val="00FFFF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none" lIns="4588" tIns="2295" rIns="4588" bIns="2295" anchor="ctr"/>
          <a:lstStyle/>
          <a:p>
            <a:pPr>
              <a:defRPr/>
            </a:pPr>
            <a:endParaRPr lang="pt-BR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sp>
        <p:nvSpPr>
          <p:cNvPr id="140298" name="Text Box 1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9000"/>
                                        <p:tgtEl>
                                          <p:spTgt spid="1402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8999"/>
                                          </p:stCondLst>
                                        </p:cTn>
                                        <p:tgtEl>
                                          <p:spTgt spid="14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7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46" name="Rectangle 10"/>
          <p:cNvSpPr>
            <a:spLocks noChangeArrowheads="1"/>
          </p:cNvSpPr>
          <p:nvPr/>
        </p:nvSpPr>
        <p:spPr bwMode="auto">
          <a:xfrm>
            <a:off x="3492500" y="3373438"/>
            <a:ext cx="1439863" cy="68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rio                                                   </a:t>
            </a:r>
          </a:p>
        </p:txBody>
      </p:sp>
      <p:sp>
        <p:nvSpPr>
          <p:cNvPr id="142347" name="Rectangle 11"/>
          <p:cNvSpPr>
            <a:spLocks noChangeArrowheads="1"/>
          </p:cNvSpPr>
          <p:nvPr/>
        </p:nvSpPr>
        <p:spPr bwMode="auto">
          <a:xfrm rot="-809156">
            <a:off x="1770063" y="4003675"/>
            <a:ext cx="1655762" cy="69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campo                                                   </a:t>
            </a:r>
          </a:p>
        </p:txBody>
      </p:sp>
      <p:sp>
        <p:nvSpPr>
          <p:cNvPr id="142348" name="Rectangle 12"/>
          <p:cNvSpPr>
            <a:spLocks noChangeArrowheads="1"/>
          </p:cNvSpPr>
          <p:nvPr/>
        </p:nvSpPr>
        <p:spPr bwMode="auto">
          <a:xfrm rot="1250540">
            <a:off x="6745288" y="4381500"/>
            <a:ext cx="151130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social                                                   </a:t>
            </a:r>
          </a:p>
        </p:txBody>
      </p:sp>
      <p:sp>
        <p:nvSpPr>
          <p:cNvPr id="142349" name="Rectangle 13"/>
          <p:cNvSpPr>
            <a:spLocks noChangeArrowheads="1"/>
          </p:cNvSpPr>
          <p:nvPr/>
        </p:nvSpPr>
        <p:spPr bwMode="auto">
          <a:xfrm>
            <a:off x="1258888" y="549275"/>
            <a:ext cx="6840537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r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Todas as operações                          da existência                                       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se desenvolvem sob a energia da fé.</a:t>
            </a:r>
          </a:p>
        </p:txBody>
      </p:sp>
      <p:sp>
        <p:nvSpPr>
          <p:cNvPr id="142351" name="Rectangle 15"/>
          <p:cNvSpPr>
            <a:spLocks noChangeArrowheads="1"/>
          </p:cNvSpPr>
          <p:nvPr/>
        </p:nvSpPr>
        <p:spPr bwMode="auto">
          <a:xfrm>
            <a:off x="5148263" y="3371850"/>
            <a:ext cx="1871662" cy="68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refeição                                                    </a:t>
            </a:r>
          </a:p>
        </p:txBody>
      </p:sp>
      <p:pic>
        <p:nvPicPr>
          <p:cNvPr id="119815" name="Picture 666" descr="j028379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274344">
            <a:off x="7148513" y="3313113"/>
            <a:ext cx="866775" cy="114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9816" name="Picture 667" descr="j0323749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63938" y="2444750"/>
            <a:ext cx="1439862" cy="1073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9817" name="Picture 669" descr="j0223780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91138" y="2513013"/>
            <a:ext cx="1238250" cy="901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9818" name="Picture 671" descr="j0236416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-811192">
            <a:off x="1976438" y="3248025"/>
            <a:ext cx="1052512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9819" name="WordArt 681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3018" name="Text Box 682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4" name="Rectangle 4"/>
          <p:cNvSpPr>
            <a:spLocks noChangeArrowheads="1"/>
          </p:cNvSpPr>
          <p:nvPr/>
        </p:nvSpPr>
        <p:spPr bwMode="auto">
          <a:xfrm rot="-809156">
            <a:off x="2771775" y="3787775"/>
            <a:ext cx="165576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campo                                                   </a:t>
            </a:r>
          </a:p>
        </p:txBody>
      </p:sp>
      <p:sp>
        <p:nvSpPr>
          <p:cNvPr id="143366" name="Rectangle 6"/>
          <p:cNvSpPr>
            <a:spLocks noChangeArrowheads="1"/>
          </p:cNvSpPr>
          <p:nvPr/>
        </p:nvSpPr>
        <p:spPr bwMode="auto">
          <a:xfrm>
            <a:off x="2951163" y="765175"/>
            <a:ext cx="4284662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Operando                         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a energia da fé.</a:t>
            </a:r>
          </a:p>
        </p:txBody>
      </p:sp>
      <p:pic>
        <p:nvPicPr>
          <p:cNvPr id="120836" name="Picture 437" descr="j023641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811192">
            <a:off x="3276600" y="2997200"/>
            <a:ext cx="1052513" cy="947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798" name="Rectangle 438"/>
          <p:cNvSpPr>
            <a:spLocks noChangeArrowheads="1"/>
          </p:cNvSpPr>
          <p:nvPr/>
        </p:nvSpPr>
        <p:spPr bwMode="auto">
          <a:xfrm>
            <a:off x="4643438" y="2708275"/>
            <a:ext cx="2519362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Confia o campo no vigor da primavera                          e cobre-se de flores...                                                    </a:t>
            </a:r>
          </a:p>
        </p:txBody>
      </p:sp>
      <p:sp>
        <p:nvSpPr>
          <p:cNvPr id="120838" name="WordArt 447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3808" name="Text Box 448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16" name="Rectangle 432"/>
          <p:cNvSpPr>
            <a:spLocks noChangeArrowheads="1"/>
          </p:cNvSpPr>
          <p:nvPr/>
        </p:nvSpPr>
        <p:spPr bwMode="auto">
          <a:xfrm>
            <a:off x="4643438" y="2349500"/>
            <a:ext cx="2881312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Fia-se o rio  na realidade da fonte... e alarga-se...                         e aprofunda-se...                                                    </a:t>
            </a:r>
          </a:p>
        </p:txBody>
      </p:sp>
      <p:sp>
        <p:nvSpPr>
          <p:cNvPr id="144817" name="Rectangle 433"/>
          <p:cNvSpPr>
            <a:spLocks noChangeArrowheads="1"/>
          </p:cNvSpPr>
          <p:nvPr/>
        </p:nvSpPr>
        <p:spPr bwMode="auto">
          <a:xfrm>
            <a:off x="2987675" y="3860800"/>
            <a:ext cx="1439863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rio                                                   </a:t>
            </a:r>
          </a:p>
        </p:txBody>
      </p:sp>
      <p:pic>
        <p:nvPicPr>
          <p:cNvPr id="121860" name="Picture 434" descr="j0323749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59113" y="2636838"/>
            <a:ext cx="1439862" cy="140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4822" name="Rectangle 438"/>
          <p:cNvSpPr>
            <a:spLocks noChangeArrowheads="1"/>
          </p:cNvSpPr>
          <p:nvPr/>
        </p:nvSpPr>
        <p:spPr bwMode="auto">
          <a:xfrm>
            <a:off x="2951163" y="765175"/>
            <a:ext cx="4284662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Operando                         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a energia da fé.</a:t>
            </a:r>
          </a:p>
        </p:txBody>
      </p:sp>
      <p:sp>
        <p:nvSpPr>
          <p:cNvPr id="121862" name="WordArt 439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4824" name="Text Box 44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62" name="Rectangle 430"/>
          <p:cNvSpPr>
            <a:spLocks noChangeArrowheads="1"/>
          </p:cNvSpPr>
          <p:nvPr/>
        </p:nvSpPr>
        <p:spPr bwMode="auto">
          <a:xfrm>
            <a:off x="4643438" y="2565400"/>
            <a:ext cx="2881312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Alimenta-se o homem, confiando nas vísceras abdominais que não vê.                                                    </a:t>
            </a:r>
          </a:p>
        </p:txBody>
      </p:sp>
      <p:sp>
        <p:nvSpPr>
          <p:cNvPr id="146865" name="Rectangle 433"/>
          <p:cNvSpPr>
            <a:spLocks noChangeArrowheads="1"/>
          </p:cNvSpPr>
          <p:nvPr/>
        </p:nvSpPr>
        <p:spPr bwMode="auto">
          <a:xfrm>
            <a:off x="2484438" y="3716338"/>
            <a:ext cx="1871662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Na refeição                                                    </a:t>
            </a:r>
          </a:p>
        </p:txBody>
      </p:sp>
      <p:pic>
        <p:nvPicPr>
          <p:cNvPr id="122884" name="Picture 434" descr="j0223780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986088" y="2852738"/>
            <a:ext cx="123825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6877" name="Rectangle 445"/>
          <p:cNvSpPr>
            <a:spLocks noChangeArrowheads="1"/>
          </p:cNvSpPr>
          <p:nvPr/>
        </p:nvSpPr>
        <p:spPr bwMode="auto">
          <a:xfrm>
            <a:off x="2951163" y="765175"/>
            <a:ext cx="4284662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Operando                         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a energia da fé.</a:t>
            </a:r>
          </a:p>
        </p:txBody>
      </p:sp>
      <p:sp>
        <p:nvSpPr>
          <p:cNvPr id="122886" name="WordArt 446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6879" name="Text Box 447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886" name="Rectangle 430"/>
          <p:cNvSpPr>
            <a:spLocks noChangeArrowheads="1"/>
          </p:cNvSpPr>
          <p:nvPr/>
        </p:nvSpPr>
        <p:spPr bwMode="auto">
          <a:xfrm>
            <a:off x="4643438" y="2859088"/>
            <a:ext cx="2881312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 êxito do social resulta da fé que a comunidade empenhe no respeito à ordem legal.                                                    </a:t>
            </a:r>
          </a:p>
        </p:txBody>
      </p:sp>
      <p:sp>
        <p:nvSpPr>
          <p:cNvPr id="147889" name="Rectangle 433"/>
          <p:cNvSpPr>
            <a:spLocks noChangeArrowheads="1"/>
          </p:cNvSpPr>
          <p:nvPr/>
        </p:nvSpPr>
        <p:spPr bwMode="auto">
          <a:xfrm rot="-795927">
            <a:off x="2916238" y="4221163"/>
            <a:ext cx="1511300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No social                                                   </a:t>
            </a:r>
          </a:p>
        </p:txBody>
      </p:sp>
      <p:pic>
        <p:nvPicPr>
          <p:cNvPr id="123908" name="Picture 434" descr="j0283796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-772044">
            <a:off x="3109913" y="2913063"/>
            <a:ext cx="1049337" cy="1463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7894" name="Rectangle 438"/>
          <p:cNvSpPr>
            <a:spLocks noChangeArrowheads="1"/>
          </p:cNvSpPr>
          <p:nvPr/>
        </p:nvSpPr>
        <p:spPr bwMode="auto">
          <a:xfrm>
            <a:off x="2951163" y="765175"/>
            <a:ext cx="4284662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Operando                         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a energia da fé.</a:t>
            </a:r>
          </a:p>
        </p:txBody>
      </p:sp>
      <p:sp>
        <p:nvSpPr>
          <p:cNvPr id="123910" name="WordArt 439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sp>
        <p:nvSpPr>
          <p:cNvPr id="147896" name="Text Box 440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08" name="Rectangle 428"/>
          <p:cNvSpPr>
            <a:spLocks noChangeArrowheads="1"/>
          </p:cNvSpPr>
          <p:nvPr/>
        </p:nvSpPr>
        <p:spPr bwMode="auto">
          <a:xfrm>
            <a:off x="4500563" y="2636838"/>
            <a:ext cx="2808287" cy="229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2400" i="1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Utilizando-a conscientemente, é-nos possível suprimir longas curvas em nosso caminho de evolução.                                                    </a:t>
            </a:r>
          </a:p>
        </p:txBody>
      </p:sp>
      <p:sp>
        <p:nvSpPr>
          <p:cNvPr id="148912" name="Rectangle 432"/>
          <p:cNvSpPr>
            <a:spLocks noChangeArrowheads="1"/>
          </p:cNvSpPr>
          <p:nvPr/>
        </p:nvSpPr>
        <p:spPr bwMode="auto">
          <a:xfrm>
            <a:off x="2951163" y="476250"/>
            <a:ext cx="4213225" cy="180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l">
              <a:defRPr/>
            </a:pPr>
            <a:r>
              <a:rPr lang="pt-BR" sz="40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Ação Consciente </a:t>
            </a:r>
            <a:r>
              <a:rPr lang="pt-BR" sz="3200">
                <a:solidFill>
                  <a:srgbClr val="CC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sob a energia da fé.</a:t>
            </a:r>
          </a:p>
        </p:txBody>
      </p:sp>
      <p:pic>
        <p:nvPicPr>
          <p:cNvPr id="26631" name="Picture 436" descr="j023446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051050" y="2992438"/>
            <a:ext cx="2197100" cy="2236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632" name="WordArt 437"/>
          <p:cNvSpPr>
            <a:spLocks noChangeArrowheads="1" noChangeShapeType="1" noTextEdit="1"/>
          </p:cNvSpPr>
          <p:nvPr/>
        </p:nvSpPr>
        <p:spPr bwMode="auto">
          <a:xfrm rot="-1784693">
            <a:off x="1835150" y="836613"/>
            <a:ext cx="863600" cy="71437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  <a:scene3d>
              <a:camera prst="legacyPerspectiveBottom">
                <a:rot lat="19799998" lon="0" rev="0"/>
              </a:camera>
              <a:lightRig rig="legacyFlat4" dir="b"/>
            </a:scene3d>
            <a:sp3d extrusionH="430200" prstMaterial="legacyMatte">
              <a:extrusionClr>
                <a:schemeClr val="hlink"/>
              </a:extrusionClr>
            </a:sp3d>
          </a:bodyPr>
          <a:lstStyle/>
          <a:p>
            <a:r>
              <a:rPr lang="pt-BR" sz="3600" kern="10">
                <a:ln w="9525">
                  <a:round/>
                  <a:headEnd/>
                  <a:tailEnd/>
                </a:ln>
                <a:solidFill>
                  <a:srgbClr val="66CCFF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Arial"/>
                <a:cs typeface="Arial"/>
              </a:rPr>
              <a:t>Fé</a:t>
            </a:r>
          </a:p>
        </p:txBody>
      </p:sp>
      <p:graphicFrame>
        <p:nvGraphicFramePr>
          <p:cNvPr id="148919" name="Organization Chart 2"/>
          <p:cNvGraphicFramePr>
            <a:graphicFrameLocks/>
          </p:cNvGraphicFramePr>
          <p:nvPr>
            <p:ph/>
          </p:nvPr>
        </p:nvGraphicFramePr>
        <p:xfrm>
          <a:off x="2051050" y="2492375"/>
          <a:ext cx="2090738" cy="1441450"/>
        </p:xfrm>
        <a:graphic>
          <a:graphicData uri="http://schemas.openxmlformats.org/drawingml/2006/compatibility">
            <com:legacyDrawing xmlns:com="http://schemas.openxmlformats.org/drawingml/2006/compatibility" spid="_x0000_s26626"/>
          </a:graphicData>
        </a:graphic>
      </p:graphicFrame>
      <p:sp>
        <p:nvSpPr>
          <p:cNvPr id="148931" name="Text Box 451"/>
          <p:cNvSpPr txBox="1">
            <a:spLocks noChangeArrowheads="1"/>
          </p:cNvSpPr>
          <p:nvPr/>
        </p:nvSpPr>
        <p:spPr bwMode="auto">
          <a:xfrm>
            <a:off x="8243888" y="188913"/>
            <a:ext cx="792162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48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6 </a:t>
            </a:r>
            <a:r>
              <a:rPr lang="pt-BR" sz="20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Cap.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1489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Dgm spid="148919" grpId="0"/>
    </p:bldLst>
  </p:timing>
</p:sld>
</file>

<file path=ppt/theme/theme1.xml><?xml version="1.0" encoding="utf-8"?>
<a:theme xmlns:a="http://schemas.openxmlformats.org/drawingml/2006/main" name="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hlink">
            <a:alpha val="25000"/>
          </a:schemeClr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4588" tIns="2295" rIns="4588" bIns="2295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Design padrão">
  <a:themeElements>
    <a:clrScheme name="Design padrão 8">
      <a:dk1>
        <a:srgbClr val="003366"/>
      </a:dk1>
      <a:lt1>
        <a:srgbClr val="FFFFFF"/>
      </a:lt1>
      <a:dk2>
        <a:srgbClr val="000099"/>
      </a:dk2>
      <a:lt2>
        <a:srgbClr val="CCFFFF"/>
      </a:lt2>
      <a:accent1>
        <a:srgbClr val="3366CC"/>
      </a:accent1>
      <a:accent2>
        <a:srgbClr val="00B000"/>
      </a:accent2>
      <a:accent3>
        <a:srgbClr val="AAAACA"/>
      </a:accent3>
      <a:accent4>
        <a:srgbClr val="DADADA"/>
      </a:accent4>
      <a:accent5>
        <a:srgbClr val="ADB8E2"/>
      </a:accent5>
      <a:accent6>
        <a:srgbClr val="009F00"/>
      </a:accent6>
      <a:hlink>
        <a:srgbClr val="66CCFF"/>
      </a:hlink>
      <a:folHlink>
        <a:srgbClr val="FFE701"/>
      </a:folHlink>
    </a:clrScheme>
    <a:fontScheme name="Design padrã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9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pt-BR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sign padrã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sign padrã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sign padrã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5916</TotalTime>
  <Words>13493</Words>
  <Application>Microsoft PowerPoint</Application>
  <PresentationFormat>Apresentação na tela (4:3)</PresentationFormat>
  <Paragraphs>3557</Paragraphs>
  <Slides>459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12</vt:i4>
      </vt:variant>
      <vt:variant>
        <vt:lpstr>Títulos de slides</vt:lpstr>
      </vt:variant>
      <vt:variant>
        <vt:i4>459</vt:i4>
      </vt:variant>
    </vt:vector>
  </HeadingPairs>
  <TitlesOfParts>
    <vt:vector size="477" baseType="lpstr">
      <vt:lpstr>Arial</vt:lpstr>
      <vt:lpstr>Calibri</vt:lpstr>
      <vt:lpstr>ScriptC</vt:lpstr>
      <vt:lpstr>Times New Roman</vt:lpstr>
      <vt:lpstr>Verdana</vt:lpstr>
      <vt:lpstr>Wingdings</vt:lpstr>
      <vt:lpstr>Design padrão</vt:lpstr>
      <vt:lpstr>1_Design padrão</vt:lpstr>
      <vt:lpstr>2_Design padrão</vt:lpstr>
      <vt:lpstr>3_Design padrão</vt:lpstr>
      <vt:lpstr>4_Design padrão</vt:lpstr>
      <vt:lpstr>5_Design padrão</vt:lpstr>
      <vt:lpstr>6_Design padrão</vt:lpstr>
      <vt:lpstr>7_Design padrão</vt:lpstr>
      <vt:lpstr>8_Design padrão</vt:lpstr>
      <vt:lpstr>9_Design padrão</vt:lpstr>
      <vt:lpstr>10_Design padrão</vt:lpstr>
      <vt:lpstr>11_Design padrão</vt:lpstr>
      <vt:lpstr>Pensamento e Vida</vt:lpstr>
      <vt:lpstr>Pensamento e Vida</vt:lpstr>
      <vt:lpstr>Representações figuradas</vt:lpstr>
      <vt:lpstr>Slide 4</vt:lpstr>
      <vt:lpstr>A mente é                                 o espelho                              da vida                                       em toda                                     a parte</vt:lpstr>
      <vt:lpstr>Da Terra para Deus                                  sob amparo do Cristo</vt:lpstr>
      <vt:lpstr>Como se Apresenta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O espelho da vida</vt:lpstr>
      <vt:lpstr>Pensamento e Vida</vt:lpstr>
      <vt:lpstr>Representações Figuradas</vt:lpstr>
      <vt:lpstr>Slide 21</vt:lpstr>
      <vt:lpstr>A mente                                    é como                                 um grande escritório com diversas seções de serviço</vt:lpstr>
      <vt:lpstr>O grande escritório</vt:lpstr>
      <vt:lpstr>Slide 24</vt:lpstr>
      <vt:lpstr>A gerência                                             do grande escritório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Pensamento e Vida</vt:lpstr>
      <vt:lpstr>Pensamento e Vida</vt:lpstr>
      <vt:lpstr>Slide 39</vt:lpstr>
      <vt:lpstr>Exige um conjunto                  de qualidades superiores                             para que a obra                 se consolide                         e prospere</vt:lpstr>
      <vt:lpstr>Para Êxito                     na Direção  </vt:lpstr>
      <vt:lpstr>     Para Êxito                     na Direção  </vt:lpstr>
      <vt:lpstr>Slide 43</vt:lpstr>
      <vt:lpstr>Assessores da Direção</vt:lpstr>
      <vt:lpstr>Quem Sustenta todos os Impulsos</vt:lpstr>
      <vt:lpstr>Quem sustenta                                                 todos os Impulsos</vt:lpstr>
      <vt:lpstr>Slide 47</vt:lpstr>
      <vt:lpstr>Slide 48</vt:lpstr>
      <vt:lpstr>Pensamento e Vida</vt:lpstr>
      <vt:lpstr>Pensamento e Vida</vt:lpstr>
      <vt:lpstr>Slide 51</vt:lpstr>
      <vt:lpstr>Duas asas                                          conduzirão                                   o espírito                                           humano                                                                     à presença                                  de Deus.</vt:lpstr>
      <vt:lpstr>Slide 53</vt:lpstr>
      <vt:lpstr>Slide 54</vt:lpstr>
      <vt:lpstr>Slide 55</vt:lpstr>
      <vt:lpstr>Slide 56</vt:lpstr>
      <vt:lpstr>Slide 57</vt:lpstr>
      <vt:lpstr>Slide 58</vt:lpstr>
      <vt:lpstr>Rotas da obra de elevação</vt:lpstr>
      <vt:lpstr>Cultura Intelectual                                        Sua Formação:</vt:lpstr>
      <vt:lpstr>A sucessão das Civilizações: cadeia ininterrupta</vt:lpstr>
      <vt:lpstr>Arte: repercussão mental                                                                                         por inspiração</vt:lpstr>
      <vt:lpstr>Escola: continuação de tarefas                                                                               por indução espiritual</vt:lpstr>
      <vt:lpstr>Livro: incorporação de idéias                                                                               por telementação                                                                                                 (no tempo e no espaço) </vt:lpstr>
      <vt:lpstr>Evangelhos: Orientação para                                                                  a conduta humana                                                                               por divina reflexão                                                                 das idéias do Mestre </vt:lpstr>
      <vt:lpstr>Slide 66</vt:lpstr>
      <vt:lpstr>Slide 67</vt:lpstr>
      <vt:lpstr>Pensamento e Vida</vt:lpstr>
      <vt:lpstr>Slide 69</vt:lpstr>
      <vt:lpstr>Não significa:   Relevo individual                               na imaginária                        “Corte Celeste” após a morte... </vt:lpstr>
      <vt:lpstr> ...NA           EVOLUÇÃO PLANETÁRIA    O                              Mestre Divino   é nossa                      Divina Luz  </vt:lpstr>
      <vt:lpstr>Em todas as condições   Em todos  os dias.</vt:lpstr>
      <vt:lpstr>A ciência atual reconhece a presença da luz em toda a parte</vt:lpstr>
      <vt:lpstr>é estruturado em partículas que se atraem e se repelem                   com o efeito                                                de microscópicas                                                         explosões                                                    de luz</vt:lpstr>
      <vt:lpstr>Slide 75</vt:lpstr>
      <vt:lpstr>O pensamento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Pensamento e Vida</vt:lpstr>
      <vt:lpstr>Slide 85</vt:lpstr>
      <vt:lpstr>PARA ENCONTRAR                    O BEM   Não basta admitir sua existência                                 É indispensável buscá-lo com perseverança             e fervor</vt:lpstr>
      <vt:lpstr>Para que a lâmpada                                  ilumine o aposento...</vt:lpstr>
      <vt:lpstr>Para que a imagem                                                   se fixe na execução do retrato...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Pensamento e Vida</vt:lpstr>
      <vt:lpstr>Slide 109</vt:lpstr>
      <vt:lpstr>Slide 110</vt:lpstr>
      <vt:lpstr>Eram no passado                                   entregue à mãos escravas:</vt:lpstr>
      <vt:lpstr>No passado                                                aos “braços livres”                                        reservava-se                                                        a inércia dourada</vt:lpstr>
      <vt:lpstr>Hoje                                                Trabalho é o roteiro da justa emancipação.                                        Sem ele o mundo mental dorme estanque.</vt:lpstr>
      <vt:lpstr>O usurário                                                padece a infelicidade de seqüestrar os bens devidos ao Bem de todos...</vt:lpstr>
      <vt:lpstr>Não vale,                                     portanto, agir por agir.                                        </vt:lpstr>
      <vt:lpstr>Focalizações</vt:lpstr>
      <vt:lpstr>Slide 117</vt:lpstr>
      <vt:lpstr>Slide 118</vt:lpstr>
      <vt:lpstr>A conquista                   do remunerado</vt:lpstr>
      <vt:lpstr>A conquista                  do “voluntário”</vt:lpstr>
      <vt:lpstr>Nos círculos mais elevados do espírito:</vt:lpstr>
      <vt:lpstr>Nos domínios superiores...</vt:lpstr>
      <vt:lpstr>Pensamento e Vida</vt:lpstr>
      <vt:lpstr>Slide 124</vt:lpstr>
      <vt:lpstr>Slide 125</vt:lpstr>
      <vt:lpstr>Vivemos                                                         em regime de comunhão</vt:lpstr>
      <vt:lpstr>A Associação                             mora em todas as coisas                               preside a todos os acontecimentos comanda a existência de todos os seres</vt:lpstr>
      <vt:lpstr>Demócrito                             470 a 380 A.C.</vt:lpstr>
      <vt:lpstr>Átomo hoje:                              simbolicamente é um Sistema Solar em miniatura</vt:lpstr>
      <vt:lpstr>Na Vida Maior:                             Vemos os sóis carregando os mundos em virtude da                                           “interação eletromagnética” das forças universais</vt:lpstr>
      <vt:lpstr>Na Vida Comum...</vt:lpstr>
      <vt:lpstr>Ressonância</vt:lpstr>
      <vt:lpstr>Sintonia e Faixa de Simpatia</vt:lpstr>
      <vt:lpstr>Slide 134</vt:lpstr>
      <vt:lpstr>Somos sempre                                               a soma de muitos...</vt:lpstr>
      <vt:lpstr>Aos milhares...</vt:lpstr>
      <vt:lpstr>Aos milhares...</vt:lpstr>
      <vt:lpstr>Alavanca do Desejo</vt:lpstr>
      <vt:lpstr>Absorção</vt:lpstr>
      <vt:lpstr>Censores                                                    do procedimento alheio...</vt:lpstr>
      <vt:lpstr>Brechas de sombra</vt:lpstr>
      <vt:lpstr>Slide 142</vt:lpstr>
      <vt:lpstr>Slide 143</vt:lpstr>
      <vt:lpstr>Slide 144</vt:lpstr>
      <vt:lpstr>Slide 145</vt:lpstr>
      <vt:lpstr>Pensamento e Vida</vt:lpstr>
      <vt:lpstr>Slide 147</vt:lpstr>
      <vt:lpstr>O Fenômeno                                            da Sugestão Mental</vt:lpstr>
      <vt:lpstr>Classificação de Grasset</vt:lpstr>
      <vt:lpstr>A Sugestão                                               é acontecimento de toda hora...</vt:lpstr>
      <vt:lpstr>A Magia (governo das coisas ocultas)                      apropriou-se da Sugestão</vt:lpstr>
      <vt:lpstr>Slide 152</vt:lpstr>
      <vt:lpstr>Efeitos da Sugestão  É Boa ou Má?</vt:lpstr>
      <vt:lpstr>BOA e MÁ  </vt:lpstr>
      <vt:lpstr>Slide 155</vt:lpstr>
      <vt:lpstr>Slide 156</vt:lpstr>
      <vt:lpstr>Slide 157</vt:lpstr>
      <vt:lpstr>Repercutindo                          Escola: Centro de Reflexos Condicionados</vt:lpstr>
      <vt:lpstr>Retomada do Passado                                               (Nossos guias: Os Instrutores diversos)</vt:lpstr>
      <vt:lpstr>A Vontade é Educável</vt:lpstr>
      <vt:lpstr>Herdeiros Hoje                                               dos reflexos de nossas experiências de ontem...</vt:lpstr>
      <vt:lpstr>Semeando Felicidade                                                  -Como redirecionar hoje os reflexos                                                                      de nossas experiências de ontem? </vt:lpstr>
      <vt:lpstr>Colhendo Felicidade                                                  com os reflexos de nossa individualidade </vt:lpstr>
      <vt:lpstr>Reflexos e Responsabilidade</vt:lpstr>
      <vt:lpstr>Pensamento e Vida</vt:lpstr>
      <vt:lpstr>Slide 166</vt:lpstr>
      <vt:lpstr>Arado, Buril                                     e Entendimento?</vt:lpstr>
      <vt:lpstr>Correspondendo ao arado e ao buril...</vt:lpstr>
      <vt:lpstr>Entendimento                          com Fraternidade </vt:lpstr>
      <vt:lpstr>Onda mental</vt:lpstr>
      <vt:lpstr>Slide 171</vt:lpstr>
      <vt:lpstr>Slide 172</vt:lpstr>
      <vt:lpstr>Slide 173</vt:lpstr>
      <vt:lpstr>Slide 174</vt:lpstr>
      <vt:lpstr>Slide 175</vt:lpstr>
      <vt:lpstr>Slide 176</vt:lpstr>
      <vt:lpstr>Slide 177</vt:lpstr>
      <vt:lpstr>Slide 178</vt:lpstr>
      <vt:lpstr>Pensamento e Vida</vt:lpstr>
      <vt:lpstr>Slide 180</vt:lpstr>
      <vt:lpstr>O que retrata                                     o berço de agora?</vt:lpstr>
      <vt:lpstr>Porque a exceção?                        (dos Espíritos missionários)  </vt:lpstr>
      <vt:lpstr>O novo caminho</vt:lpstr>
      <vt:lpstr>A equação do continuísmo biológico</vt:lpstr>
      <vt:lpstr>A equação do continuísmo biológico</vt:lpstr>
      <vt:lpstr>A equação do continuísmo biológico</vt:lpstr>
      <vt:lpstr>Equação do continuísmo biológico</vt:lpstr>
      <vt:lpstr>A equação do continuísmo biológico</vt:lpstr>
      <vt:lpstr>De onde                                    reiniciamos o hoje?</vt:lpstr>
      <vt:lpstr>Que laços nos prendem                                    para o reinicio do hoje?</vt:lpstr>
      <vt:lpstr>Equação Geral</vt:lpstr>
      <vt:lpstr>Devemos honrar nosso berço</vt:lpstr>
      <vt:lpstr>Pensamento e Vida</vt:lpstr>
      <vt:lpstr>Slide 194</vt:lpstr>
      <vt:lpstr>Família                  consangüínea</vt:lpstr>
      <vt:lpstr>Raio                                   de Ação</vt:lpstr>
      <vt:lpstr>Raio                                   de Ação</vt:lpstr>
      <vt:lpstr>Tendências do Espírito reencarnado</vt:lpstr>
      <vt:lpstr>A Hereditariedade Psicológica...</vt:lpstr>
      <vt:lpstr>Mas os gênios...</vt:lpstr>
      <vt:lpstr>Mas no habitual...</vt:lpstr>
      <vt:lpstr>Ainda no habitual                        e pelos genes familiares...</vt:lpstr>
      <vt:lpstr>Inteligências transviadas  Pelo mesmo princípio...</vt:lpstr>
      <vt:lpstr>Tara familiar,                                        por esse motivo...</vt:lpstr>
      <vt:lpstr>Nossos Laços...</vt:lpstr>
      <vt:lpstr>Como desfazer algemas                                            de constrangimento e aversão...</vt:lpstr>
      <vt:lpstr>Pensamento e Vida</vt:lpstr>
      <vt:lpstr>Slide 208</vt:lpstr>
      <vt:lpstr>Reflexos dominantes                  recebidos pelos filhos</vt:lpstr>
      <vt:lpstr>Agentes poderosos dos estímulos externos</vt:lpstr>
      <vt:lpstr>Lentes da alma</vt:lpstr>
      <vt:lpstr>Base da conduta</vt:lpstr>
      <vt:lpstr>Moldes                  espirituais</vt:lpstr>
      <vt:lpstr>Companheiros</vt:lpstr>
      <vt:lpstr>Até à morte... (Com raras exceções)</vt:lpstr>
      <vt:lpstr>Tratá-los como enfeites do coração...</vt:lpstr>
      <vt:lpstr>É nosso dever:                 traçar-lhes  as noções de... </vt:lpstr>
      <vt:lpstr>Nossa colheita </vt:lpstr>
      <vt:lpstr>Pensamento e Vida</vt:lpstr>
      <vt:lpstr>Slide 220</vt:lpstr>
      <vt:lpstr>Formação  e Sustentação</vt:lpstr>
      <vt:lpstr>Modelagem                               por reflexos do passado</vt:lpstr>
      <vt:lpstr>Como Ímã</vt:lpstr>
      <vt:lpstr>Plasmando                      reflexos</vt:lpstr>
      <vt:lpstr>Plasmando Reflexos</vt:lpstr>
      <vt:lpstr>Reflexos                                         do Passado                               Mutilações  e doenças</vt:lpstr>
      <vt:lpstr>Reflexo melhorado                          A prática do bem</vt:lpstr>
      <vt:lpstr>Pensamento e Vida</vt:lpstr>
      <vt:lpstr>A saúde é assim...</vt:lpstr>
      <vt:lpstr>A falta cometida...</vt:lpstr>
      <vt:lpstr>Semelhante          descontrole...</vt:lpstr>
      <vt:lpstr>Cólera e Desespero             Crueldade e Intemperança</vt:lpstr>
      <vt:lpstr>Causa Primária</vt:lpstr>
      <vt:lpstr>Mente e Células: Mitose</vt:lpstr>
      <vt:lpstr>Enfermidades:            Causas Visíveis</vt:lpstr>
      <vt:lpstr>Enfermidades:                           Causas Invisíveis</vt:lpstr>
      <vt:lpstr>Enfermidades:                           Reflexos de sentimentos                                 sobre as células nervosas</vt:lpstr>
      <vt:lpstr>Alucinações:                                reflexos de                                         sentimentos menos dignos</vt:lpstr>
      <vt:lpstr>Obsessão:                           Reflexos de sugestões                                 no córtex encefálico</vt:lpstr>
      <vt:lpstr>Slide 240</vt:lpstr>
      <vt:lpstr>Pensamento e Vida</vt:lpstr>
      <vt:lpstr>Slide 242</vt:lpstr>
      <vt:lpstr>Vocação</vt:lpstr>
      <vt:lpstr>Título profissional</vt:lpstr>
      <vt:lpstr>Apropriações Indébitas pelo jogo de nossas paixões    Conseqüências:</vt:lpstr>
      <vt:lpstr>Apropriações                                  Indébitas                             e a Reencarnação</vt:lpstr>
      <vt:lpstr>Apropriações                                  Indébitas                                e a Reencarnação </vt:lpstr>
      <vt:lpstr>Apropriações                                  Indébitas                      e a Reencarnação </vt:lpstr>
      <vt:lpstr>Apropriações                                  Indébitas                      e a Reencarnação </vt:lpstr>
      <vt:lpstr>Retificando a emoção e a idéia </vt:lpstr>
      <vt:lpstr>Pensamento e Vida</vt:lpstr>
      <vt:lpstr>Slide 252</vt:lpstr>
      <vt:lpstr>PROFISSÃO.......ABNEGAÇÃO</vt:lpstr>
      <vt:lpstr>PROFISSÃO.......ABNEGAÇÃO</vt:lpstr>
      <vt:lpstr>PROFISSÃO.......ABNEGAÇÃO</vt:lpstr>
      <vt:lpstr>Slide 256</vt:lpstr>
      <vt:lpstr>Slide 257</vt:lpstr>
      <vt:lpstr>Slide 258</vt:lpstr>
      <vt:lpstr>Slide 259</vt:lpstr>
      <vt:lpstr>DEVER..........ABNEGAÇÃO</vt:lpstr>
      <vt:lpstr>Slide 261</vt:lpstr>
      <vt:lpstr>Pensamento e Vida</vt:lpstr>
      <vt:lpstr>Slide 263</vt:lpstr>
      <vt:lpstr>A Sociedade                  Humana</vt:lpstr>
      <vt:lpstr>Nesta imensa  floresta...</vt:lpstr>
      <vt:lpstr>As Pátrias</vt:lpstr>
      <vt:lpstr>As Pátrias oferecem</vt:lpstr>
      <vt:lpstr>Lares Coletivos</vt:lpstr>
      <vt:lpstr>A Posição da Alma                no Lar Coletivo</vt:lpstr>
      <vt:lpstr>Aferição de Valores</vt:lpstr>
      <vt:lpstr>Aferindo Valores Opressão</vt:lpstr>
      <vt:lpstr>Aferindo Valores escravidão</vt:lpstr>
      <vt:lpstr>Aferindo Valores violência</vt:lpstr>
      <vt:lpstr>Aferindo Valores racismo</vt:lpstr>
      <vt:lpstr>Aferindo Valores crueldade</vt:lpstr>
      <vt:lpstr>Aferindo Valores ódio/vingança</vt:lpstr>
      <vt:lpstr>Sociedade:                      Um filtro gigantesco</vt:lpstr>
      <vt:lpstr>Pensamento e Vida</vt:lpstr>
      <vt:lpstr>A MENTE                          é o espelho                              da vida                                       em toda                                     a parte...</vt:lpstr>
      <vt:lpstr>relevo autoridade  domínio</vt:lpstr>
      <vt:lpstr>Ontem e Hoje                                                                                                               O mesmo empenho                                                        de milhões de homens</vt:lpstr>
      <vt:lpstr>A Energia                                            mobilizada</vt:lpstr>
      <vt:lpstr>A Confusão  </vt:lpstr>
      <vt:lpstr>Lei de Atração </vt:lpstr>
      <vt:lpstr>Túnel do tempo...  </vt:lpstr>
      <vt:lpstr>Slide 286</vt:lpstr>
      <vt:lpstr>Porquanto                      nem todos sabem possuir,                          elevar-se ou comandar com proveito                          para os sagrados objetivos da Criação</vt:lpstr>
      <vt:lpstr>Aferindo Valores $$$ moedas $$$</vt:lpstr>
      <vt:lpstr>Aferindo Valores SALIÊNCIA PESSOAL</vt:lpstr>
      <vt:lpstr>Slide 290</vt:lpstr>
      <vt:lpstr>Slide 291</vt:lpstr>
      <vt:lpstr>Slide 292</vt:lpstr>
      <vt:lpstr>Slide 293</vt:lpstr>
      <vt:lpstr>Pensamento e Vida</vt:lpstr>
      <vt:lpstr>Slide 295</vt:lpstr>
      <vt:lpstr>Slide 296</vt:lpstr>
      <vt:lpstr>Slide 297</vt:lpstr>
      <vt:lpstr>Slide 298</vt:lpstr>
      <vt:lpstr>Slide 299</vt:lpstr>
      <vt:lpstr>Slide 300</vt:lpstr>
      <vt:lpstr>Slide 301</vt:lpstr>
      <vt:lpstr>Slide 302</vt:lpstr>
      <vt:lpstr>Slide 303</vt:lpstr>
      <vt:lpstr>Slide 304</vt:lpstr>
      <vt:lpstr>Slide 305</vt:lpstr>
      <vt:lpstr>Pensamento e Vida</vt:lpstr>
      <vt:lpstr>Slide 307</vt:lpstr>
      <vt:lpstr>Slide 308</vt:lpstr>
      <vt:lpstr>Segurança                              </vt:lpstr>
      <vt:lpstr>Obedecem:                              </vt:lpstr>
      <vt:lpstr>Slide 311</vt:lpstr>
      <vt:lpstr>Slide 312</vt:lpstr>
      <vt:lpstr>Slide 313</vt:lpstr>
      <vt:lpstr>Slide 314</vt:lpstr>
      <vt:lpstr>Slide 315</vt:lpstr>
      <vt:lpstr>Slide 316</vt:lpstr>
      <vt:lpstr>Se criamos Perturbações                                                   em nós e nos outros...</vt:lpstr>
      <vt:lpstr>Consequência:                            Dever Regeneração</vt:lpstr>
      <vt:lpstr>Se desertores do                            Dever Regeneração</vt:lpstr>
      <vt:lpstr>Slide 320</vt:lpstr>
      <vt:lpstr>Pensamento e Vida</vt:lpstr>
      <vt:lpstr>O que é?</vt:lpstr>
      <vt:lpstr>Remorso</vt:lpstr>
      <vt:lpstr> Consequência de uma lembrança amarga</vt:lpstr>
      <vt:lpstr>Arrependimento</vt:lpstr>
      <vt:lpstr>Reflexo venenoso</vt:lpstr>
      <vt:lpstr>Intoxicação                    geral</vt:lpstr>
      <vt:lpstr>A AURA DE FORÇAS</vt:lpstr>
      <vt:lpstr>A AURA</vt:lpstr>
      <vt:lpstr>Ligações corrosivas </vt:lpstr>
      <vt:lpstr>Conversão </vt:lpstr>
      <vt:lpstr>O Retorno</vt:lpstr>
      <vt:lpstr>Rebeldes sociais</vt:lpstr>
      <vt:lpstr>Pensamentos e sentimentos em ação</vt:lpstr>
      <vt:lpstr>Arrependimento</vt:lpstr>
      <vt:lpstr>Resultantes do Arrependimento</vt:lpstr>
      <vt:lpstr>Exigências do Arrependimento</vt:lpstr>
      <vt:lpstr>Instrumentos                                  do reajustamento</vt:lpstr>
      <vt:lpstr>Pensamento e Vida</vt:lpstr>
      <vt:lpstr>Slide 340</vt:lpstr>
      <vt:lpstr>Slide 341</vt:lpstr>
      <vt:lpstr>Slide 342</vt:lpstr>
      <vt:lpstr>Slide 343</vt:lpstr>
      <vt:lpstr>Slide 344</vt:lpstr>
      <vt:lpstr>Slide 345</vt:lpstr>
      <vt:lpstr>Slide 346</vt:lpstr>
      <vt:lpstr>Slide 347</vt:lpstr>
      <vt:lpstr>Slide 348</vt:lpstr>
      <vt:lpstr>Slide 349</vt:lpstr>
      <vt:lpstr>Slide 350</vt:lpstr>
      <vt:lpstr>Slide 351</vt:lpstr>
      <vt:lpstr>Slide 352</vt:lpstr>
      <vt:lpstr>Slide 353</vt:lpstr>
      <vt:lpstr>Pensamento e Vida</vt:lpstr>
      <vt:lpstr>Slide 355</vt:lpstr>
      <vt:lpstr>Slide 356</vt:lpstr>
      <vt:lpstr>Slide 357</vt:lpstr>
      <vt:lpstr>Slide 358</vt:lpstr>
      <vt:lpstr>Slide 359</vt:lpstr>
      <vt:lpstr>Slide 360</vt:lpstr>
      <vt:lpstr>Sem o reflexo da humildade doenças da alma</vt:lpstr>
      <vt:lpstr>Nossa condição real </vt:lpstr>
      <vt:lpstr>A Alma Iludida  nega as realidades fundamentais</vt:lpstr>
      <vt:lpstr>A Alma Iludida  por que se revolta?</vt:lpstr>
      <vt:lpstr>A Alma Iludida  por que se revolta?</vt:lpstr>
      <vt:lpstr>Mais consequências                                   do espírito da posse exclusiva</vt:lpstr>
      <vt:lpstr>Sinal                                                       de retratar em si a humildade</vt:lpstr>
      <vt:lpstr>“Materializando”                                              as Leis Divinas</vt:lpstr>
      <vt:lpstr>MANIFESTAR A HUMILDADE                              é “Materializar” as Leis Divinas</vt:lpstr>
      <vt:lpstr>“Independência”                                              e Liberdade interior</vt:lpstr>
      <vt:lpstr>Avançar sem prender-se. É projetar o melhor de si mesmo                                      sobre os caminhos do mundo...    É olvidar todo o mal...  É recomeçar a tarefa do AMOR,                                        cada dia. </vt:lpstr>
      <vt:lpstr>   </vt:lpstr>
      <vt:lpstr>Pensamento e Vida</vt:lpstr>
      <vt:lpstr>Slide 374</vt:lpstr>
      <vt:lpstr>Slide 375</vt:lpstr>
      <vt:lpstr>Slide 376</vt:lpstr>
      <vt:lpstr>Slide 377</vt:lpstr>
      <vt:lpstr>Slide 378</vt:lpstr>
      <vt:lpstr>Slide 379</vt:lpstr>
      <vt:lpstr>Slide 380</vt:lpstr>
      <vt:lpstr>Slide 381</vt:lpstr>
      <vt:lpstr>Slide 382</vt:lpstr>
      <vt:lpstr>O Tratamento da Ignorância...</vt:lpstr>
      <vt:lpstr>Slide 384</vt:lpstr>
      <vt:lpstr>Slide 385</vt:lpstr>
      <vt:lpstr>Slide 386</vt:lpstr>
      <vt:lpstr>TOLERAR</vt:lpstr>
      <vt:lpstr>Pensamento e Vida</vt:lpstr>
      <vt:lpstr>O que é                                           a oração?                        </vt:lpstr>
      <vt:lpstr>Qual a função                                           da prece?                        </vt:lpstr>
      <vt:lpstr>Existe uma graduação               na prece?                        </vt:lpstr>
      <vt:lpstr>Diferentes processos de oração                        </vt:lpstr>
      <vt:lpstr>Diferentes                         processos                                          de oração                        </vt:lpstr>
      <vt:lpstr>Diferentes processos de oração                        </vt:lpstr>
      <vt:lpstr>Diferentes                    processos                    de oração                        </vt:lpstr>
      <vt:lpstr>Exemplos</vt:lpstr>
      <vt:lpstr>Exemplo de oração                        (como concentração natural)  </vt:lpstr>
      <vt:lpstr>Exemplo de oração                        (como concentração natural)  </vt:lpstr>
      <vt:lpstr>Exemplo de oração                        (como concentração natural)  </vt:lpstr>
      <vt:lpstr>Exemplo de oração                        (como concentração natural)  </vt:lpstr>
      <vt:lpstr>O que é orar?                        </vt:lpstr>
      <vt:lpstr>A prece movimenta energias?                        </vt:lpstr>
      <vt:lpstr>E as respostas do Plano Divino?                        </vt:lpstr>
      <vt:lpstr>Como respondem os Mensageiros Divinos                        </vt:lpstr>
      <vt:lpstr>Sempre por Reflexos                        </vt:lpstr>
      <vt:lpstr>Pensamento e Vida</vt:lpstr>
      <vt:lpstr>Pensamento e Vida</vt:lpstr>
      <vt:lpstr>Slide 408</vt:lpstr>
      <vt:lpstr>Slide 409</vt:lpstr>
      <vt:lpstr>Slide 410</vt:lpstr>
      <vt:lpstr>Slide 411</vt:lpstr>
      <vt:lpstr>Slide 412</vt:lpstr>
      <vt:lpstr>Slide 413</vt:lpstr>
      <vt:lpstr>Slide 414</vt:lpstr>
      <vt:lpstr>Slide 415</vt:lpstr>
      <vt:lpstr>Slide 416</vt:lpstr>
      <vt:lpstr>Slide 417</vt:lpstr>
      <vt:lpstr>Pensamento e Vida</vt:lpstr>
      <vt:lpstr>Suas Relações com a                       Vida Mental</vt:lpstr>
      <vt:lpstr>Moléstias com funções...</vt:lpstr>
      <vt:lpstr>Moléstias Purificadoras...</vt:lpstr>
      <vt:lpstr>Mas na Experiência Comum...</vt:lpstr>
      <vt:lpstr>Marteladas ou Ferrugem</vt:lpstr>
      <vt:lpstr>Consequências destes conflitos</vt:lpstr>
      <vt:lpstr>Adoecer por Pensamentos</vt:lpstr>
      <vt:lpstr>Enfermidades                           por Decepções e Dissabores</vt:lpstr>
      <vt:lpstr>Enfermidades                           por melindres e desgostos                                  irritação e mágoa</vt:lpstr>
      <vt:lpstr>Slide 428</vt:lpstr>
      <vt:lpstr>Slide 429</vt:lpstr>
      <vt:lpstr>Pensamento e Vida</vt:lpstr>
      <vt:lpstr>Sendo  a MENTE                           o espelho  da vida...</vt:lpstr>
      <vt:lpstr>Slide 432</vt:lpstr>
      <vt:lpstr>Slide 433</vt:lpstr>
      <vt:lpstr>Slide 434</vt:lpstr>
      <vt:lpstr>Escola: lições recapituladas</vt:lpstr>
      <vt:lpstr>Profissões: lições persistentes                                                              e progressivas</vt:lpstr>
      <vt:lpstr>Diploma Universitário: </vt:lpstr>
      <vt:lpstr>Certidão Conferida pela Morte: </vt:lpstr>
      <vt:lpstr>Slide 439</vt:lpstr>
      <vt:lpstr>Slide 440</vt:lpstr>
      <vt:lpstr>Slide 441</vt:lpstr>
      <vt:lpstr>Slide 442</vt:lpstr>
      <vt:lpstr>Pensamento e Vida</vt:lpstr>
      <vt:lpstr>Slide 444</vt:lpstr>
      <vt:lpstr>Slide 445</vt:lpstr>
      <vt:lpstr>Slide 446</vt:lpstr>
      <vt:lpstr>Slide 447</vt:lpstr>
      <vt:lpstr>Slide 448</vt:lpstr>
      <vt:lpstr>Slide 449</vt:lpstr>
      <vt:lpstr>Slide 450</vt:lpstr>
      <vt:lpstr>Slide 451</vt:lpstr>
      <vt:lpstr>Slide 452</vt:lpstr>
      <vt:lpstr>Slide 453</vt:lpstr>
      <vt:lpstr>Slide 454</vt:lpstr>
      <vt:lpstr>Slide 455</vt:lpstr>
      <vt:lpstr>Slide 456</vt:lpstr>
      <vt:lpstr>Slide 457</vt:lpstr>
      <vt:lpstr>Slide 458</vt:lpstr>
      <vt:lpstr>Pensamento e Vida</vt:lpstr>
    </vt:vector>
  </TitlesOfParts>
  <Company>residencial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Mente: espelho da vida</dc:title>
  <dc:creator>Administrador</dc:creator>
  <cp:lastModifiedBy>Nelson Mendes</cp:lastModifiedBy>
  <cp:revision>326</cp:revision>
  <dcterms:created xsi:type="dcterms:W3CDTF">2006-02-24T12:30:32Z</dcterms:created>
  <dcterms:modified xsi:type="dcterms:W3CDTF">2009-05-01T04:25:02Z</dcterms:modified>
</cp:coreProperties>
</file>